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15.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2.xml"/>
  <Default ContentType="image/vnd.ms-photo" Extension="wdp"/>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58" r:id="rId4"/>
    <p:sldId id="260" r:id="rId5"/>
    <p:sldId id="261" r:id="rId6"/>
    <p:sldId id="257" r:id="rId7"/>
    <p:sldId id="263" r:id="rId8"/>
    <p:sldId id="264" r:id="rId9"/>
    <p:sldId id="266" r:id="rId10"/>
    <p:sldId id="275" r:id="rId11"/>
    <p:sldId id="262" r:id="rId12"/>
    <p:sldId id="265" r:id="rId13"/>
    <p:sldId id="267" r:id="rId14"/>
    <p:sldId id="268" r:id="rId15"/>
    <p:sldId id="269" r:id="rId16"/>
    <p:sldId id="270" r:id="rId17"/>
    <p:sldId id="271" r:id="rId18"/>
    <p:sldId id="272" r:id="rId19"/>
    <p:sldId id="273" r:id="rId20"/>
    <p:sldId id="274" r:id="rId21"/>
    <p:sldId id="276" r:id="rId22"/>
    <p:sldId id="277" r:id="rId23"/>
    <p:sldId id="278" r:id="rId24"/>
    <p:sldId id="280" r:id="rId25"/>
    <p:sldId id="279"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43"/>
  </p:normalViewPr>
  <p:slideViewPr>
    <p:cSldViewPr snapToGrid="0">
      <p:cViewPr varScale="1">
        <p:scale>
          <a:sx n="50" d="100"/>
          <a:sy n="50" d="100"/>
        </p:scale>
        <p:origin x="-787"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6255C-EC74-479D-B900-AE4775D16969}" type="datetimeFigureOut">
              <a:rPr lang="en-US" smtClean="0"/>
              <a:pPr/>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79FE6-F6A0-4C23-91C4-09F632FFD7E8}" type="slidenum">
              <a:rPr lang="en-US" smtClean="0"/>
              <a:pPr/>
              <a:t>‹#›</a:t>
            </a:fld>
            <a:endParaRPr lang="en-US"/>
          </a:p>
        </p:txBody>
      </p:sp>
    </p:spTree>
    <p:extLst>
      <p:ext uri="{BB962C8B-B14F-4D97-AF65-F5344CB8AC3E}">
        <p14:creationId xmlns:p14="http://schemas.microsoft.com/office/powerpoint/2010/main" xmlns="" val="76913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79FE6-F6A0-4C23-91C4-09F632FFD7E8}" type="slidenum">
              <a:rPr lang="en-US" smtClean="0"/>
              <a:pPr/>
              <a:t>6</a:t>
            </a:fld>
            <a:endParaRPr lang="en-US"/>
          </a:p>
        </p:txBody>
      </p:sp>
    </p:spTree>
    <p:extLst>
      <p:ext uri="{BB962C8B-B14F-4D97-AF65-F5344CB8AC3E}">
        <p14:creationId xmlns:p14="http://schemas.microsoft.com/office/powerpoint/2010/main" xmlns="" val="12768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79FE6-F6A0-4C23-91C4-09F632FFD7E8}" type="slidenum">
              <a:rPr lang="en-US" smtClean="0"/>
              <a:pPr/>
              <a:t>7</a:t>
            </a:fld>
            <a:endParaRPr lang="en-US"/>
          </a:p>
        </p:txBody>
      </p:sp>
    </p:spTree>
    <p:extLst>
      <p:ext uri="{BB962C8B-B14F-4D97-AF65-F5344CB8AC3E}">
        <p14:creationId xmlns:p14="http://schemas.microsoft.com/office/powerpoint/2010/main" xmlns="" val="30595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79FE6-F6A0-4C23-91C4-09F632FFD7E8}" type="slidenum">
              <a:rPr lang="en-US" smtClean="0"/>
              <a:pPr/>
              <a:t>11</a:t>
            </a:fld>
            <a:endParaRPr lang="en-US"/>
          </a:p>
        </p:txBody>
      </p:sp>
    </p:spTree>
    <p:extLst>
      <p:ext uri="{BB962C8B-B14F-4D97-AF65-F5344CB8AC3E}">
        <p14:creationId xmlns:p14="http://schemas.microsoft.com/office/powerpoint/2010/main" xmlns="" val="116648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2720ED8-2E25-4281-B705-8797F71467A2}"/>
              </a:ext>
            </a:extLst>
          </p:cNvPr>
          <p:cNvSpPr>
            <a:spLocks noGrp="1"/>
          </p:cNvSpPr>
          <p:nvPr>
            <p:ph type="pic" sz="quarter" idx="10"/>
          </p:nvPr>
        </p:nvSpPr>
        <p:spPr>
          <a:xfrm>
            <a:off x="0" y="0"/>
            <a:ext cx="12192000" cy="6858000"/>
          </a:xfrm>
          <a:prstGeom prst="rect">
            <a:avLst/>
          </a:prstGeom>
        </p:spPr>
        <p:txBody>
          <a:bodyPr/>
          <a:lstStyle>
            <a:lvl1pPr marL="0" indent="0">
              <a:buNone/>
              <a:defRPr sz="1600"/>
            </a:lvl1pPr>
          </a:lstStyle>
          <a:p>
            <a:endParaRPr lang="en-US"/>
          </a:p>
        </p:txBody>
      </p:sp>
      <p:sp>
        <p:nvSpPr>
          <p:cNvPr id="9" name="Picture Placeholder 5">
            <a:extLst>
              <a:ext uri="{FF2B5EF4-FFF2-40B4-BE49-F238E27FC236}">
                <a16:creationId xmlns:a16="http://schemas.microsoft.com/office/drawing/2014/main" xmlns="" id="{1045D3AF-5051-4277-A912-CE4B775863EB}"/>
              </a:ext>
            </a:extLst>
          </p:cNvPr>
          <p:cNvSpPr>
            <a:spLocks noGrp="1"/>
          </p:cNvSpPr>
          <p:nvPr>
            <p:ph type="pic" sz="quarter" idx="11" hasCustomPrompt="1"/>
          </p:nvPr>
        </p:nvSpPr>
        <p:spPr>
          <a:xfrm>
            <a:off x="1916701" y="1399627"/>
            <a:ext cx="8358598" cy="2620163"/>
          </a:xfrm>
          <a:custGeom>
            <a:avLst/>
            <a:gdLst/>
            <a:ahLst/>
            <a:cxnLst/>
            <a:rect l="l" t="t" r="r" b="b"/>
            <a:pathLst>
              <a:path w="2839593" h="890125">
                <a:moveTo>
                  <a:pt x="2471471" y="493853"/>
                </a:moveTo>
                <a:cubicBezTo>
                  <a:pt x="2419457" y="493675"/>
                  <a:pt x="2373771" y="503486"/>
                  <a:pt x="2334411" y="523284"/>
                </a:cubicBezTo>
                <a:cubicBezTo>
                  <a:pt x="2295052" y="543083"/>
                  <a:pt x="2274063" y="573937"/>
                  <a:pt x="2271446" y="615847"/>
                </a:cubicBezTo>
                <a:cubicBezTo>
                  <a:pt x="2271091" y="650006"/>
                  <a:pt x="2287964" y="679589"/>
                  <a:pt x="2322063" y="704598"/>
                </a:cubicBezTo>
                <a:cubicBezTo>
                  <a:pt x="2356162" y="729607"/>
                  <a:pt x="2405965" y="742722"/>
                  <a:pt x="2471471" y="743942"/>
                </a:cubicBezTo>
                <a:cubicBezTo>
                  <a:pt x="2536977" y="742798"/>
                  <a:pt x="2586780" y="729836"/>
                  <a:pt x="2620880" y="705056"/>
                </a:cubicBezTo>
                <a:cubicBezTo>
                  <a:pt x="2654979" y="680276"/>
                  <a:pt x="2671851" y="650540"/>
                  <a:pt x="2671496" y="615847"/>
                </a:cubicBezTo>
                <a:cubicBezTo>
                  <a:pt x="2669336" y="573937"/>
                  <a:pt x="2649263" y="543083"/>
                  <a:pt x="2611275" y="523284"/>
                </a:cubicBezTo>
                <a:cubicBezTo>
                  <a:pt x="2573287" y="503486"/>
                  <a:pt x="2526686" y="493675"/>
                  <a:pt x="2471471" y="493853"/>
                </a:cubicBezTo>
                <a:close/>
                <a:moveTo>
                  <a:pt x="1165784" y="151791"/>
                </a:moveTo>
                <a:cubicBezTo>
                  <a:pt x="1144605" y="151703"/>
                  <a:pt x="1123425" y="154682"/>
                  <a:pt x="1102246" y="160727"/>
                </a:cubicBezTo>
                <a:cubicBezTo>
                  <a:pt x="1059887" y="172816"/>
                  <a:pt x="1024398" y="197259"/>
                  <a:pt x="995777" y="234054"/>
                </a:cubicBezTo>
                <a:cubicBezTo>
                  <a:pt x="967156" y="270850"/>
                  <a:pt x="952273" y="320086"/>
                  <a:pt x="951129" y="381763"/>
                </a:cubicBezTo>
                <a:lnTo>
                  <a:pt x="951129" y="504902"/>
                </a:lnTo>
                <a:cubicBezTo>
                  <a:pt x="952273" y="566837"/>
                  <a:pt x="967156" y="616386"/>
                  <a:pt x="995777" y="653547"/>
                </a:cubicBezTo>
                <a:cubicBezTo>
                  <a:pt x="1024398" y="690708"/>
                  <a:pt x="1059887" y="715482"/>
                  <a:pt x="1102246" y="727869"/>
                </a:cubicBezTo>
                <a:cubicBezTo>
                  <a:pt x="1144605" y="740256"/>
                  <a:pt x="1186963" y="740256"/>
                  <a:pt x="1229322" y="727869"/>
                </a:cubicBezTo>
                <a:cubicBezTo>
                  <a:pt x="1271681" y="715482"/>
                  <a:pt x="1307171" y="690708"/>
                  <a:pt x="1335791" y="653547"/>
                </a:cubicBezTo>
                <a:cubicBezTo>
                  <a:pt x="1364412" y="616386"/>
                  <a:pt x="1379295" y="566837"/>
                  <a:pt x="1380439" y="504902"/>
                </a:cubicBezTo>
                <a:lnTo>
                  <a:pt x="1380439" y="381763"/>
                </a:lnTo>
                <a:cubicBezTo>
                  <a:pt x="1379295" y="320788"/>
                  <a:pt x="1364412" y="271903"/>
                  <a:pt x="1335791" y="235108"/>
                </a:cubicBezTo>
                <a:cubicBezTo>
                  <a:pt x="1307171" y="198312"/>
                  <a:pt x="1271681" y="173694"/>
                  <a:pt x="1229322" y="161253"/>
                </a:cubicBezTo>
                <a:cubicBezTo>
                  <a:pt x="1208143" y="155033"/>
                  <a:pt x="1186963" y="151879"/>
                  <a:pt x="1165784" y="151791"/>
                </a:cubicBezTo>
                <a:close/>
                <a:moveTo>
                  <a:pt x="2470252" y="136627"/>
                </a:moveTo>
                <a:cubicBezTo>
                  <a:pt x="2409800" y="138000"/>
                  <a:pt x="2364518" y="150809"/>
                  <a:pt x="2334407" y="175056"/>
                </a:cubicBezTo>
                <a:cubicBezTo>
                  <a:pt x="2304295" y="199303"/>
                  <a:pt x="2289811" y="226752"/>
                  <a:pt x="2290953" y="257404"/>
                </a:cubicBezTo>
                <a:cubicBezTo>
                  <a:pt x="2293672" y="294944"/>
                  <a:pt x="2312324" y="324173"/>
                  <a:pt x="2346908" y="345090"/>
                </a:cubicBezTo>
                <a:cubicBezTo>
                  <a:pt x="2381492" y="366008"/>
                  <a:pt x="2423014" y="376632"/>
                  <a:pt x="2471472" y="376962"/>
                </a:cubicBezTo>
                <a:cubicBezTo>
                  <a:pt x="2522065" y="376632"/>
                  <a:pt x="2564196" y="366008"/>
                  <a:pt x="2597865" y="345090"/>
                </a:cubicBezTo>
                <a:cubicBezTo>
                  <a:pt x="2631535" y="324173"/>
                  <a:pt x="2649576" y="294944"/>
                  <a:pt x="2651989" y="257404"/>
                </a:cubicBezTo>
                <a:cubicBezTo>
                  <a:pt x="2652267" y="220881"/>
                  <a:pt x="2635851" y="191754"/>
                  <a:pt x="2602742" y="170024"/>
                </a:cubicBezTo>
                <a:cubicBezTo>
                  <a:pt x="2569633" y="148293"/>
                  <a:pt x="2525470" y="137161"/>
                  <a:pt x="2470252" y="136627"/>
                </a:cubicBezTo>
                <a:close/>
                <a:moveTo>
                  <a:pt x="1608811" y="16079"/>
                </a:moveTo>
                <a:lnTo>
                  <a:pt x="1901267" y="16079"/>
                </a:lnTo>
                <a:lnTo>
                  <a:pt x="1901267" y="734188"/>
                </a:lnTo>
                <a:lnTo>
                  <a:pt x="2019529" y="734188"/>
                </a:lnTo>
                <a:lnTo>
                  <a:pt x="2019529" y="870586"/>
                </a:lnTo>
                <a:lnTo>
                  <a:pt x="1613685" y="870586"/>
                </a:lnTo>
                <a:lnTo>
                  <a:pt x="1613688" y="734188"/>
                </a:lnTo>
                <a:lnTo>
                  <a:pt x="1741704" y="734188"/>
                </a:lnTo>
                <a:lnTo>
                  <a:pt x="1741704" y="162231"/>
                </a:lnTo>
                <a:lnTo>
                  <a:pt x="1608811" y="162231"/>
                </a:lnTo>
                <a:close/>
                <a:moveTo>
                  <a:pt x="332759" y="6325"/>
                </a:moveTo>
                <a:cubicBezTo>
                  <a:pt x="390911" y="5933"/>
                  <a:pt x="446968" y="14431"/>
                  <a:pt x="500932" y="31819"/>
                </a:cubicBezTo>
                <a:cubicBezTo>
                  <a:pt x="554895" y="49207"/>
                  <a:pt x="599372" y="77839"/>
                  <a:pt x="634362" y="117715"/>
                </a:cubicBezTo>
                <a:cubicBezTo>
                  <a:pt x="669353" y="157590"/>
                  <a:pt x="687464" y="211064"/>
                  <a:pt x="688696" y="278136"/>
                </a:cubicBezTo>
                <a:cubicBezTo>
                  <a:pt x="687787" y="349635"/>
                  <a:pt x="671468" y="404110"/>
                  <a:pt x="639738" y="441561"/>
                </a:cubicBezTo>
                <a:cubicBezTo>
                  <a:pt x="608008" y="479013"/>
                  <a:pt x="566317" y="504410"/>
                  <a:pt x="514665" y="517753"/>
                </a:cubicBezTo>
                <a:cubicBezTo>
                  <a:pt x="463013" y="531096"/>
                  <a:pt x="406850" y="537353"/>
                  <a:pt x="346176" y="536525"/>
                </a:cubicBezTo>
                <a:cubicBezTo>
                  <a:pt x="321616" y="536179"/>
                  <a:pt x="295115" y="538905"/>
                  <a:pt x="266671" y="544705"/>
                </a:cubicBezTo>
                <a:cubicBezTo>
                  <a:pt x="238226" y="550505"/>
                  <a:pt x="213713" y="561457"/>
                  <a:pt x="193129" y="577561"/>
                </a:cubicBezTo>
                <a:cubicBezTo>
                  <a:pt x="172545" y="593664"/>
                  <a:pt x="161764" y="616999"/>
                  <a:pt x="160785" y="647564"/>
                </a:cubicBezTo>
                <a:lnTo>
                  <a:pt x="160785" y="720777"/>
                </a:lnTo>
                <a:lnTo>
                  <a:pt x="691134" y="720777"/>
                </a:lnTo>
                <a:lnTo>
                  <a:pt x="691134" y="870586"/>
                </a:lnTo>
                <a:lnTo>
                  <a:pt x="0" y="870586"/>
                </a:lnTo>
                <a:cubicBezTo>
                  <a:pt x="0" y="833467"/>
                  <a:pt x="0" y="796262"/>
                  <a:pt x="0" y="758974"/>
                </a:cubicBezTo>
                <a:cubicBezTo>
                  <a:pt x="0" y="721685"/>
                  <a:pt x="0" y="684142"/>
                  <a:pt x="0" y="646344"/>
                </a:cubicBezTo>
                <a:cubicBezTo>
                  <a:pt x="1157" y="581404"/>
                  <a:pt x="18605" y="530308"/>
                  <a:pt x="52345" y="493057"/>
                </a:cubicBezTo>
                <a:cubicBezTo>
                  <a:pt x="86085" y="455806"/>
                  <a:pt x="129176" y="429460"/>
                  <a:pt x="181618" y="414019"/>
                </a:cubicBezTo>
                <a:cubicBezTo>
                  <a:pt x="234061" y="398578"/>
                  <a:pt x="288913" y="391103"/>
                  <a:pt x="346176" y="391593"/>
                </a:cubicBezTo>
                <a:cubicBezTo>
                  <a:pt x="368786" y="392067"/>
                  <a:pt x="394174" y="389898"/>
                  <a:pt x="422340" y="385086"/>
                </a:cubicBezTo>
                <a:cubicBezTo>
                  <a:pt x="450506" y="380274"/>
                  <a:pt x="475082" y="369972"/>
                  <a:pt x="496065" y="354180"/>
                </a:cubicBezTo>
                <a:cubicBezTo>
                  <a:pt x="517049" y="338389"/>
                  <a:pt x="528072" y="314261"/>
                  <a:pt x="529133" y="281796"/>
                </a:cubicBezTo>
                <a:cubicBezTo>
                  <a:pt x="527913" y="235539"/>
                  <a:pt x="509313" y="201177"/>
                  <a:pt x="473331" y="178710"/>
                </a:cubicBezTo>
                <a:cubicBezTo>
                  <a:pt x="437349" y="156243"/>
                  <a:pt x="391305" y="145060"/>
                  <a:pt x="335199" y="145162"/>
                </a:cubicBezTo>
                <a:cubicBezTo>
                  <a:pt x="291290" y="145341"/>
                  <a:pt x="252259" y="155657"/>
                  <a:pt x="218107" y="176108"/>
                </a:cubicBezTo>
                <a:cubicBezTo>
                  <a:pt x="183956" y="196560"/>
                  <a:pt x="165660" y="226072"/>
                  <a:pt x="163221" y="264643"/>
                </a:cubicBezTo>
                <a:lnTo>
                  <a:pt x="3655" y="264643"/>
                </a:lnTo>
                <a:cubicBezTo>
                  <a:pt x="5187" y="204682"/>
                  <a:pt x="22154" y="155642"/>
                  <a:pt x="54555" y="117524"/>
                </a:cubicBezTo>
                <a:cubicBezTo>
                  <a:pt x="86955" y="79405"/>
                  <a:pt x="128029" y="51304"/>
                  <a:pt x="177777" y="33222"/>
                </a:cubicBezTo>
                <a:cubicBezTo>
                  <a:pt x="227525" y="15141"/>
                  <a:pt x="279186" y="6175"/>
                  <a:pt x="332759" y="6325"/>
                </a:cubicBezTo>
                <a:close/>
                <a:moveTo>
                  <a:pt x="2470252" y="2668"/>
                </a:moveTo>
                <a:cubicBezTo>
                  <a:pt x="2532552" y="2712"/>
                  <a:pt x="2590069" y="12502"/>
                  <a:pt x="2642804" y="32039"/>
                </a:cubicBezTo>
                <a:cubicBezTo>
                  <a:pt x="2695540" y="51576"/>
                  <a:pt x="2738044" y="80597"/>
                  <a:pt x="2770316" y="119102"/>
                </a:cubicBezTo>
                <a:cubicBezTo>
                  <a:pt x="2802587" y="157608"/>
                  <a:pt x="2819177" y="205335"/>
                  <a:pt x="2820086" y="262284"/>
                </a:cubicBezTo>
                <a:cubicBezTo>
                  <a:pt x="2820314" y="292631"/>
                  <a:pt x="2811636" y="322818"/>
                  <a:pt x="2794052" y="352845"/>
                </a:cubicBezTo>
                <a:cubicBezTo>
                  <a:pt x="2776468" y="382873"/>
                  <a:pt x="2748608" y="406335"/>
                  <a:pt x="2710475" y="423231"/>
                </a:cubicBezTo>
                <a:cubicBezTo>
                  <a:pt x="2754149" y="442486"/>
                  <a:pt x="2786480" y="470362"/>
                  <a:pt x="2807467" y="506857"/>
                </a:cubicBezTo>
                <a:cubicBezTo>
                  <a:pt x="2828453" y="543352"/>
                  <a:pt x="2839162" y="578869"/>
                  <a:pt x="2839593" y="613407"/>
                </a:cubicBezTo>
                <a:cubicBezTo>
                  <a:pt x="2839708" y="679412"/>
                  <a:pt x="2822425" y="732856"/>
                  <a:pt x="2787745" y="773740"/>
                </a:cubicBezTo>
                <a:cubicBezTo>
                  <a:pt x="2753065" y="814624"/>
                  <a:pt x="2707611" y="844399"/>
                  <a:pt x="2651383" y="863066"/>
                </a:cubicBezTo>
                <a:cubicBezTo>
                  <a:pt x="2595155" y="881732"/>
                  <a:pt x="2534778" y="890741"/>
                  <a:pt x="2470252" y="890093"/>
                </a:cubicBezTo>
                <a:cubicBezTo>
                  <a:pt x="2407291" y="889997"/>
                  <a:pt x="2347847" y="880717"/>
                  <a:pt x="2291921" y="862253"/>
                </a:cubicBezTo>
                <a:cubicBezTo>
                  <a:pt x="2235994" y="843789"/>
                  <a:pt x="2190570" y="814285"/>
                  <a:pt x="2155648" y="773739"/>
                </a:cubicBezTo>
                <a:cubicBezTo>
                  <a:pt x="2120727" y="733194"/>
                  <a:pt x="2103294" y="679750"/>
                  <a:pt x="2103349" y="613407"/>
                </a:cubicBezTo>
                <a:cubicBezTo>
                  <a:pt x="2103831" y="579174"/>
                  <a:pt x="2114744" y="544874"/>
                  <a:pt x="2136087" y="510510"/>
                </a:cubicBezTo>
                <a:cubicBezTo>
                  <a:pt x="2157431" y="476145"/>
                  <a:pt x="2189970" y="449488"/>
                  <a:pt x="2233703" y="430537"/>
                </a:cubicBezTo>
                <a:cubicBezTo>
                  <a:pt x="2197263" y="410597"/>
                  <a:pt x="2170262" y="385919"/>
                  <a:pt x="2152702" y="356504"/>
                </a:cubicBezTo>
                <a:cubicBezTo>
                  <a:pt x="2135142" y="327088"/>
                  <a:pt x="2126412" y="295681"/>
                  <a:pt x="2126514" y="262284"/>
                </a:cubicBezTo>
                <a:cubicBezTo>
                  <a:pt x="2127324" y="204952"/>
                  <a:pt x="2143297" y="157044"/>
                  <a:pt x="2174433" y="118561"/>
                </a:cubicBezTo>
                <a:cubicBezTo>
                  <a:pt x="2205569" y="80078"/>
                  <a:pt x="2247005" y="51147"/>
                  <a:pt x="2298739" y="31768"/>
                </a:cubicBezTo>
                <a:cubicBezTo>
                  <a:pt x="2350474" y="12389"/>
                  <a:pt x="2407645" y="2689"/>
                  <a:pt x="2470252" y="2668"/>
                </a:cubicBezTo>
                <a:close/>
                <a:moveTo>
                  <a:pt x="1165784" y="1"/>
                </a:moveTo>
                <a:cubicBezTo>
                  <a:pt x="1202707" y="30"/>
                  <a:pt x="1239630" y="5150"/>
                  <a:pt x="1276553" y="15359"/>
                </a:cubicBezTo>
                <a:cubicBezTo>
                  <a:pt x="1350398" y="35778"/>
                  <a:pt x="1412269" y="76529"/>
                  <a:pt x="1462165" y="137611"/>
                </a:cubicBezTo>
                <a:cubicBezTo>
                  <a:pt x="1512061" y="198693"/>
                  <a:pt x="1538006" y="280077"/>
                  <a:pt x="1540002" y="381763"/>
                </a:cubicBezTo>
                <a:lnTo>
                  <a:pt x="1540002" y="504902"/>
                </a:lnTo>
                <a:cubicBezTo>
                  <a:pt x="1538006" y="606588"/>
                  <a:pt x="1512061" y="687972"/>
                  <a:pt x="1462165" y="749054"/>
                </a:cubicBezTo>
                <a:cubicBezTo>
                  <a:pt x="1412269" y="810136"/>
                  <a:pt x="1350398" y="850887"/>
                  <a:pt x="1276553" y="871306"/>
                </a:cubicBezTo>
                <a:cubicBezTo>
                  <a:pt x="1202707" y="891725"/>
                  <a:pt x="1128861" y="891784"/>
                  <a:pt x="1055016" y="871481"/>
                </a:cubicBezTo>
                <a:cubicBezTo>
                  <a:pt x="981170" y="851179"/>
                  <a:pt x="919299" y="810487"/>
                  <a:pt x="869403" y="749405"/>
                </a:cubicBezTo>
                <a:cubicBezTo>
                  <a:pt x="819508" y="688323"/>
                  <a:pt x="793562" y="606822"/>
                  <a:pt x="791566" y="504902"/>
                </a:cubicBezTo>
                <a:lnTo>
                  <a:pt x="791566" y="381763"/>
                </a:lnTo>
                <a:cubicBezTo>
                  <a:pt x="793562" y="279843"/>
                  <a:pt x="819508" y="198341"/>
                  <a:pt x="869403" y="137260"/>
                </a:cubicBezTo>
                <a:cubicBezTo>
                  <a:pt x="919299" y="76178"/>
                  <a:pt x="981170" y="35486"/>
                  <a:pt x="1055016" y="15184"/>
                </a:cubicBezTo>
                <a:cubicBezTo>
                  <a:pt x="1091938" y="5033"/>
                  <a:pt x="1128861" y="-28"/>
                  <a:pt x="1165784" y="1"/>
                </a:cubicBezTo>
                <a:close/>
              </a:path>
            </a:pathLst>
          </a:custGeom>
          <a:solidFill>
            <a:schemeClr val="bg1">
              <a:lumMod val="95000"/>
            </a:schemeClr>
          </a:solidFill>
        </p:spPr>
        <p:txBody>
          <a:bodyPr wrap="square">
            <a:noAutofit/>
          </a:bodyPr>
          <a:lstStyle>
            <a:lvl1pPr marL="0" indent="0">
              <a:buNone/>
              <a:defRPr sz="18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xmlns="" val="39529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sp>
        <p:nvSpPr>
          <p:cNvPr id="7" name="Picture Placeholder 2">
            <a:extLst>
              <a:ext uri="{FF2B5EF4-FFF2-40B4-BE49-F238E27FC236}">
                <a16:creationId xmlns:a16="http://schemas.microsoft.com/office/drawing/2014/main" xmlns="" id="{47EB521F-6E45-4C0F-B2C6-3FCB89DB1C4A}"/>
              </a:ext>
            </a:extLst>
          </p:cNvPr>
          <p:cNvSpPr>
            <a:spLocks noGrp="1"/>
          </p:cNvSpPr>
          <p:nvPr>
            <p:ph type="pic" sz="quarter" idx="12" hasCustomPrompt="1"/>
          </p:nvPr>
        </p:nvSpPr>
        <p:spPr>
          <a:xfrm>
            <a:off x="682487" y="1620040"/>
            <a:ext cx="2998936" cy="4461170"/>
          </a:xfrm>
          <a:prstGeom prst="roundRect">
            <a:avLst>
              <a:gd name="adj" fmla="val 7248"/>
            </a:avLst>
          </a:prstGeom>
          <a:solidFill>
            <a:schemeClr val="bg1">
              <a:lumMod val="95000"/>
            </a:schemeClr>
          </a:solidFill>
        </p:spPr>
        <p:txBody>
          <a:bodyPr anchor="t">
            <a:normAutofit/>
          </a:bodyPr>
          <a:lstStyle>
            <a:lvl1pPr marL="0" indent="0" algn="ctr">
              <a:buNone/>
              <a:defRPr sz="1200" b="0" i="0" baseline="0">
                <a:latin typeface="+mj-lt"/>
                <a:ea typeface="Roboto Medium" charset="0"/>
                <a:cs typeface="Roboto Medium" charset="0"/>
              </a:defRPr>
            </a:lvl1pPr>
          </a:lstStyle>
          <a:p>
            <a:r>
              <a:rPr lang="en-US" dirty="0"/>
              <a:t>Insert Image</a:t>
            </a:r>
          </a:p>
        </p:txBody>
      </p:sp>
      <p:sp>
        <p:nvSpPr>
          <p:cNvPr id="8" name="Picture Placeholder 2">
            <a:extLst>
              <a:ext uri="{FF2B5EF4-FFF2-40B4-BE49-F238E27FC236}">
                <a16:creationId xmlns:a16="http://schemas.microsoft.com/office/drawing/2014/main" xmlns="" id="{F2A86125-D915-431F-B5E7-AB2E6D1242AA}"/>
              </a:ext>
            </a:extLst>
          </p:cNvPr>
          <p:cNvSpPr>
            <a:spLocks noGrp="1"/>
          </p:cNvSpPr>
          <p:nvPr>
            <p:ph type="pic" sz="quarter" idx="14" hasCustomPrompt="1"/>
          </p:nvPr>
        </p:nvSpPr>
        <p:spPr>
          <a:xfrm>
            <a:off x="3900762" y="1620039"/>
            <a:ext cx="2334807" cy="2196587"/>
          </a:xfrm>
          <a:prstGeom prst="roundRect">
            <a:avLst>
              <a:gd name="adj" fmla="val 7248"/>
            </a:avLst>
          </a:prstGeom>
          <a:solidFill>
            <a:schemeClr val="bg1">
              <a:lumMod val="95000"/>
            </a:schemeClr>
          </a:solidFill>
        </p:spPr>
        <p:txBody>
          <a:bodyPr anchor="t">
            <a:normAutofit/>
          </a:bodyPr>
          <a:lstStyle>
            <a:lvl1pPr marL="0" indent="0" algn="ctr">
              <a:buNone/>
              <a:defRPr sz="1200" b="0" i="0" baseline="0">
                <a:latin typeface="+mj-lt"/>
                <a:ea typeface="Roboto Medium" charset="0"/>
                <a:cs typeface="Roboto Medium" charset="0"/>
              </a:defRPr>
            </a:lvl1pPr>
          </a:lstStyle>
          <a:p>
            <a:r>
              <a:rPr lang="en-US" dirty="0"/>
              <a:t>Insert Image</a:t>
            </a:r>
          </a:p>
        </p:txBody>
      </p:sp>
      <p:sp>
        <p:nvSpPr>
          <p:cNvPr id="9" name="Picture Placeholder 2">
            <a:extLst>
              <a:ext uri="{FF2B5EF4-FFF2-40B4-BE49-F238E27FC236}">
                <a16:creationId xmlns:a16="http://schemas.microsoft.com/office/drawing/2014/main" xmlns="" id="{C8773C6D-7F88-42D1-8721-D757A73EF628}"/>
              </a:ext>
            </a:extLst>
          </p:cNvPr>
          <p:cNvSpPr>
            <a:spLocks noGrp="1"/>
          </p:cNvSpPr>
          <p:nvPr>
            <p:ph type="pic" sz="quarter" idx="15" hasCustomPrompt="1"/>
          </p:nvPr>
        </p:nvSpPr>
        <p:spPr>
          <a:xfrm>
            <a:off x="6454909" y="1620039"/>
            <a:ext cx="2334807" cy="2196587"/>
          </a:xfrm>
          <a:prstGeom prst="roundRect">
            <a:avLst>
              <a:gd name="adj" fmla="val 7248"/>
            </a:avLst>
          </a:prstGeom>
          <a:solidFill>
            <a:schemeClr val="bg1">
              <a:lumMod val="95000"/>
            </a:schemeClr>
          </a:solidFill>
        </p:spPr>
        <p:txBody>
          <a:bodyPr anchor="t">
            <a:normAutofit/>
          </a:bodyPr>
          <a:lstStyle>
            <a:lvl1pPr marL="0" indent="0" algn="ctr">
              <a:buNone/>
              <a:defRPr sz="1200" b="0" i="0" baseline="0">
                <a:latin typeface="+mj-lt"/>
                <a:ea typeface="Roboto Medium" charset="0"/>
                <a:cs typeface="Roboto Medium" charset="0"/>
              </a:defRPr>
            </a:lvl1pPr>
          </a:lstStyle>
          <a:p>
            <a:r>
              <a:rPr lang="en-US" dirty="0"/>
              <a:t>Insert Image</a:t>
            </a:r>
          </a:p>
        </p:txBody>
      </p:sp>
      <p:sp>
        <p:nvSpPr>
          <p:cNvPr id="10" name="Picture Placeholder 2">
            <a:extLst>
              <a:ext uri="{FF2B5EF4-FFF2-40B4-BE49-F238E27FC236}">
                <a16:creationId xmlns:a16="http://schemas.microsoft.com/office/drawing/2014/main" xmlns="" id="{A2951049-5623-4A4E-926E-6F630D67EC2E}"/>
              </a:ext>
            </a:extLst>
          </p:cNvPr>
          <p:cNvSpPr>
            <a:spLocks noGrp="1"/>
          </p:cNvSpPr>
          <p:nvPr>
            <p:ph type="pic" sz="quarter" idx="16" hasCustomPrompt="1"/>
          </p:nvPr>
        </p:nvSpPr>
        <p:spPr>
          <a:xfrm>
            <a:off x="9009056" y="1620039"/>
            <a:ext cx="2334807" cy="2196587"/>
          </a:xfrm>
          <a:prstGeom prst="roundRect">
            <a:avLst>
              <a:gd name="adj" fmla="val 7248"/>
            </a:avLst>
          </a:prstGeom>
          <a:solidFill>
            <a:schemeClr val="bg1">
              <a:lumMod val="95000"/>
            </a:schemeClr>
          </a:solidFill>
        </p:spPr>
        <p:txBody>
          <a:bodyPr anchor="t">
            <a:normAutofit/>
          </a:bodyPr>
          <a:lstStyle>
            <a:lvl1pPr marL="0" indent="0" algn="ctr">
              <a:buNone/>
              <a:defRPr sz="1200" b="0" i="0" baseline="0">
                <a:latin typeface="+mj-lt"/>
                <a:ea typeface="Roboto Medium" charset="0"/>
                <a:cs typeface="Roboto Medium" charset="0"/>
              </a:defRPr>
            </a:lvl1pPr>
          </a:lstStyle>
          <a:p>
            <a:r>
              <a:rPr lang="en-US" dirty="0"/>
              <a:t>Insert Image</a:t>
            </a:r>
          </a:p>
        </p:txBody>
      </p:sp>
      <p:sp>
        <p:nvSpPr>
          <p:cNvPr id="14" name="Picture Placeholder 2">
            <a:extLst>
              <a:ext uri="{FF2B5EF4-FFF2-40B4-BE49-F238E27FC236}">
                <a16:creationId xmlns:a16="http://schemas.microsoft.com/office/drawing/2014/main" xmlns="" id="{604C0F1E-4140-4615-9341-8856ECAB055F}"/>
              </a:ext>
            </a:extLst>
          </p:cNvPr>
          <p:cNvSpPr>
            <a:spLocks noGrp="1"/>
          </p:cNvSpPr>
          <p:nvPr>
            <p:ph type="pic" sz="quarter" idx="17" hasCustomPrompt="1"/>
          </p:nvPr>
        </p:nvSpPr>
        <p:spPr>
          <a:xfrm>
            <a:off x="3900762" y="4033520"/>
            <a:ext cx="7443101" cy="2047690"/>
          </a:xfrm>
          <a:prstGeom prst="roundRect">
            <a:avLst>
              <a:gd name="adj" fmla="val 7248"/>
            </a:avLst>
          </a:prstGeom>
          <a:solidFill>
            <a:schemeClr val="bg1">
              <a:lumMod val="95000"/>
            </a:schemeClr>
          </a:solidFill>
        </p:spPr>
        <p:txBody>
          <a:bodyPr anchor="t">
            <a:normAutofit/>
          </a:bodyPr>
          <a:lstStyle>
            <a:lvl1pPr marL="0" indent="0" algn="ctr">
              <a:buNone/>
              <a:defRPr sz="1200" b="0" i="0" baseline="0">
                <a:latin typeface="+mj-lt"/>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xmlns="" val="160975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8FE3AAC-F322-4AE5-A5BA-6FE6C3E7454D}"/>
              </a:ext>
            </a:extLst>
          </p:cNvPr>
          <p:cNvGrpSpPr/>
          <p:nvPr userDrawn="1"/>
        </p:nvGrpSpPr>
        <p:grpSpPr>
          <a:xfrm>
            <a:off x="811319" y="1733488"/>
            <a:ext cx="10569362" cy="1956816"/>
            <a:chOff x="733552" y="2335548"/>
            <a:chExt cx="10569362" cy="1956816"/>
          </a:xfrm>
        </p:grpSpPr>
        <p:sp>
          <p:nvSpPr>
            <p:cNvPr id="2" name="Rectangle 1">
              <a:extLst>
                <a:ext uri="{FF2B5EF4-FFF2-40B4-BE49-F238E27FC236}">
                  <a16:creationId xmlns:a16="http://schemas.microsoft.com/office/drawing/2014/main" xmlns="" id="{D659D016-3412-4EB9-B115-6C8BDCB19B34}"/>
                </a:ext>
              </a:extLst>
            </p:cNvPr>
            <p:cNvSpPr/>
            <p:nvPr userDrawn="1"/>
          </p:nvSpPr>
          <p:spPr>
            <a:xfrm>
              <a:off x="733552" y="2335548"/>
              <a:ext cx="5137824" cy="19568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3EF7C587-BB68-4D36-BB2B-9F298464F75C}"/>
                </a:ext>
              </a:extLst>
            </p:cNvPr>
            <p:cNvSpPr/>
            <p:nvPr userDrawn="1"/>
          </p:nvSpPr>
          <p:spPr>
            <a:xfrm>
              <a:off x="6165090" y="2335548"/>
              <a:ext cx="5137824" cy="19568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icture Placeholder 7">
            <a:extLst>
              <a:ext uri="{FF2B5EF4-FFF2-40B4-BE49-F238E27FC236}">
                <a16:creationId xmlns:a16="http://schemas.microsoft.com/office/drawing/2014/main" xmlns="" id="{7C8C843F-794D-42A8-8183-7E30F07D1806}"/>
              </a:ext>
            </a:extLst>
          </p:cNvPr>
          <p:cNvSpPr>
            <a:spLocks noGrp="1"/>
          </p:cNvSpPr>
          <p:nvPr>
            <p:ph type="pic" sz="quarter" idx="10"/>
          </p:nvPr>
        </p:nvSpPr>
        <p:spPr>
          <a:xfrm>
            <a:off x="811319" y="1733488"/>
            <a:ext cx="2105617" cy="1956816"/>
          </a:xfrm>
          <a:prstGeom prst="rect">
            <a:avLst/>
          </a:prstGeom>
        </p:spPr>
        <p:txBody>
          <a:bodyPr/>
          <a:lstStyle>
            <a:lvl1pPr marL="0" indent="0">
              <a:buNone/>
              <a:defRPr sz="1600">
                <a:solidFill>
                  <a:schemeClr val="bg1"/>
                </a:solidFill>
              </a:defRPr>
            </a:lvl1pPr>
          </a:lstStyle>
          <a:p>
            <a:endParaRPr lang="en-US"/>
          </a:p>
        </p:txBody>
      </p:sp>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sp>
        <p:nvSpPr>
          <p:cNvPr id="9" name="Picture Placeholder 7">
            <a:extLst>
              <a:ext uri="{FF2B5EF4-FFF2-40B4-BE49-F238E27FC236}">
                <a16:creationId xmlns:a16="http://schemas.microsoft.com/office/drawing/2014/main" xmlns="" id="{0DDDE9B3-FAC5-4369-8551-3ACB4DF89494}"/>
              </a:ext>
            </a:extLst>
          </p:cNvPr>
          <p:cNvSpPr>
            <a:spLocks noGrp="1"/>
          </p:cNvSpPr>
          <p:nvPr>
            <p:ph type="pic" sz="quarter" idx="14"/>
          </p:nvPr>
        </p:nvSpPr>
        <p:spPr>
          <a:xfrm>
            <a:off x="6242857" y="1733488"/>
            <a:ext cx="2105617" cy="1956816"/>
          </a:xfrm>
          <a:prstGeom prst="rect">
            <a:avLst/>
          </a:prstGeom>
        </p:spPr>
        <p:txBody>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xmlns="" val="141032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2720ED8-2E25-4281-B705-8797F71467A2}"/>
              </a:ext>
            </a:extLst>
          </p:cNvPr>
          <p:cNvSpPr>
            <a:spLocks noGrp="1"/>
          </p:cNvSpPr>
          <p:nvPr>
            <p:ph type="pic" sz="quarter" idx="10"/>
          </p:nvPr>
        </p:nvSpPr>
        <p:spPr>
          <a:xfrm>
            <a:off x="0" y="0"/>
            <a:ext cx="12192000" cy="6858000"/>
          </a:xfrm>
          <a:prstGeom prst="rect">
            <a:avLst/>
          </a:prstGeom>
          <a:solidFill>
            <a:schemeClr val="tx2"/>
          </a:solidFill>
        </p:spPr>
        <p:txBody>
          <a:bodyPr/>
          <a:lstStyle>
            <a:lvl1pPr marL="0" indent="0">
              <a:buNone/>
              <a:defRPr sz="1600"/>
            </a:lvl1pPr>
          </a:lstStyle>
          <a:p>
            <a:endParaRPr lang="en-US"/>
          </a:p>
        </p:txBody>
      </p:sp>
      <p:sp>
        <p:nvSpPr>
          <p:cNvPr id="4" name="Picture Placeholder 7">
            <a:extLst>
              <a:ext uri="{FF2B5EF4-FFF2-40B4-BE49-F238E27FC236}">
                <a16:creationId xmlns:a16="http://schemas.microsoft.com/office/drawing/2014/main" xmlns="" id="{8E56FA13-7C37-4234-9FA9-C2ACED13D776}"/>
              </a:ext>
            </a:extLst>
          </p:cNvPr>
          <p:cNvSpPr>
            <a:spLocks noGrp="1"/>
          </p:cNvSpPr>
          <p:nvPr>
            <p:ph type="pic" sz="quarter" idx="15" hasCustomPrompt="1"/>
          </p:nvPr>
        </p:nvSpPr>
        <p:spPr>
          <a:xfrm>
            <a:off x="3695825" y="1978879"/>
            <a:ext cx="2641093" cy="2900241"/>
          </a:xfrm>
          <a:custGeom>
            <a:avLst/>
            <a:gdLst>
              <a:gd name="connsiteX0" fmla="*/ 528219 w 2641093"/>
              <a:gd name="connsiteY0" fmla="*/ 0 h 2900241"/>
              <a:gd name="connsiteX1" fmla="*/ 2641093 w 2641093"/>
              <a:gd name="connsiteY1" fmla="*/ 0 h 2900241"/>
              <a:gd name="connsiteX2" fmla="*/ 2112875 w 2641093"/>
              <a:gd name="connsiteY2" fmla="*/ 2900241 h 2900241"/>
              <a:gd name="connsiteX3" fmla="*/ 0 w 2641093"/>
              <a:gd name="connsiteY3" fmla="*/ 2900241 h 2900241"/>
            </a:gdLst>
            <a:ahLst/>
            <a:cxnLst>
              <a:cxn ang="0">
                <a:pos x="connsiteX0" y="connsiteY0"/>
              </a:cxn>
              <a:cxn ang="0">
                <a:pos x="connsiteX1" y="connsiteY1"/>
              </a:cxn>
              <a:cxn ang="0">
                <a:pos x="connsiteX2" y="connsiteY2"/>
              </a:cxn>
              <a:cxn ang="0">
                <a:pos x="connsiteX3" y="connsiteY3"/>
              </a:cxn>
            </a:cxnLst>
            <a:rect l="l" t="t" r="r" b="b"/>
            <a:pathLst>
              <a:path w="2641093" h="2900241">
                <a:moveTo>
                  <a:pt x="528219" y="0"/>
                </a:moveTo>
                <a:lnTo>
                  <a:pt x="2641093" y="0"/>
                </a:lnTo>
                <a:lnTo>
                  <a:pt x="2112875" y="2900241"/>
                </a:lnTo>
                <a:lnTo>
                  <a:pt x="0" y="2900241"/>
                </a:lnTo>
                <a:close/>
              </a:path>
            </a:pathLst>
          </a:custGeom>
        </p:spPr>
        <p:txBody>
          <a:bodyPr wrap="square">
            <a:noAutofit/>
          </a:bodyPr>
          <a:lstStyle>
            <a:lvl1pPr marL="0" indent="0">
              <a:buFontTx/>
              <a:buNone/>
              <a:defRPr sz="1600">
                <a:solidFill>
                  <a:schemeClr val="tx1">
                    <a:lumMod val="65000"/>
                    <a:lumOff val="35000"/>
                  </a:schemeClr>
                </a:solidFill>
              </a:defRPr>
            </a:lvl1pPr>
          </a:lstStyle>
          <a:p>
            <a:r>
              <a:rPr lang="en-IN" dirty="0"/>
              <a:t>Drag your image /click on picture icon</a:t>
            </a:r>
          </a:p>
        </p:txBody>
      </p:sp>
    </p:spTree>
    <p:extLst>
      <p:ext uri="{BB962C8B-B14F-4D97-AF65-F5344CB8AC3E}">
        <p14:creationId xmlns:p14="http://schemas.microsoft.com/office/powerpoint/2010/main" xmlns="" val="209117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238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A45CECBE-36E3-469C-821A-EA934FB9046B}"/>
              </a:ext>
            </a:extLst>
          </p:cNvPr>
          <p:cNvSpPr>
            <a:spLocks noGrp="1"/>
          </p:cNvSpPr>
          <p:nvPr>
            <p:ph type="pic" sz="quarter" idx="10"/>
          </p:nvPr>
        </p:nvSpPr>
        <p:spPr>
          <a:xfrm>
            <a:off x="0" y="0"/>
            <a:ext cx="12192000" cy="3602736"/>
          </a:xfrm>
          <a:prstGeom prst="rect">
            <a:avLst/>
          </a:prstGeom>
        </p:spPr>
        <p:txBody>
          <a:bodyPr/>
          <a:lstStyle>
            <a:lvl1pPr marL="0" indent="0">
              <a:buNone/>
              <a:defRPr sz="1600"/>
            </a:lvl1pPr>
          </a:lstStyle>
          <a:p>
            <a:endParaRPr lang="en-US"/>
          </a:p>
        </p:txBody>
      </p:sp>
    </p:spTree>
    <p:extLst>
      <p:ext uri="{BB962C8B-B14F-4D97-AF65-F5344CB8AC3E}">
        <p14:creationId xmlns:p14="http://schemas.microsoft.com/office/powerpoint/2010/main" xmlns="" val="242948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2720ED8-2E25-4281-B705-8797F71467A2}"/>
              </a:ext>
            </a:extLst>
          </p:cNvPr>
          <p:cNvSpPr>
            <a:spLocks noGrp="1"/>
          </p:cNvSpPr>
          <p:nvPr>
            <p:ph type="pic" sz="quarter" idx="10"/>
          </p:nvPr>
        </p:nvSpPr>
        <p:spPr>
          <a:xfrm>
            <a:off x="0" y="0"/>
            <a:ext cx="12192000" cy="6858000"/>
          </a:xfrm>
          <a:prstGeom prst="rect">
            <a:avLst/>
          </a:prstGeom>
        </p:spPr>
        <p:txBody>
          <a:bodyPr/>
          <a:lstStyle>
            <a:lvl1pPr marL="0" indent="0">
              <a:buNone/>
              <a:defRPr sz="1600"/>
            </a:lvl1pPr>
          </a:lstStyle>
          <a:p>
            <a:endParaRPr lang="en-US"/>
          </a:p>
        </p:txBody>
      </p:sp>
    </p:spTree>
    <p:extLst>
      <p:ext uri="{BB962C8B-B14F-4D97-AF65-F5344CB8AC3E}">
        <p14:creationId xmlns:p14="http://schemas.microsoft.com/office/powerpoint/2010/main" xmlns="" val="90973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spTree>
    <p:extLst>
      <p:ext uri="{BB962C8B-B14F-4D97-AF65-F5344CB8AC3E}">
        <p14:creationId xmlns:p14="http://schemas.microsoft.com/office/powerpoint/2010/main" xmlns="" val="19495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pic>
        <p:nvPicPr>
          <p:cNvPr id="5" name="Picture 4">
            <a:extLst>
              <a:ext uri="{FF2B5EF4-FFF2-40B4-BE49-F238E27FC236}">
                <a16:creationId xmlns:a16="http://schemas.microsoft.com/office/drawing/2014/main" xmlns="" id="{6727263B-CEA0-4695-B951-1DAA21E79DF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56638" y="1167308"/>
            <a:ext cx="3078724" cy="5584417"/>
          </a:xfrm>
          <a:prstGeom prst="rect">
            <a:avLst/>
          </a:prstGeom>
          <a:effectLst/>
        </p:spPr>
      </p:pic>
      <p:sp>
        <p:nvSpPr>
          <p:cNvPr id="6" name="Picture Placeholder 3">
            <a:extLst>
              <a:ext uri="{FF2B5EF4-FFF2-40B4-BE49-F238E27FC236}">
                <a16:creationId xmlns:a16="http://schemas.microsoft.com/office/drawing/2014/main" xmlns="" id="{C1590A0D-4C04-47B5-809E-83E9E07C61B8}"/>
              </a:ext>
            </a:extLst>
          </p:cNvPr>
          <p:cNvSpPr>
            <a:spLocks noGrp="1"/>
          </p:cNvSpPr>
          <p:nvPr>
            <p:ph type="pic" sz="quarter" idx="11"/>
          </p:nvPr>
        </p:nvSpPr>
        <p:spPr>
          <a:xfrm>
            <a:off x="5097721" y="2152890"/>
            <a:ext cx="1962836" cy="3537801"/>
          </a:xfrm>
          <a:prstGeom prst="rect">
            <a:avLst/>
          </a:prstGeom>
        </p:spPr>
        <p:txBody>
          <a:bodyPr lIns="182880" tIns="91440" rIns="182880" bIns="91440"/>
          <a:lstStyle>
            <a:lvl1pPr marL="0" indent="0">
              <a:buFontTx/>
              <a:buNone/>
              <a:defRPr sz="1600"/>
            </a:lvl1pPr>
          </a:lstStyle>
          <a:p>
            <a:endParaRPr lang="en-US"/>
          </a:p>
        </p:txBody>
      </p:sp>
    </p:spTree>
    <p:extLst>
      <p:ext uri="{BB962C8B-B14F-4D97-AF65-F5344CB8AC3E}">
        <p14:creationId xmlns:p14="http://schemas.microsoft.com/office/powerpoint/2010/main" xmlns="" val="13965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7CE2C554-4DF3-43CA-8489-490744BF3415}"/>
              </a:ext>
            </a:extLst>
          </p:cNvPr>
          <p:cNvSpPr>
            <a:spLocks noGrp="1"/>
          </p:cNvSpPr>
          <p:nvPr>
            <p:ph type="pic" sz="quarter" idx="14"/>
          </p:nvPr>
        </p:nvSpPr>
        <p:spPr>
          <a:xfrm>
            <a:off x="3675380" y="1796713"/>
            <a:ext cx="2020824" cy="2523744"/>
          </a:xfrm>
          <a:custGeom>
            <a:avLst/>
            <a:gdLst>
              <a:gd name="connsiteX0" fmla="*/ 1010412 w 2020824"/>
              <a:gd name="connsiteY0" fmla="*/ 0 h 2523744"/>
              <a:gd name="connsiteX1" fmla="*/ 2020824 w 2020824"/>
              <a:gd name="connsiteY1" fmla="*/ 1010412 h 2523744"/>
              <a:gd name="connsiteX2" fmla="*/ 2020824 w 2020824"/>
              <a:gd name="connsiteY2" fmla="*/ 1513332 h 2523744"/>
              <a:gd name="connsiteX3" fmla="*/ 1010412 w 2020824"/>
              <a:gd name="connsiteY3" fmla="*/ 2523744 h 2523744"/>
              <a:gd name="connsiteX4" fmla="*/ 0 w 2020824"/>
              <a:gd name="connsiteY4" fmla="*/ 1513332 h 2523744"/>
              <a:gd name="connsiteX5" fmla="*/ 0 w 2020824"/>
              <a:gd name="connsiteY5" fmla="*/ 1010412 h 2523744"/>
              <a:gd name="connsiteX6" fmla="*/ 1010412 w 2020824"/>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824" h="2523744">
                <a:moveTo>
                  <a:pt x="1010412" y="0"/>
                </a:moveTo>
                <a:cubicBezTo>
                  <a:pt x="1568447" y="0"/>
                  <a:pt x="2020824" y="452377"/>
                  <a:pt x="2020824" y="1010412"/>
                </a:cubicBezTo>
                <a:lnTo>
                  <a:pt x="2020824" y="1513332"/>
                </a:lnTo>
                <a:cubicBezTo>
                  <a:pt x="2020824" y="2071367"/>
                  <a:pt x="1568447" y="2523744"/>
                  <a:pt x="1010412" y="2523744"/>
                </a:cubicBezTo>
                <a:cubicBezTo>
                  <a:pt x="452377" y="2523744"/>
                  <a:pt x="0" y="2071367"/>
                  <a:pt x="0" y="1513332"/>
                </a:cubicBezTo>
                <a:lnTo>
                  <a:pt x="0" y="1010412"/>
                </a:lnTo>
                <a:cubicBezTo>
                  <a:pt x="0" y="452377"/>
                  <a:pt x="452377" y="0"/>
                  <a:pt x="1010412" y="0"/>
                </a:cubicBezTo>
                <a:close/>
              </a:path>
            </a:pathLst>
          </a:custGeom>
        </p:spPr>
        <p:txBody>
          <a:bodyPr wrap="square">
            <a:noAutofit/>
          </a:bodyPr>
          <a:lstStyle>
            <a:lvl1pPr marL="0" indent="0">
              <a:buNone/>
              <a:defRPr sz="1600"/>
            </a:lvl1pPr>
          </a:lstStyle>
          <a:p>
            <a:endParaRPr lang="en-US" dirty="0"/>
          </a:p>
        </p:txBody>
      </p:sp>
      <p:sp>
        <p:nvSpPr>
          <p:cNvPr id="17" name="Picture Placeholder 16">
            <a:extLst>
              <a:ext uri="{FF2B5EF4-FFF2-40B4-BE49-F238E27FC236}">
                <a16:creationId xmlns:a16="http://schemas.microsoft.com/office/drawing/2014/main" xmlns="" id="{04D0B416-5B13-42A4-91A4-F64147858CBF}"/>
              </a:ext>
            </a:extLst>
          </p:cNvPr>
          <p:cNvSpPr>
            <a:spLocks noGrp="1"/>
          </p:cNvSpPr>
          <p:nvPr>
            <p:ph type="pic" sz="quarter" idx="15"/>
          </p:nvPr>
        </p:nvSpPr>
        <p:spPr>
          <a:xfrm>
            <a:off x="6495796" y="1796713"/>
            <a:ext cx="2020824" cy="2523744"/>
          </a:xfrm>
          <a:custGeom>
            <a:avLst/>
            <a:gdLst>
              <a:gd name="connsiteX0" fmla="*/ 1010412 w 2020824"/>
              <a:gd name="connsiteY0" fmla="*/ 0 h 2523744"/>
              <a:gd name="connsiteX1" fmla="*/ 2020824 w 2020824"/>
              <a:gd name="connsiteY1" fmla="*/ 1010412 h 2523744"/>
              <a:gd name="connsiteX2" fmla="*/ 2020824 w 2020824"/>
              <a:gd name="connsiteY2" fmla="*/ 1513332 h 2523744"/>
              <a:gd name="connsiteX3" fmla="*/ 1010412 w 2020824"/>
              <a:gd name="connsiteY3" fmla="*/ 2523744 h 2523744"/>
              <a:gd name="connsiteX4" fmla="*/ 0 w 2020824"/>
              <a:gd name="connsiteY4" fmla="*/ 1513332 h 2523744"/>
              <a:gd name="connsiteX5" fmla="*/ 0 w 2020824"/>
              <a:gd name="connsiteY5" fmla="*/ 1010412 h 2523744"/>
              <a:gd name="connsiteX6" fmla="*/ 1010412 w 2020824"/>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824" h="2523744">
                <a:moveTo>
                  <a:pt x="1010412" y="0"/>
                </a:moveTo>
                <a:cubicBezTo>
                  <a:pt x="1568447" y="0"/>
                  <a:pt x="2020824" y="452377"/>
                  <a:pt x="2020824" y="1010412"/>
                </a:cubicBezTo>
                <a:lnTo>
                  <a:pt x="2020824" y="1513332"/>
                </a:lnTo>
                <a:cubicBezTo>
                  <a:pt x="2020824" y="2071367"/>
                  <a:pt x="1568447" y="2523744"/>
                  <a:pt x="1010412" y="2523744"/>
                </a:cubicBezTo>
                <a:cubicBezTo>
                  <a:pt x="452377" y="2523744"/>
                  <a:pt x="0" y="2071367"/>
                  <a:pt x="0" y="1513332"/>
                </a:cubicBezTo>
                <a:lnTo>
                  <a:pt x="0" y="1010412"/>
                </a:lnTo>
                <a:cubicBezTo>
                  <a:pt x="0" y="452377"/>
                  <a:pt x="452377" y="0"/>
                  <a:pt x="1010412" y="0"/>
                </a:cubicBezTo>
                <a:close/>
              </a:path>
            </a:pathLst>
          </a:custGeom>
        </p:spPr>
        <p:txBody>
          <a:bodyPr wrap="square">
            <a:noAutofit/>
          </a:bodyPr>
          <a:lstStyle>
            <a:lvl1pPr marL="0" indent="0">
              <a:buNone/>
              <a:defRPr sz="1600"/>
            </a:lvl1pPr>
          </a:lstStyle>
          <a:p>
            <a:endParaRPr lang="en-US" dirty="0"/>
          </a:p>
        </p:txBody>
      </p:sp>
      <p:sp>
        <p:nvSpPr>
          <p:cNvPr id="18" name="Picture Placeholder 17">
            <a:extLst>
              <a:ext uri="{FF2B5EF4-FFF2-40B4-BE49-F238E27FC236}">
                <a16:creationId xmlns:a16="http://schemas.microsoft.com/office/drawing/2014/main" xmlns="" id="{78BCEDDA-C8F6-4982-8796-FE9B1E1374AC}"/>
              </a:ext>
            </a:extLst>
          </p:cNvPr>
          <p:cNvSpPr>
            <a:spLocks noGrp="1"/>
          </p:cNvSpPr>
          <p:nvPr>
            <p:ph type="pic" sz="quarter" idx="16"/>
          </p:nvPr>
        </p:nvSpPr>
        <p:spPr>
          <a:xfrm>
            <a:off x="9316212" y="1796713"/>
            <a:ext cx="2020824" cy="2523744"/>
          </a:xfrm>
          <a:custGeom>
            <a:avLst/>
            <a:gdLst>
              <a:gd name="connsiteX0" fmla="*/ 1010412 w 2020824"/>
              <a:gd name="connsiteY0" fmla="*/ 0 h 2523744"/>
              <a:gd name="connsiteX1" fmla="*/ 2020824 w 2020824"/>
              <a:gd name="connsiteY1" fmla="*/ 1010412 h 2523744"/>
              <a:gd name="connsiteX2" fmla="*/ 2020824 w 2020824"/>
              <a:gd name="connsiteY2" fmla="*/ 1513332 h 2523744"/>
              <a:gd name="connsiteX3" fmla="*/ 1010412 w 2020824"/>
              <a:gd name="connsiteY3" fmla="*/ 2523744 h 2523744"/>
              <a:gd name="connsiteX4" fmla="*/ 0 w 2020824"/>
              <a:gd name="connsiteY4" fmla="*/ 1513332 h 2523744"/>
              <a:gd name="connsiteX5" fmla="*/ 0 w 2020824"/>
              <a:gd name="connsiteY5" fmla="*/ 1010412 h 2523744"/>
              <a:gd name="connsiteX6" fmla="*/ 1010412 w 2020824"/>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824" h="2523744">
                <a:moveTo>
                  <a:pt x="1010412" y="0"/>
                </a:moveTo>
                <a:cubicBezTo>
                  <a:pt x="1568447" y="0"/>
                  <a:pt x="2020824" y="452377"/>
                  <a:pt x="2020824" y="1010412"/>
                </a:cubicBezTo>
                <a:lnTo>
                  <a:pt x="2020824" y="1513332"/>
                </a:lnTo>
                <a:cubicBezTo>
                  <a:pt x="2020824" y="2071367"/>
                  <a:pt x="1568447" y="2523744"/>
                  <a:pt x="1010412" y="2523744"/>
                </a:cubicBezTo>
                <a:cubicBezTo>
                  <a:pt x="452377" y="2523744"/>
                  <a:pt x="0" y="2071367"/>
                  <a:pt x="0" y="1513332"/>
                </a:cubicBezTo>
                <a:lnTo>
                  <a:pt x="0" y="1010412"/>
                </a:lnTo>
                <a:cubicBezTo>
                  <a:pt x="0" y="452377"/>
                  <a:pt x="452377" y="0"/>
                  <a:pt x="1010412" y="0"/>
                </a:cubicBezTo>
                <a:close/>
              </a:path>
            </a:pathLst>
          </a:custGeom>
        </p:spPr>
        <p:txBody>
          <a:bodyPr wrap="square">
            <a:noAutofit/>
          </a:bodyPr>
          <a:lstStyle>
            <a:lvl1pPr marL="0" indent="0">
              <a:buNone/>
              <a:defRPr sz="1600"/>
            </a:lvl1pPr>
          </a:lstStyle>
          <a:p>
            <a:endParaRPr lang="en-US" dirty="0"/>
          </a:p>
        </p:txBody>
      </p:sp>
      <p:sp>
        <p:nvSpPr>
          <p:cNvPr id="15" name="Picture Placeholder 14">
            <a:extLst>
              <a:ext uri="{FF2B5EF4-FFF2-40B4-BE49-F238E27FC236}">
                <a16:creationId xmlns:a16="http://schemas.microsoft.com/office/drawing/2014/main" xmlns="" id="{D71D19F4-3D4B-4FAD-9421-EDCE876C282A}"/>
              </a:ext>
            </a:extLst>
          </p:cNvPr>
          <p:cNvSpPr>
            <a:spLocks noGrp="1"/>
          </p:cNvSpPr>
          <p:nvPr>
            <p:ph type="pic" sz="quarter" idx="10"/>
          </p:nvPr>
        </p:nvSpPr>
        <p:spPr>
          <a:xfrm>
            <a:off x="854964" y="1796713"/>
            <a:ext cx="2020824" cy="2523744"/>
          </a:xfrm>
          <a:custGeom>
            <a:avLst/>
            <a:gdLst>
              <a:gd name="connsiteX0" fmla="*/ 1010412 w 2020824"/>
              <a:gd name="connsiteY0" fmla="*/ 0 h 2523744"/>
              <a:gd name="connsiteX1" fmla="*/ 2020824 w 2020824"/>
              <a:gd name="connsiteY1" fmla="*/ 1010412 h 2523744"/>
              <a:gd name="connsiteX2" fmla="*/ 2020824 w 2020824"/>
              <a:gd name="connsiteY2" fmla="*/ 1513332 h 2523744"/>
              <a:gd name="connsiteX3" fmla="*/ 1010412 w 2020824"/>
              <a:gd name="connsiteY3" fmla="*/ 2523744 h 2523744"/>
              <a:gd name="connsiteX4" fmla="*/ 0 w 2020824"/>
              <a:gd name="connsiteY4" fmla="*/ 1513332 h 2523744"/>
              <a:gd name="connsiteX5" fmla="*/ 0 w 2020824"/>
              <a:gd name="connsiteY5" fmla="*/ 1010412 h 2523744"/>
              <a:gd name="connsiteX6" fmla="*/ 1010412 w 2020824"/>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824" h="2523744">
                <a:moveTo>
                  <a:pt x="1010412" y="0"/>
                </a:moveTo>
                <a:cubicBezTo>
                  <a:pt x="1568447" y="0"/>
                  <a:pt x="2020824" y="452377"/>
                  <a:pt x="2020824" y="1010412"/>
                </a:cubicBezTo>
                <a:lnTo>
                  <a:pt x="2020824" y="1513332"/>
                </a:lnTo>
                <a:cubicBezTo>
                  <a:pt x="2020824" y="2071367"/>
                  <a:pt x="1568447" y="2523744"/>
                  <a:pt x="1010412" y="2523744"/>
                </a:cubicBezTo>
                <a:cubicBezTo>
                  <a:pt x="452377" y="2523744"/>
                  <a:pt x="0" y="2071367"/>
                  <a:pt x="0" y="1513332"/>
                </a:cubicBezTo>
                <a:lnTo>
                  <a:pt x="0" y="1010412"/>
                </a:lnTo>
                <a:cubicBezTo>
                  <a:pt x="0" y="452377"/>
                  <a:pt x="452377" y="0"/>
                  <a:pt x="1010412" y="0"/>
                </a:cubicBezTo>
                <a:close/>
              </a:path>
            </a:pathLst>
          </a:custGeom>
        </p:spPr>
        <p:txBody>
          <a:bodyPr wrap="square">
            <a:noAutofit/>
          </a:bodyPr>
          <a:lstStyle>
            <a:lvl1pPr marL="0" indent="0">
              <a:buNone/>
              <a:defRPr sz="1600"/>
            </a:lvl1pPr>
          </a:lstStyle>
          <a:p>
            <a:endParaRPr lang="en-US" dirty="0"/>
          </a:p>
        </p:txBody>
      </p:sp>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spTree>
    <p:extLst>
      <p:ext uri="{BB962C8B-B14F-4D97-AF65-F5344CB8AC3E}">
        <p14:creationId xmlns:p14="http://schemas.microsoft.com/office/powerpoint/2010/main" xmlns="" val="212479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xmlns="" id="{893A3DB5-F4EC-49FA-AACC-404003C61DF6}"/>
              </a:ext>
            </a:extLst>
          </p:cNvPr>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sz="1600"/>
            </a:lvl1pPr>
          </a:lstStyle>
          <a:p>
            <a:endParaRPr lang="en-US"/>
          </a:p>
        </p:txBody>
      </p:sp>
      <p:sp>
        <p:nvSpPr>
          <p:cNvPr id="8" name="Picture Placeholder 3">
            <a:extLst>
              <a:ext uri="{FF2B5EF4-FFF2-40B4-BE49-F238E27FC236}">
                <a16:creationId xmlns:a16="http://schemas.microsoft.com/office/drawing/2014/main" xmlns="" id="{76D50A0A-1F06-4846-98B5-3D4342ABF8ED}"/>
              </a:ext>
            </a:extLst>
          </p:cNvPr>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sz="1600"/>
            </a:lvl1pPr>
          </a:lstStyle>
          <a:p>
            <a:endParaRPr lang="en-US"/>
          </a:p>
        </p:txBody>
      </p:sp>
      <p:sp>
        <p:nvSpPr>
          <p:cNvPr id="9" name="Picture Placeholder 3">
            <a:extLst>
              <a:ext uri="{FF2B5EF4-FFF2-40B4-BE49-F238E27FC236}">
                <a16:creationId xmlns:a16="http://schemas.microsoft.com/office/drawing/2014/main" xmlns="" id="{08FC09B1-7133-4FF9-84D1-2BAA9846286E}"/>
              </a:ext>
            </a:extLst>
          </p:cNvPr>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sz="1600"/>
            </a:lvl1pPr>
          </a:lstStyle>
          <a:p>
            <a:endParaRPr lang="en-US"/>
          </a:p>
        </p:txBody>
      </p:sp>
      <p:sp>
        <p:nvSpPr>
          <p:cNvPr id="10" name="Picture Placeholder 3">
            <a:extLst>
              <a:ext uri="{FF2B5EF4-FFF2-40B4-BE49-F238E27FC236}">
                <a16:creationId xmlns:a16="http://schemas.microsoft.com/office/drawing/2014/main" xmlns="" id="{C2EE6BEA-228B-4706-8711-DB61EE07610C}"/>
              </a:ext>
            </a:extLst>
          </p:cNvPr>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sz="1600"/>
            </a:lvl1pPr>
          </a:lstStyle>
          <a:p>
            <a:endParaRPr lang="en-US"/>
          </a:p>
        </p:txBody>
      </p:sp>
    </p:spTree>
    <p:extLst>
      <p:ext uri="{BB962C8B-B14F-4D97-AF65-F5344CB8AC3E}">
        <p14:creationId xmlns:p14="http://schemas.microsoft.com/office/powerpoint/2010/main" xmlns="" val="105350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xmlns="" id="{893A3DB5-F4EC-49FA-AACC-404003C61DF6}"/>
              </a:ext>
            </a:extLst>
          </p:cNvPr>
          <p:cNvSpPr>
            <a:spLocks noGrp="1"/>
          </p:cNvSpPr>
          <p:nvPr>
            <p:ph type="pic" sz="quarter" idx="11"/>
          </p:nvPr>
        </p:nvSpPr>
        <p:spPr>
          <a:xfrm>
            <a:off x="-18289" y="0"/>
            <a:ext cx="5286027" cy="6858000"/>
          </a:xfrm>
          <a:prstGeom prst="rect">
            <a:avLst/>
          </a:prstGeom>
        </p:spPr>
        <p:txBody>
          <a:bodyPr lIns="182880" tIns="91440" rIns="182880" bIns="91440"/>
          <a:lstStyle>
            <a:lvl1pPr marL="0" indent="0">
              <a:buFontTx/>
              <a:buNone/>
              <a:defRPr sz="1600"/>
            </a:lvl1pPr>
          </a:lstStyle>
          <a:p>
            <a:endParaRPr lang="en-US"/>
          </a:p>
        </p:txBody>
      </p:sp>
    </p:spTree>
    <p:extLst>
      <p:ext uri="{BB962C8B-B14F-4D97-AF65-F5344CB8AC3E}">
        <p14:creationId xmlns:p14="http://schemas.microsoft.com/office/powerpoint/2010/main" xmlns="" val="426240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FA41162-E758-4239-9F32-4A98BF843004}"/>
              </a:ext>
            </a:extLst>
          </p:cNvPr>
          <p:cNvSpPr>
            <a:spLocks noGrp="1"/>
          </p:cNvSpPr>
          <p:nvPr>
            <p:ph type="pic" sz="quarter" idx="10"/>
          </p:nvPr>
        </p:nvSpPr>
        <p:spPr>
          <a:xfrm>
            <a:off x="946404" y="1092624"/>
            <a:ext cx="3543300" cy="4425117"/>
          </a:xfrm>
          <a:custGeom>
            <a:avLst/>
            <a:gdLst>
              <a:gd name="connsiteX0" fmla="*/ 1010412 w 2020824"/>
              <a:gd name="connsiteY0" fmla="*/ 0 h 2523744"/>
              <a:gd name="connsiteX1" fmla="*/ 2020824 w 2020824"/>
              <a:gd name="connsiteY1" fmla="*/ 1010412 h 2523744"/>
              <a:gd name="connsiteX2" fmla="*/ 2020824 w 2020824"/>
              <a:gd name="connsiteY2" fmla="*/ 1513332 h 2523744"/>
              <a:gd name="connsiteX3" fmla="*/ 1010412 w 2020824"/>
              <a:gd name="connsiteY3" fmla="*/ 2523744 h 2523744"/>
              <a:gd name="connsiteX4" fmla="*/ 0 w 2020824"/>
              <a:gd name="connsiteY4" fmla="*/ 1513332 h 2523744"/>
              <a:gd name="connsiteX5" fmla="*/ 0 w 2020824"/>
              <a:gd name="connsiteY5" fmla="*/ 1010412 h 2523744"/>
              <a:gd name="connsiteX6" fmla="*/ 1010412 w 2020824"/>
              <a:gd name="connsiteY6" fmla="*/ 0 h 25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824" h="2523744">
                <a:moveTo>
                  <a:pt x="1010412" y="0"/>
                </a:moveTo>
                <a:cubicBezTo>
                  <a:pt x="1568447" y="0"/>
                  <a:pt x="2020824" y="452377"/>
                  <a:pt x="2020824" y="1010412"/>
                </a:cubicBezTo>
                <a:lnTo>
                  <a:pt x="2020824" y="1513332"/>
                </a:lnTo>
                <a:cubicBezTo>
                  <a:pt x="2020824" y="2071367"/>
                  <a:pt x="1568447" y="2523744"/>
                  <a:pt x="1010412" y="2523744"/>
                </a:cubicBezTo>
                <a:cubicBezTo>
                  <a:pt x="452377" y="2523744"/>
                  <a:pt x="0" y="2071367"/>
                  <a:pt x="0" y="1513332"/>
                </a:cubicBezTo>
                <a:lnTo>
                  <a:pt x="0" y="1010412"/>
                </a:lnTo>
                <a:cubicBezTo>
                  <a:pt x="0" y="452377"/>
                  <a:pt x="452377" y="0"/>
                  <a:pt x="1010412" y="0"/>
                </a:cubicBezTo>
                <a:close/>
              </a:path>
            </a:pathLst>
          </a:custGeom>
        </p:spPr>
        <p:txBody>
          <a:bodyPr wrap="square">
            <a:noAutofit/>
          </a:bodyPr>
          <a:lstStyle>
            <a:lvl1pPr marL="0" indent="0">
              <a:buNone/>
              <a:defRPr sz="1600"/>
            </a:lvl1pPr>
          </a:lstStyle>
          <a:p>
            <a:endParaRPr lang="en-US" dirty="0"/>
          </a:p>
        </p:txBody>
      </p:sp>
    </p:spTree>
    <p:extLst>
      <p:ext uri="{BB962C8B-B14F-4D97-AF65-F5344CB8AC3E}">
        <p14:creationId xmlns:p14="http://schemas.microsoft.com/office/powerpoint/2010/main" xmlns="" val="89624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7C8C843F-794D-42A8-8183-7E30F07D1806}"/>
              </a:ext>
            </a:extLst>
          </p:cNvPr>
          <p:cNvSpPr>
            <a:spLocks noGrp="1"/>
          </p:cNvSpPr>
          <p:nvPr>
            <p:ph type="pic" sz="quarter" idx="10"/>
          </p:nvPr>
        </p:nvSpPr>
        <p:spPr>
          <a:xfrm>
            <a:off x="751840" y="2761680"/>
            <a:ext cx="5293360" cy="2511360"/>
          </a:xfrm>
          <a:prstGeom prst="rect">
            <a:avLst/>
          </a:prstGeom>
        </p:spPr>
        <p:txBody>
          <a:bodyPr/>
          <a:lstStyle>
            <a:lvl1pPr marL="0" indent="0">
              <a:buNone/>
              <a:defRPr sz="1600"/>
            </a:lvl1pPr>
          </a:lstStyle>
          <a:p>
            <a:endParaRPr lang="en-US"/>
          </a:p>
        </p:txBody>
      </p:sp>
      <p:sp>
        <p:nvSpPr>
          <p:cNvPr id="12" name="Title 1">
            <a:extLst>
              <a:ext uri="{FF2B5EF4-FFF2-40B4-BE49-F238E27FC236}">
                <a16:creationId xmlns:a16="http://schemas.microsoft.com/office/drawing/2014/main" xmlns="" id="{AFBC02EE-3DC6-454B-B75B-AEF90C4D9547}"/>
              </a:ext>
            </a:extLst>
          </p:cNvPr>
          <p:cNvSpPr>
            <a:spLocks noGrp="1"/>
          </p:cNvSpPr>
          <p:nvPr>
            <p:ph type="title"/>
          </p:nvPr>
        </p:nvSpPr>
        <p:spPr>
          <a:xfrm>
            <a:off x="1761676" y="473246"/>
            <a:ext cx="8668657" cy="387798"/>
          </a:xfrm>
          <a:prstGeom prst="rect">
            <a:avLst/>
          </a:prstGeom>
        </p:spPr>
        <p:txBody>
          <a:bodyPr wrap="square" lIns="0" tIns="0" rIns="0" bIns="0" anchor="t" anchorCtr="0">
            <a:spAutoFit/>
          </a:bodyPr>
          <a:lstStyle>
            <a:lvl1pPr algn="ctr">
              <a:defRPr sz="2800" b="1">
                <a:solidFill>
                  <a:schemeClr val="tx1">
                    <a:lumMod val="85000"/>
                    <a:lumOff val="15000"/>
                  </a:schemeClr>
                </a:solidFill>
                <a:latin typeface="Raleway" panose="020B0503030101060003" pitchFamily="34" charset="0"/>
              </a:defRPr>
            </a:lvl1pPr>
          </a:lstStyle>
          <a:p>
            <a:r>
              <a:rPr lang="en-US" dirty="0"/>
              <a:t>Click to edit Master title style</a:t>
            </a:r>
            <a:endParaRPr lang="en-IN" dirty="0"/>
          </a:p>
        </p:txBody>
      </p:sp>
      <p:sp>
        <p:nvSpPr>
          <p:cNvPr id="11" name="Text Placeholder 16">
            <a:extLst>
              <a:ext uri="{FF2B5EF4-FFF2-40B4-BE49-F238E27FC236}">
                <a16:creationId xmlns:a16="http://schemas.microsoft.com/office/drawing/2014/main" xmlns="" id="{CF1E9477-E319-445C-A2D1-86BDB4DBB31C}"/>
              </a:ext>
            </a:extLst>
          </p:cNvPr>
          <p:cNvSpPr>
            <a:spLocks noGrp="1"/>
          </p:cNvSpPr>
          <p:nvPr>
            <p:ph type="body" sz="quarter" idx="13" hasCustomPrompt="1"/>
          </p:nvPr>
        </p:nvSpPr>
        <p:spPr>
          <a:xfrm>
            <a:off x="2750820" y="1084209"/>
            <a:ext cx="6690360" cy="166199"/>
          </a:xfrm>
          <a:prstGeom prst="rect">
            <a:avLst/>
          </a:prstGeom>
          <a:ln w="3175">
            <a:noFill/>
          </a:ln>
        </p:spPr>
        <p:txBody>
          <a:bodyPr wrap="square" lIns="0" tIns="0" rIns="0" bIns="0" anchor="ctr" anchorCtr="0">
            <a:spAutoFit/>
          </a:bodyPr>
          <a:lstStyle>
            <a:lvl1pPr marL="0" indent="0" algn="ctr">
              <a:buFontTx/>
              <a:buNone/>
              <a:defRPr sz="1200" baseline="0">
                <a:solidFill>
                  <a:schemeClr val="tx1">
                    <a:lumMod val="65000"/>
                    <a:lumOff val="35000"/>
                  </a:schemeClr>
                </a:solidFill>
                <a:latin typeface="+mj-lt"/>
              </a:defRPr>
            </a:lvl1pPr>
            <a:lvl2pPr marL="457155" indent="0">
              <a:buFontTx/>
              <a:buNone/>
              <a:defRPr>
                <a:solidFill>
                  <a:schemeClr val="bg2"/>
                </a:solidFill>
              </a:defRPr>
            </a:lvl2pPr>
            <a:lvl3pPr marL="914309" indent="0">
              <a:buFontTx/>
              <a:buNone/>
              <a:defRPr>
                <a:solidFill>
                  <a:schemeClr val="bg2"/>
                </a:solidFill>
              </a:defRPr>
            </a:lvl3pPr>
            <a:lvl4pPr marL="1371464" indent="0">
              <a:buFontTx/>
              <a:buNone/>
              <a:defRPr>
                <a:solidFill>
                  <a:schemeClr val="bg2"/>
                </a:solidFill>
              </a:defRPr>
            </a:lvl4pPr>
            <a:lvl5pPr marL="1828618" indent="0">
              <a:buFontTx/>
              <a:buNone/>
              <a:defRPr>
                <a:solidFill>
                  <a:schemeClr val="bg2"/>
                </a:solidFill>
              </a:defRPr>
            </a:lvl5pPr>
          </a:lstStyle>
          <a:p>
            <a:pPr lvl="0"/>
            <a:r>
              <a:rPr lang="en-US" dirty="0"/>
              <a:t>Subtitle goes here</a:t>
            </a:r>
          </a:p>
        </p:txBody>
      </p:sp>
      <p:sp>
        <p:nvSpPr>
          <p:cNvPr id="13" name="Rounded Rectangle 9">
            <a:extLst>
              <a:ext uri="{FF2B5EF4-FFF2-40B4-BE49-F238E27FC236}">
                <a16:creationId xmlns:a16="http://schemas.microsoft.com/office/drawing/2014/main" xmlns="" id="{B39D9C07-5556-43F5-B78A-DCCA925DA5FA}"/>
              </a:ext>
            </a:extLst>
          </p:cNvPr>
          <p:cNvSpPr/>
          <p:nvPr userDrawn="1"/>
        </p:nvSpPr>
        <p:spPr>
          <a:xfrm>
            <a:off x="5646000" y="949767"/>
            <a:ext cx="900000" cy="4571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chemeClr val="bg1">
                  <a:lumMod val="85000"/>
                </a:schemeClr>
              </a:solidFill>
            </a:endParaRPr>
          </a:p>
        </p:txBody>
      </p:sp>
    </p:spTree>
    <p:extLst>
      <p:ext uri="{BB962C8B-B14F-4D97-AF65-F5344CB8AC3E}">
        <p14:creationId xmlns:p14="http://schemas.microsoft.com/office/powerpoint/2010/main" xmlns="" val="137960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0692865-D7D0-428B-ACC1-AD0AC0501A07}"/>
              </a:ext>
            </a:extLst>
          </p:cNvPr>
          <p:cNvSpPr txBox="1"/>
          <p:nvPr userDrawn="1"/>
        </p:nvSpPr>
        <p:spPr>
          <a:xfrm>
            <a:off x="466344" y="6364224"/>
            <a:ext cx="1489510" cy="276999"/>
          </a:xfrm>
          <a:prstGeom prst="rect">
            <a:avLst/>
          </a:prstGeom>
          <a:noFill/>
        </p:spPr>
        <p:txBody>
          <a:bodyPr wrap="none" rtlCol="0">
            <a:spAutoFit/>
          </a:bodyPr>
          <a:lstStyle/>
          <a:p>
            <a:r>
              <a:rPr lang="en-US" sz="1200" b="0" dirty="0" err="1">
                <a:solidFill>
                  <a:schemeClr val="tx1">
                    <a:lumMod val="75000"/>
                    <a:lumOff val="25000"/>
                  </a:schemeClr>
                </a:solidFill>
                <a:latin typeface="Raleway" panose="020B0503030101060003" pitchFamily="34" charset="0"/>
              </a:rPr>
              <a:t>www.</a:t>
            </a:r>
            <a:r>
              <a:rPr lang="en-US" sz="1200" b="1" dirty="0" err="1">
                <a:solidFill>
                  <a:schemeClr val="tx1">
                    <a:lumMod val="75000"/>
                    <a:lumOff val="25000"/>
                  </a:schemeClr>
                </a:solidFill>
                <a:latin typeface="Raleway" panose="020B0503030101060003" pitchFamily="34" charset="0"/>
              </a:rPr>
              <a:t>domain</a:t>
            </a:r>
            <a:r>
              <a:rPr lang="en-US" sz="1200" b="0" dirty="0" err="1">
                <a:solidFill>
                  <a:schemeClr val="tx1">
                    <a:lumMod val="75000"/>
                    <a:lumOff val="25000"/>
                  </a:schemeClr>
                </a:solidFill>
                <a:latin typeface="Raleway" panose="020B0503030101060003" pitchFamily="34" charset="0"/>
              </a:rPr>
              <a:t>.com</a:t>
            </a:r>
            <a:endParaRPr lang="en-US" sz="1200" b="0" dirty="0">
              <a:solidFill>
                <a:schemeClr val="tx1">
                  <a:lumMod val="75000"/>
                  <a:lumOff val="25000"/>
                </a:schemeClr>
              </a:solidFill>
              <a:latin typeface="Raleway" panose="020B0503030101060003" pitchFamily="34" charset="0"/>
            </a:endParaRPr>
          </a:p>
        </p:txBody>
      </p:sp>
      <p:grpSp>
        <p:nvGrpSpPr>
          <p:cNvPr id="9" name="Group 8">
            <a:extLst>
              <a:ext uri="{FF2B5EF4-FFF2-40B4-BE49-F238E27FC236}">
                <a16:creationId xmlns:a16="http://schemas.microsoft.com/office/drawing/2014/main" xmlns="" id="{8770B117-380C-467E-A096-696A304D9624}"/>
              </a:ext>
            </a:extLst>
          </p:cNvPr>
          <p:cNvGrpSpPr/>
          <p:nvPr userDrawn="1"/>
        </p:nvGrpSpPr>
        <p:grpSpPr>
          <a:xfrm>
            <a:off x="11309985" y="487680"/>
            <a:ext cx="407670" cy="445109"/>
            <a:chOff x="11309985" y="548640"/>
            <a:chExt cx="407670" cy="445109"/>
          </a:xfrm>
        </p:grpSpPr>
        <p:sp>
          <p:nvSpPr>
            <p:cNvPr id="10" name="Rectangle 9">
              <a:extLst>
                <a:ext uri="{FF2B5EF4-FFF2-40B4-BE49-F238E27FC236}">
                  <a16:creationId xmlns:a16="http://schemas.microsoft.com/office/drawing/2014/main" xmlns="" id="{A204EECB-0346-421C-8549-DCF91F61F88D}"/>
                </a:ext>
              </a:extLst>
            </p:cNvPr>
            <p:cNvSpPr/>
            <p:nvPr userDrawn="1"/>
          </p:nvSpPr>
          <p:spPr>
            <a:xfrm>
              <a:off x="11309985" y="548640"/>
              <a:ext cx="40767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xmlns="" id="{680595CC-70CA-4863-9EDC-B6AD71DEA00D}"/>
                </a:ext>
              </a:extLst>
            </p:cNvPr>
            <p:cNvSpPr/>
            <p:nvPr userDrawn="1"/>
          </p:nvSpPr>
          <p:spPr>
            <a:xfrm flipV="1">
              <a:off x="11309985" y="906778"/>
              <a:ext cx="407669" cy="869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xmlns="" id="{99746C82-A127-4EF1-B03E-3BBF7B9A91AF}"/>
              </a:ext>
            </a:extLst>
          </p:cNvPr>
          <p:cNvSpPr txBox="1"/>
          <p:nvPr userDrawn="1"/>
        </p:nvSpPr>
        <p:spPr>
          <a:xfrm>
            <a:off x="11189141" y="548201"/>
            <a:ext cx="649356" cy="276999"/>
          </a:xfrm>
          <a:prstGeom prst="rect">
            <a:avLst/>
          </a:prstGeom>
          <a:noFill/>
        </p:spPr>
        <p:txBody>
          <a:bodyPr wrap="square" rtlCol="0">
            <a:spAutoFit/>
          </a:bodyPr>
          <a:lstStyle/>
          <a:p>
            <a:pPr algn="ctr"/>
            <a:fld id="{49B9A1CC-CF23-404A-A754-6B4803B2A082}" type="slidenum">
              <a:rPr lang="id-ID" sz="1200" smtClean="0">
                <a:solidFill>
                  <a:schemeClr val="bg1"/>
                </a:solidFill>
              </a:rPr>
              <a:pPr algn="ctr"/>
              <a:t>‹#›</a:t>
            </a:fld>
            <a:endParaRPr lang="id-ID" sz="1200">
              <a:solidFill>
                <a:schemeClr val="bg1"/>
              </a:solidFill>
            </a:endParaRPr>
          </a:p>
        </p:txBody>
      </p:sp>
    </p:spTree>
    <p:extLst>
      <p:ext uri="{BB962C8B-B14F-4D97-AF65-F5344CB8AC3E}">
        <p14:creationId xmlns:p14="http://schemas.microsoft.com/office/powerpoint/2010/main" xmlns="" val="144690827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55" r:id="rId5"/>
    <p:sldLayoutId id="2147483660" r:id="rId6"/>
    <p:sldLayoutId id="2147483662" r:id="rId7"/>
    <p:sldLayoutId id="2147483656" r:id="rId8"/>
    <p:sldLayoutId id="2147483653" r:id="rId9"/>
    <p:sldLayoutId id="2147483659" r:id="rId10"/>
    <p:sldLayoutId id="2147483657" r:id="rId11"/>
    <p:sldLayoutId id="2147483652" r:id="rId12"/>
    <p:sldLayoutId id="2147483651" r:id="rId13"/>
    <p:sldLayoutId id="2147483654"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media/image6.jpeg" Type="http://schemas.openxmlformats.org/officeDocument/2006/relationships/image"/><Relationship Id="rId1" Target="../slideLayouts/slideLayout6.xml" Type="http://schemas.openxmlformats.org/officeDocument/2006/relationships/slideLayout"/><Relationship Id="rId5" Target="../media/image10.jpeg" Type="http://schemas.openxmlformats.org/officeDocument/2006/relationships/image"/><Relationship Id="rId4" Target="../media/image9.jpe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arget="../media/image6.jpeg" Type="http://schemas.openxmlformats.org/officeDocument/2006/relationships/image"/><Relationship Id="rId1" Target="../slideLayouts/slideLayout8.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0.jpeg" Type="http://schemas.openxmlformats.org/officeDocument/2006/relationships/image"/><Relationship Id="rId2" Target="../media/image8.jpeg" Type="http://schemas.openxmlformats.org/officeDocument/2006/relationships/image"/><Relationship Id="rId1" Target="../slideLayouts/slideLayout11.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10.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jpeg" Type="http://schemas.openxmlformats.org/officeDocument/2006/relationships/image"/></Relationships>
</file>

<file path=ppt/slides/_rels/slide2.xml.rels><?xml version="1.0" encoding="UTF-8" standalone="yes" ?><Relationships xmlns="http://schemas.openxmlformats.org/package/2006/relationships"><Relationship Id="rId2" Target="../media/image4.jpeg" Type="http://schemas.openxmlformats.org/officeDocument/2006/relationships/image"/><Relationship Id="rId1" Target="../slideLayouts/slideLayout9.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arget="../media/image18.jpeg" Type="http://schemas.openxmlformats.org/officeDocument/2006/relationships/image"/><Relationship Id="rId1" Target="../slideLayouts/slideLayout4.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arget="../media/image19.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0.jpeg" Type="http://schemas.openxmlformats.org/officeDocument/2006/relationships/image"/><Relationship Id="rId1" Target="../slideLayouts/slideLayout14.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arget="../media/hdphoto1.wdp" Type="http://schemas.microsoft.com/office/2007/relationships/hdphoto"/><Relationship Id="rId2" Target="../media/image5.jpeg" Type="http://schemas.openxmlformats.org/officeDocument/2006/relationships/image"/><Relationship Id="rId1" Target="../slideLayouts/slideLayout12.xml" Type="http://schemas.openxmlformats.org/officeDocument/2006/relationships/slideLayout"/><Relationship Id="rId4" Target="../media/image6.jpeg" Type="http://schemas.openxmlformats.org/officeDocument/2006/relationships/image"/></Relationships>
</file>

<file path=ppt/slides/_rels/slide4.xml.rels><?xml version="1.0" encoding="UTF-8" standalone="yes" ?><Relationships xmlns="http://schemas.openxmlformats.org/package/2006/relationships"><Relationship Id="rId2" Target="../media/image7.jpeg" Type="http://schemas.openxmlformats.org/officeDocument/2006/relationships/image"/><Relationship Id="rId1" Target="../slideLayouts/slideLayout14.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5.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7008CB7B-5F9F-4CFD-A805-5FC31F46CD94}"/>
              </a:ext>
            </a:extLst>
          </p:cNvPr>
          <p:cNvPicPr>
            <a:picLocks noGrp="1" noChangeAspect="1"/>
          </p:cNvPicPr>
          <p:nvPr>
            <p:ph type="pic" sz="quarter" idx="10"/>
          </p:nvPr>
        </p:nvPicPr>
        <p:blipFill>
          <a:blip r:embed="rId2"/>
          <a:srcRect t="6492" b="6492"/>
          <a:stretch>
            <a:fillRect/>
          </a:stretch>
        </p:blipFill>
        <p:spPr/>
      </p:pic>
      <p:sp>
        <p:nvSpPr>
          <p:cNvPr id="6" name="Rectangle 5">
            <a:extLst>
              <a:ext uri="{FF2B5EF4-FFF2-40B4-BE49-F238E27FC236}">
                <a16:creationId xmlns:a16="http://schemas.microsoft.com/office/drawing/2014/main" xmlns="" id="{01355F4E-56E6-41B8-9300-C7A0CBAC8614}"/>
              </a:ext>
            </a:extLst>
          </p:cNvPr>
          <p:cNvSpPr/>
          <p:nvPr/>
        </p:nvSpPr>
        <p:spPr>
          <a:xfrm>
            <a:off x="0" y="-1"/>
            <a:ext cx="12192000" cy="6857999"/>
          </a:xfrm>
          <a:prstGeom prst="rect">
            <a:avLst/>
          </a:pr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a:extLst>
              <a:ext uri="{FF2B5EF4-FFF2-40B4-BE49-F238E27FC236}">
                <a16:creationId xmlns:a16="http://schemas.microsoft.com/office/drawing/2014/main" xmlns="" id="{03EE0A24-D271-448A-9627-BCC578B95E4D}"/>
              </a:ext>
            </a:extLst>
          </p:cNvPr>
          <p:cNvPicPr>
            <a:picLocks noGrp="1" noChangeAspect="1"/>
          </p:cNvPicPr>
          <p:nvPr>
            <p:ph type="pic" sz="quarter" idx="11"/>
          </p:nvPr>
        </p:nvPicPr>
        <p:blipFill>
          <a:blip r:embed="rId3"/>
          <a:srcRect t="11622" b="11622"/>
          <a:stretch>
            <a:fillRect/>
          </a:stretch>
        </p:blipFill>
        <p:spPr/>
      </p:pic>
      <p:sp>
        <p:nvSpPr>
          <p:cNvPr id="7" name="TextBox 6">
            <a:extLst>
              <a:ext uri="{FF2B5EF4-FFF2-40B4-BE49-F238E27FC236}">
                <a16:creationId xmlns:a16="http://schemas.microsoft.com/office/drawing/2014/main" xmlns="" id="{05EACA7B-0270-4AB6-99E6-C38FDCFB8808}"/>
              </a:ext>
            </a:extLst>
          </p:cNvPr>
          <p:cNvSpPr txBox="1"/>
          <p:nvPr/>
        </p:nvSpPr>
        <p:spPr>
          <a:xfrm>
            <a:off x="1815627" y="4148858"/>
            <a:ext cx="8560746" cy="523220"/>
          </a:xfrm>
          <a:prstGeom prst="rect">
            <a:avLst/>
          </a:prstGeom>
          <a:noFill/>
        </p:spPr>
        <p:txBody>
          <a:bodyPr wrap="square" rtlCol="0" anchor="t" anchorCtr="0">
            <a:spAutoFit/>
          </a:bodyPr>
          <a:lstStyle/>
          <a:p>
            <a:pPr algn="ctr"/>
            <a:r>
              <a:rPr lang="en-IN" sz="2800" spc="600" dirty="0">
                <a:solidFill>
                  <a:schemeClr val="bg1">
                    <a:lumMod val="85000"/>
                  </a:schemeClr>
                </a:solidFill>
                <a:latin typeface="Raleway" panose="020B0503030101060003" pitchFamily="34" charset="0"/>
                <a:ea typeface="Adobe Myungjo Std M" panose="02020600000000000000" pitchFamily="18" charset="-128"/>
                <a:cs typeface="Times New Roman" panose="02020603050405020304" pitchFamily="18" charset="0"/>
              </a:rPr>
              <a:t>Exclusive </a:t>
            </a:r>
            <a:r>
              <a:rPr lang="en-IN" sz="2800" spc="600" dirty="0" err="1">
                <a:solidFill>
                  <a:schemeClr val="bg1">
                    <a:lumMod val="85000"/>
                  </a:schemeClr>
                </a:solidFill>
                <a:latin typeface="Raleway" panose="020B0503030101060003" pitchFamily="34" charset="0"/>
                <a:ea typeface="Adobe Myungjo Std M" panose="02020600000000000000" pitchFamily="18" charset="-128"/>
                <a:cs typeface="Times New Roman" panose="02020603050405020304" pitchFamily="18" charset="0"/>
              </a:rPr>
              <a:t>Powerpoint</a:t>
            </a:r>
            <a:r>
              <a:rPr lang="en-IN" sz="2800" spc="600" dirty="0">
                <a:solidFill>
                  <a:schemeClr val="bg1">
                    <a:lumMod val="85000"/>
                  </a:schemeClr>
                </a:solidFill>
                <a:latin typeface="Raleway" panose="020B0503030101060003" pitchFamily="34" charset="0"/>
                <a:ea typeface="Adobe Myungjo Std M" panose="02020600000000000000" pitchFamily="18" charset="-128"/>
                <a:cs typeface="Times New Roman" panose="02020603050405020304" pitchFamily="18" charset="0"/>
              </a:rPr>
              <a:t> Template</a:t>
            </a:r>
          </a:p>
        </p:txBody>
      </p:sp>
      <p:sp>
        <p:nvSpPr>
          <p:cNvPr id="21" name="Rectangle 20">
            <a:extLst>
              <a:ext uri="{FF2B5EF4-FFF2-40B4-BE49-F238E27FC236}">
                <a16:creationId xmlns:a16="http://schemas.microsoft.com/office/drawing/2014/main" xmlns="" id="{F34DA49C-157C-4DAE-BEF8-D8376D30A914}"/>
              </a:ext>
            </a:extLst>
          </p:cNvPr>
          <p:cNvSpPr/>
          <p:nvPr/>
        </p:nvSpPr>
        <p:spPr>
          <a:xfrm>
            <a:off x="3354125" y="4740173"/>
            <a:ext cx="5483751" cy="523220"/>
          </a:xfrm>
          <a:prstGeom prst="rect">
            <a:avLst/>
          </a:prstGeom>
        </p:spPr>
        <p:txBody>
          <a:bodyPr wrap="square">
            <a:spAutoFit/>
          </a:bodyPr>
          <a:lstStyle/>
          <a:p>
            <a:pPr algn="ctr"/>
            <a:r>
              <a:rPr lang="id-ID" sz="1400" dirty="0">
                <a:solidFill>
                  <a:schemeClr val="accent6"/>
                </a:solidFill>
                <a:latin typeface="+mj-lt"/>
              </a:rPr>
              <a:t>Suitable for all categories business and personal presentation, eaque ipsa quae ab illo inventore veritatis et quasi architecto</a:t>
            </a:r>
          </a:p>
        </p:txBody>
      </p:sp>
      <p:sp>
        <p:nvSpPr>
          <p:cNvPr id="22" name="TextBox 21">
            <a:extLst>
              <a:ext uri="{FF2B5EF4-FFF2-40B4-BE49-F238E27FC236}">
                <a16:creationId xmlns:a16="http://schemas.microsoft.com/office/drawing/2014/main" xmlns="" id="{8BAACF68-273C-4AD7-859A-A7373291D4F3}"/>
              </a:ext>
            </a:extLst>
          </p:cNvPr>
          <p:cNvSpPr txBox="1"/>
          <p:nvPr/>
        </p:nvSpPr>
        <p:spPr>
          <a:xfrm>
            <a:off x="5403850" y="5419417"/>
            <a:ext cx="1384300" cy="307117"/>
          </a:xfrm>
          <a:prstGeom prst="rect">
            <a:avLst/>
          </a:prstGeom>
          <a:noFill/>
          <a:ln>
            <a:solidFill>
              <a:schemeClr val="bg1">
                <a:lumMod val="95000"/>
              </a:schemeClr>
            </a:solidFill>
          </a:ln>
        </p:spPr>
        <p:txBody>
          <a:bodyPr wrap="square" tIns="72000" bIns="72000" rtlCol="0" anchor="t" anchorCtr="0">
            <a:spAutoFit/>
          </a:bodyPr>
          <a:lstStyle/>
          <a:p>
            <a:pPr algn="ctr"/>
            <a:r>
              <a:rPr lang="en-IN" sz="1051" dirty="0">
                <a:solidFill>
                  <a:schemeClr val="bg1">
                    <a:lumMod val="85000"/>
                  </a:schemeClr>
                </a:solidFill>
                <a:ea typeface="Adobe Myungjo Std M" panose="02020600000000000000" pitchFamily="18" charset="-128"/>
                <a:cs typeface="Times New Roman" panose="02020603050405020304" pitchFamily="18" charset="0"/>
              </a:rPr>
              <a:t>Check It Out</a:t>
            </a:r>
          </a:p>
        </p:txBody>
      </p:sp>
    </p:spTree>
    <p:extLst>
      <p:ext uri="{BB962C8B-B14F-4D97-AF65-F5344CB8AC3E}">
        <p14:creationId xmlns:p14="http://schemas.microsoft.com/office/powerpoint/2010/main" xmlns="" val="404865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0">
            <a:extLst>
              <a:ext uri="{FF2B5EF4-FFF2-40B4-BE49-F238E27FC236}">
                <a16:creationId xmlns:a16="http://schemas.microsoft.com/office/drawing/2014/main" xmlns="" id="{149412B5-320D-4F19-B04B-60E826A7D1DC}"/>
              </a:ext>
            </a:extLst>
          </p:cNvPr>
          <p:cNvPicPr>
            <a:picLocks noGrp="1" noChangeAspect="1"/>
          </p:cNvPicPr>
          <p:nvPr>
            <p:ph type="pic" sz="quarter" idx="11"/>
          </p:nvPr>
        </p:nvPicPr>
        <p:blipFill>
          <a:blip r:embed="rId2"/>
          <a:srcRect l="6169" r="6169"/>
          <a:stretch>
            <a:fillRect/>
          </a:stretch>
        </p:blipFill>
        <p:spPr/>
      </p:pic>
      <p:pic>
        <p:nvPicPr>
          <p:cNvPr id="11" name="Picture Placeholder 10">
            <a:extLst>
              <a:ext uri="{FF2B5EF4-FFF2-40B4-BE49-F238E27FC236}">
                <a16:creationId xmlns:a16="http://schemas.microsoft.com/office/drawing/2014/main" xmlns="" id="{D6B88A3B-35A7-477B-9BEB-CB5F0515ED2B}"/>
              </a:ext>
            </a:extLst>
          </p:cNvPr>
          <p:cNvPicPr>
            <a:picLocks noGrp="1" noChangeAspect="1"/>
          </p:cNvPicPr>
          <p:nvPr>
            <p:ph type="pic" sz="quarter" idx="12"/>
          </p:nvPr>
        </p:nvPicPr>
        <p:blipFill>
          <a:blip r:embed="rId3"/>
          <a:srcRect t="375" b="375"/>
          <a:stretch>
            <a:fillRect/>
          </a:stretch>
        </p:blipFill>
        <p:spPr/>
      </p:pic>
      <p:pic>
        <p:nvPicPr>
          <p:cNvPr id="12" name="Picture Placeholder 11">
            <a:extLst>
              <a:ext uri="{FF2B5EF4-FFF2-40B4-BE49-F238E27FC236}">
                <a16:creationId xmlns:a16="http://schemas.microsoft.com/office/drawing/2014/main" xmlns="" id="{A3D9B097-8304-48D6-9F20-E81C88D3FE09}"/>
              </a:ext>
            </a:extLst>
          </p:cNvPr>
          <p:cNvPicPr>
            <a:picLocks noGrp="1" noChangeAspect="1"/>
          </p:cNvPicPr>
          <p:nvPr>
            <p:ph type="pic" sz="quarter" idx="15"/>
          </p:nvPr>
        </p:nvPicPr>
        <p:blipFill>
          <a:blip r:embed="rId4"/>
          <a:srcRect t="4331" b="4331"/>
          <a:stretch>
            <a:fillRect/>
          </a:stretch>
        </p:blipFill>
        <p:spPr>
          <a:xfrm>
            <a:off x="3030728" y="3438144"/>
            <a:ext cx="3063240" cy="3438144"/>
          </a:xfrm>
        </p:spPr>
      </p:pic>
      <p:pic>
        <p:nvPicPr>
          <p:cNvPr id="13" name="Picture Placeholder 12">
            <a:extLst>
              <a:ext uri="{FF2B5EF4-FFF2-40B4-BE49-F238E27FC236}">
                <a16:creationId xmlns:a16="http://schemas.microsoft.com/office/drawing/2014/main" xmlns="" id="{886BDB93-B48B-444F-AC68-362DD632693F}"/>
              </a:ext>
            </a:extLst>
          </p:cNvPr>
          <p:cNvPicPr>
            <a:picLocks noGrp="1" noChangeAspect="1"/>
          </p:cNvPicPr>
          <p:nvPr>
            <p:ph type="pic" sz="quarter" idx="17"/>
          </p:nvPr>
        </p:nvPicPr>
        <p:blipFill>
          <a:blip r:embed="rId5"/>
          <a:srcRect t="8866" b="8866"/>
          <a:stretch>
            <a:fillRect/>
          </a:stretch>
        </p:blipFill>
        <p:spPr/>
      </p:pic>
      <p:grpSp>
        <p:nvGrpSpPr>
          <p:cNvPr id="22" name="Group 21">
            <a:extLst>
              <a:ext uri="{FF2B5EF4-FFF2-40B4-BE49-F238E27FC236}">
                <a16:creationId xmlns:a16="http://schemas.microsoft.com/office/drawing/2014/main" xmlns="" id="{5439F118-E837-4E28-BA09-E53BDFE05036}"/>
              </a:ext>
            </a:extLst>
          </p:cNvPr>
          <p:cNvGrpSpPr/>
          <p:nvPr/>
        </p:nvGrpSpPr>
        <p:grpSpPr>
          <a:xfrm>
            <a:off x="551656" y="4603568"/>
            <a:ext cx="1923353" cy="665072"/>
            <a:chOff x="851849" y="4449394"/>
            <a:chExt cx="1923353" cy="665072"/>
          </a:xfrm>
        </p:grpSpPr>
        <p:sp>
          <p:nvSpPr>
            <p:cNvPr id="20" name="TextBox 19">
              <a:extLst>
                <a:ext uri="{FF2B5EF4-FFF2-40B4-BE49-F238E27FC236}">
                  <a16:creationId xmlns:a16="http://schemas.microsoft.com/office/drawing/2014/main" xmlns="" id="{60044047-B0B0-4290-8E62-A82290629F0C}"/>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1" name="TextBox 20">
              <a:extLst>
                <a:ext uri="{FF2B5EF4-FFF2-40B4-BE49-F238E27FC236}">
                  <a16:creationId xmlns:a16="http://schemas.microsoft.com/office/drawing/2014/main" xmlns="" id="{D2DA6874-85B9-49C3-B1FD-4916F8E33030}"/>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3" name="Group 22">
            <a:extLst>
              <a:ext uri="{FF2B5EF4-FFF2-40B4-BE49-F238E27FC236}">
                <a16:creationId xmlns:a16="http://schemas.microsoft.com/office/drawing/2014/main" xmlns="" id="{BA7018D1-33F0-4D36-8A42-7306D8A3E4C5}"/>
              </a:ext>
            </a:extLst>
          </p:cNvPr>
          <p:cNvGrpSpPr/>
          <p:nvPr/>
        </p:nvGrpSpPr>
        <p:grpSpPr>
          <a:xfrm>
            <a:off x="3600671" y="1410765"/>
            <a:ext cx="1923353" cy="665072"/>
            <a:chOff x="851849" y="4449394"/>
            <a:chExt cx="1923353" cy="665072"/>
          </a:xfrm>
        </p:grpSpPr>
        <p:sp>
          <p:nvSpPr>
            <p:cNvPr id="24" name="TextBox 23">
              <a:extLst>
                <a:ext uri="{FF2B5EF4-FFF2-40B4-BE49-F238E27FC236}">
                  <a16:creationId xmlns:a16="http://schemas.microsoft.com/office/drawing/2014/main" xmlns="" id="{08A244BA-94C4-49D3-9DED-914DF43F590E}"/>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5" name="TextBox 24">
              <a:extLst>
                <a:ext uri="{FF2B5EF4-FFF2-40B4-BE49-F238E27FC236}">
                  <a16:creationId xmlns:a16="http://schemas.microsoft.com/office/drawing/2014/main" xmlns="" id="{E6DB834B-2E77-4646-A4D9-60B1ABCB42E1}"/>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6" name="Group 25">
            <a:extLst>
              <a:ext uri="{FF2B5EF4-FFF2-40B4-BE49-F238E27FC236}">
                <a16:creationId xmlns:a16="http://schemas.microsoft.com/office/drawing/2014/main" xmlns="" id="{94906035-18C7-422C-A4AB-FDA153D4B31A}"/>
              </a:ext>
            </a:extLst>
          </p:cNvPr>
          <p:cNvGrpSpPr/>
          <p:nvPr/>
        </p:nvGrpSpPr>
        <p:grpSpPr>
          <a:xfrm>
            <a:off x="6649687" y="4603568"/>
            <a:ext cx="1923353" cy="665072"/>
            <a:chOff x="851849" y="4449394"/>
            <a:chExt cx="1923353" cy="665072"/>
          </a:xfrm>
        </p:grpSpPr>
        <p:sp>
          <p:nvSpPr>
            <p:cNvPr id="27" name="TextBox 26">
              <a:extLst>
                <a:ext uri="{FF2B5EF4-FFF2-40B4-BE49-F238E27FC236}">
                  <a16:creationId xmlns:a16="http://schemas.microsoft.com/office/drawing/2014/main" xmlns="" id="{4ED71C14-3893-421D-BDFA-15597915F94F}"/>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8" name="TextBox 27">
              <a:extLst>
                <a:ext uri="{FF2B5EF4-FFF2-40B4-BE49-F238E27FC236}">
                  <a16:creationId xmlns:a16="http://schemas.microsoft.com/office/drawing/2014/main" xmlns="" id="{60AAF471-589F-4D15-8405-BFE0621A886D}"/>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9" name="Group 28">
            <a:extLst>
              <a:ext uri="{FF2B5EF4-FFF2-40B4-BE49-F238E27FC236}">
                <a16:creationId xmlns:a16="http://schemas.microsoft.com/office/drawing/2014/main" xmlns="" id="{77464093-7055-4D78-89C2-BCD3306A60E3}"/>
              </a:ext>
            </a:extLst>
          </p:cNvPr>
          <p:cNvGrpSpPr/>
          <p:nvPr/>
        </p:nvGrpSpPr>
        <p:grpSpPr>
          <a:xfrm>
            <a:off x="9698703" y="1410765"/>
            <a:ext cx="1923353" cy="665072"/>
            <a:chOff x="851849" y="4449394"/>
            <a:chExt cx="1923353" cy="665072"/>
          </a:xfrm>
        </p:grpSpPr>
        <p:sp>
          <p:nvSpPr>
            <p:cNvPr id="30" name="TextBox 29">
              <a:extLst>
                <a:ext uri="{FF2B5EF4-FFF2-40B4-BE49-F238E27FC236}">
                  <a16:creationId xmlns:a16="http://schemas.microsoft.com/office/drawing/2014/main" xmlns="" id="{90E13727-E5FC-4DAE-A050-6CC0912FCEB7}"/>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31" name="TextBox 30">
              <a:extLst>
                <a:ext uri="{FF2B5EF4-FFF2-40B4-BE49-F238E27FC236}">
                  <a16:creationId xmlns:a16="http://schemas.microsoft.com/office/drawing/2014/main" xmlns="" id="{5E3C5C62-A9D8-4850-99C3-A99AA28B7D44}"/>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32" name="Group 31">
            <a:extLst>
              <a:ext uri="{FF2B5EF4-FFF2-40B4-BE49-F238E27FC236}">
                <a16:creationId xmlns:a16="http://schemas.microsoft.com/office/drawing/2014/main" xmlns="" id="{1838F749-105B-492F-9FA9-6EC683A49B62}"/>
              </a:ext>
            </a:extLst>
          </p:cNvPr>
          <p:cNvGrpSpPr>
            <a:grpSpLocks noChangeAspect="1"/>
          </p:cNvGrpSpPr>
          <p:nvPr/>
        </p:nvGrpSpPr>
        <p:grpSpPr>
          <a:xfrm>
            <a:off x="1065196" y="5438265"/>
            <a:ext cx="891620" cy="193896"/>
            <a:chOff x="7996440" y="5565810"/>
            <a:chExt cx="1535341" cy="333884"/>
          </a:xfrm>
        </p:grpSpPr>
        <p:grpSp>
          <p:nvGrpSpPr>
            <p:cNvPr id="33" name="Group 32">
              <a:extLst>
                <a:ext uri="{FF2B5EF4-FFF2-40B4-BE49-F238E27FC236}">
                  <a16:creationId xmlns:a16="http://schemas.microsoft.com/office/drawing/2014/main" xmlns="" id="{B2CEC8F8-E6F4-41C1-8405-C74E5626670F}"/>
                </a:ext>
              </a:extLst>
            </p:cNvPr>
            <p:cNvGrpSpPr/>
            <p:nvPr/>
          </p:nvGrpSpPr>
          <p:grpSpPr>
            <a:xfrm>
              <a:off x="8797411" y="5565810"/>
              <a:ext cx="333884" cy="333884"/>
              <a:chOff x="3380029" y="1565817"/>
              <a:chExt cx="914400" cy="914400"/>
            </a:xfrm>
          </p:grpSpPr>
          <p:sp>
            <p:nvSpPr>
              <p:cNvPr id="45" name="Oval 79">
                <a:extLst>
                  <a:ext uri="{FF2B5EF4-FFF2-40B4-BE49-F238E27FC236}">
                    <a16:creationId xmlns:a16="http://schemas.microsoft.com/office/drawing/2014/main" xmlns="" id="{2312D2C8-CA34-4067-A054-66AEE806900C}"/>
                  </a:ext>
                </a:extLst>
              </p:cNvPr>
              <p:cNvSpPr>
                <a:spLocks noChangeArrowheads="1"/>
              </p:cNvSpPr>
              <p:nvPr/>
            </p:nvSpPr>
            <p:spPr bwMode="invGray">
              <a:xfrm>
                <a:off x="3380029" y="1565817"/>
                <a:ext cx="914400" cy="914400"/>
              </a:xfrm>
              <a:prstGeom prst="ellipse">
                <a:avLst/>
              </a:prstGeom>
              <a:solidFill>
                <a:schemeClr val="accent3"/>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Freeform 80">
                <a:extLst>
                  <a:ext uri="{FF2B5EF4-FFF2-40B4-BE49-F238E27FC236}">
                    <a16:creationId xmlns:a16="http://schemas.microsoft.com/office/drawing/2014/main" xmlns="" id="{8FC356A3-D9DD-4964-82DD-EA9B19869D21}"/>
                  </a:ext>
                </a:extLst>
              </p:cNvPr>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4" name="Group 33">
              <a:extLst>
                <a:ext uri="{FF2B5EF4-FFF2-40B4-BE49-F238E27FC236}">
                  <a16:creationId xmlns:a16="http://schemas.microsoft.com/office/drawing/2014/main" xmlns="" id="{8F3E09B3-3DDA-432E-BC7E-9D711E127C4A}"/>
                </a:ext>
              </a:extLst>
            </p:cNvPr>
            <p:cNvGrpSpPr/>
            <p:nvPr/>
          </p:nvGrpSpPr>
          <p:grpSpPr bwMode="invGray">
            <a:xfrm>
              <a:off x="9197897" y="5565810"/>
              <a:ext cx="333884" cy="333884"/>
              <a:chOff x="6243638" y="9424987"/>
              <a:chExt cx="885825" cy="884238"/>
            </a:xfrm>
          </p:grpSpPr>
          <p:sp>
            <p:nvSpPr>
              <p:cNvPr id="43" name="Oval 186">
                <a:extLst>
                  <a:ext uri="{FF2B5EF4-FFF2-40B4-BE49-F238E27FC236}">
                    <a16:creationId xmlns:a16="http://schemas.microsoft.com/office/drawing/2014/main" xmlns="" id="{1DC18C0E-D5E2-44CC-BE3B-4AB51FC09123}"/>
                  </a:ext>
                </a:extLst>
              </p:cNvPr>
              <p:cNvSpPr>
                <a:spLocks noChangeArrowheads="1"/>
              </p:cNvSpPr>
              <p:nvPr/>
            </p:nvSpPr>
            <p:spPr bwMode="invGray">
              <a:xfrm>
                <a:off x="6243638" y="9424987"/>
                <a:ext cx="885825" cy="884238"/>
              </a:xfrm>
              <a:prstGeom prst="ellipse">
                <a:avLst/>
              </a:prstGeom>
              <a:solidFill>
                <a:schemeClr val="accent5"/>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187">
                <a:extLst>
                  <a:ext uri="{FF2B5EF4-FFF2-40B4-BE49-F238E27FC236}">
                    <a16:creationId xmlns:a16="http://schemas.microsoft.com/office/drawing/2014/main" xmlns="" id="{0622EEED-BA39-43F1-AF93-EA549B0B76D2}"/>
                  </a:ext>
                </a:extLst>
              </p:cNvPr>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5" name="Group 34">
              <a:extLst>
                <a:ext uri="{FF2B5EF4-FFF2-40B4-BE49-F238E27FC236}">
                  <a16:creationId xmlns:a16="http://schemas.microsoft.com/office/drawing/2014/main" xmlns="" id="{CE1C88B6-884E-4DA9-B25E-D5941CB95138}"/>
                </a:ext>
              </a:extLst>
            </p:cNvPr>
            <p:cNvGrpSpPr/>
            <p:nvPr/>
          </p:nvGrpSpPr>
          <p:grpSpPr>
            <a:xfrm>
              <a:off x="7996440" y="5565810"/>
              <a:ext cx="333886" cy="333884"/>
              <a:chOff x="398463" y="1550691"/>
              <a:chExt cx="914400" cy="914400"/>
            </a:xfrm>
          </p:grpSpPr>
          <p:sp>
            <p:nvSpPr>
              <p:cNvPr id="41" name="Oval 81">
                <a:extLst>
                  <a:ext uri="{FF2B5EF4-FFF2-40B4-BE49-F238E27FC236}">
                    <a16:creationId xmlns:a16="http://schemas.microsoft.com/office/drawing/2014/main" xmlns="" id="{3674B491-C111-4DF1-B9D0-1764146D46C0}"/>
                  </a:ext>
                </a:extLst>
              </p:cNvPr>
              <p:cNvSpPr>
                <a:spLocks noChangeArrowheads="1"/>
              </p:cNvSpPr>
              <p:nvPr/>
            </p:nvSpPr>
            <p:spPr bwMode="invGray">
              <a:xfrm>
                <a:off x="398463" y="1550691"/>
                <a:ext cx="914400" cy="914400"/>
              </a:xfrm>
              <a:prstGeom prst="ellipse">
                <a:avLst/>
              </a:prstGeom>
              <a:solidFill>
                <a:schemeClr val="accent3">
                  <a:lumMod val="75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Freeform 82">
                <a:extLst>
                  <a:ext uri="{FF2B5EF4-FFF2-40B4-BE49-F238E27FC236}">
                    <a16:creationId xmlns:a16="http://schemas.microsoft.com/office/drawing/2014/main" xmlns="" id="{80A4714A-073F-423E-9CC4-DDD1ACF3F88D}"/>
                  </a:ext>
                </a:extLst>
              </p:cNvPr>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6" name="Group 35">
              <a:extLst>
                <a:ext uri="{FF2B5EF4-FFF2-40B4-BE49-F238E27FC236}">
                  <a16:creationId xmlns:a16="http://schemas.microsoft.com/office/drawing/2014/main" xmlns="" id="{FE861C68-E154-4B22-9772-39A04C69F10A}"/>
                </a:ext>
              </a:extLst>
            </p:cNvPr>
            <p:cNvGrpSpPr/>
            <p:nvPr/>
          </p:nvGrpSpPr>
          <p:grpSpPr>
            <a:xfrm>
              <a:off x="8396925" y="5565810"/>
              <a:ext cx="333884" cy="333884"/>
              <a:chOff x="1889246" y="1550691"/>
              <a:chExt cx="914400" cy="914400"/>
            </a:xfrm>
          </p:grpSpPr>
          <p:sp>
            <p:nvSpPr>
              <p:cNvPr id="37" name="Oval 92">
                <a:extLst>
                  <a:ext uri="{FF2B5EF4-FFF2-40B4-BE49-F238E27FC236}">
                    <a16:creationId xmlns:a16="http://schemas.microsoft.com/office/drawing/2014/main" xmlns="" id="{A8B0C544-5E0F-4461-8FD5-018A79CFD0C9}"/>
                  </a:ext>
                </a:extLst>
              </p:cNvPr>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38" name="Group 37">
                <a:extLst>
                  <a:ext uri="{FF2B5EF4-FFF2-40B4-BE49-F238E27FC236}">
                    <a16:creationId xmlns:a16="http://schemas.microsoft.com/office/drawing/2014/main" xmlns="" id="{BE204159-22BF-4F54-8532-2EA7B9651984}"/>
                  </a:ext>
                </a:extLst>
              </p:cNvPr>
              <p:cNvGrpSpPr/>
              <p:nvPr/>
            </p:nvGrpSpPr>
            <p:grpSpPr>
              <a:xfrm>
                <a:off x="2118665" y="1750614"/>
                <a:ext cx="499807" cy="476865"/>
                <a:chOff x="2118665" y="1750614"/>
                <a:chExt cx="499807" cy="476865"/>
              </a:xfrm>
            </p:grpSpPr>
            <p:sp>
              <p:nvSpPr>
                <p:cNvPr id="39" name="Freeform 93">
                  <a:extLst>
                    <a:ext uri="{FF2B5EF4-FFF2-40B4-BE49-F238E27FC236}">
                      <a16:creationId xmlns:a16="http://schemas.microsoft.com/office/drawing/2014/main" xmlns="" id="{D8F6D5B0-1677-4E87-A304-847403EE9B4F}"/>
                    </a:ext>
                  </a:extLst>
                </p:cNvPr>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0" name="Freeform 94">
                  <a:extLst>
                    <a:ext uri="{FF2B5EF4-FFF2-40B4-BE49-F238E27FC236}">
                      <a16:creationId xmlns:a16="http://schemas.microsoft.com/office/drawing/2014/main" xmlns="" id="{EE75E5E8-6633-4AF3-9919-193D1CA028AA}"/>
                    </a:ext>
                  </a:extLst>
                </p:cNvPr>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grpSp>
        <p:nvGrpSpPr>
          <p:cNvPr id="47" name="Group 46">
            <a:extLst>
              <a:ext uri="{FF2B5EF4-FFF2-40B4-BE49-F238E27FC236}">
                <a16:creationId xmlns:a16="http://schemas.microsoft.com/office/drawing/2014/main" xmlns="" id="{0B3EE3A0-0112-4991-B196-DA6EF418079B}"/>
              </a:ext>
            </a:extLst>
          </p:cNvPr>
          <p:cNvGrpSpPr>
            <a:grpSpLocks noChangeAspect="1"/>
          </p:cNvGrpSpPr>
          <p:nvPr/>
        </p:nvGrpSpPr>
        <p:grpSpPr>
          <a:xfrm>
            <a:off x="7165554" y="5438265"/>
            <a:ext cx="891620" cy="193896"/>
            <a:chOff x="7996440" y="5565810"/>
            <a:chExt cx="1535341" cy="333884"/>
          </a:xfrm>
        </p:grpSpPr>
        <p:grpSp>
          <p:nvGrpSpPr>
            <p:cNvPr id="48" name="Group 47">
              <a:extLst>
                <a:ext uri="{FF2B5EF4-FFF2-40B4-BE49-F238E27FC236}">
                  <a16:creationId xmlns:a16="http://schemas.microsoft.com/office/drawing/2014/main" xmlns="" id="{1C1C793F-45DA-4E9A-B821-CABDC59206AA}"/>
                </a:ext>
              </a:extLst>
            </p:cNvPr>
            <p:cNvGrpSpPr/>
            <p:nvPr/>
          </p:nvGrpSpPr>
          <p:grpSpPr>
            <a:xfrm>
              <a:off x="8797411" y="5565810"/>
              <a:ext cx="333884" cy="333884"/>
              <a:chOff x="3380029" y="1565817"/>
              <a:chExt cx="914400" cy="914400"/>
            </a:xfrm>
          </p:grpSpPr>
          <p:sp>
            <p:nvSpPr>
              <p:cNvPr id="60" name="Oval 79">
                <a:extLst>
                  <a:ext uri="{FF2B5EF4-FFF2-40B4-BE49-F238E27FC236}">
                    <a16:creationId xmlns:a16="http://schemas.microsoft.com/office/drawing/2014/main" xmlns="" id="{A5D4BF83-96A4-485C-9A45-FF214704EB22}"/>
                  </a:ext>
                </a:extLst>
              </p:cNvPr>
              <p:cNvSpPr>
                <a:spLocks noChangeArrowheads="1"/>
              </p:cNvSpPr>
              <p:nvPr/>
            </p:nvSpPr>
            <p:spPr bwMode="invGray">
              <a:xfrm>
                <a:off x="3380029" y="1565817"/>
                <a:ext cx="914400" cy="914400"/>
              </a:xfrm>
              <a:prstGeom prst="ellipse">
                <a:avLst/>
              </a:prstGeom>
              <a:solidFill>
                <a:schemeClr val="accent3"/>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80">
                <a:extLst>
                  <a:ext uri="{FF2B5EF4-FFF2-40B4-BE49-F238E27FC236}">
                    <a16:creationId xmlns:a16="http://schemas.microsoft.com/office/drawing/2014/main" xmlns="" id="{D94F9D81-6BAE-488B-8B45-554F54EAE728}"/>
                  </a:ext>
                </a:extLst>
              </p:cNvPr>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9" name="Group 48">
              <a:extLst>
                <a:ext uri="{FF2B5EF4-FFF2-40B4-BE49-F238E27FC236}">
                  <a16:creationId xmlns:a16="http://schemas.microsoft.com/office/drawing/2014/main" xmlns="" id="{CD85045A-5248-4C58-BD19-D44F1A862EC0}"/>
                </a:ext>
              </a:extLst>
            </p:cNvPr>
            <p:cNvGrpSpPr/>
            <p:nvPr/>
          </p:nvGrpSpPr>
          <p:grpSpPr bwMode="invGray">
            <a:xfrm>
              <a:off x="9197897" y="5565810"/>
              <a:ext cx="333884" cy="333884"/>
              <a:chOff x="6243638" y="9424987"/>
              <a:chExt cx="885825" cy="884238"/>
            </a:xfrm>
          </p:grpSpPr>
          <p:sp>
            <p:nvSpPr>
              <p:cNvPr id="58" name="Oval 186">
                <a:extLst>
                  <a:ext uri="{FF2B5EF4-FFF2-40B4-BE49-F238E27FC236}">
                    <a16:creationId xmlns:a16="http://schemas.microsoft.com/office/drawing/2014/main" xmlns="" id="{D83EBBDB-85CF-4010-8A0E-07BCB8EB5801}"/>
                  </a:ext>
                </a:extLst>
              </p:cNvPr>
              <p:cNvSpPr>
                <a:spLocks noChangeArrowheads="1"/>
              </p:cNvSpPr>
              <p:nvPr/>
            </p:nvSpPr>
            <p:spPr bwMode="invGray">
              <a:xfrm>
                <a:off x="6243638" y="9424987"/>
                <a:ext cx="885825" cy="884238"/>
              </a:xfrm>
              <a:prstGeom prst="ellipse">
                <a:avLst/>
              </a:prstGeom>
              <a:solidFill>
                <a:schemeClr val="accent5"/>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187">
                <a:extLst>
                  <a:ext uri="{FF2B5EF4-FFF2-40B4-BE49-F238E27FC236}">
                    <a16:creationId xmlns:a16="http://schemas.microsoft.com/office/drawing/2014/main" xmlns="" id="{C3B1056B-4473-471C-9A03-4F8954EAECB3}"/>
                  </a:ext>
                </a:extLst>
              </p:cNvPr>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0" name="Group 49">
              <a:extLst>
                <a:ext uri="{FF2B5EF4-FFF2-40B4-BE49-F238E27FC236}">
                  <a16:creationId xmlns:a16="http://schemas.microsoft.com/office/drawing/2014/main" xmlns="" id="{49C8443C-2255-4CE8-AFB9-D055B1192A7E}"/>
                </a:ext>
              </a:extLst>
            </p:cNvPr>
            <p:cNvGrpSpPr/>
            <p:nvPr/>
          </p:nvGrpSpPr>
          <p:grpSpPr>
            <a:xfrm>
              <a:off x="7996440" y="5565810"/>
              <a:ext cx="333886" cy="333884"/>
              <a:chOff x="398463" y="1550691"/>
              <a:chExt cx="914400" cy="914400"/>
            </a:xfrm>
          </p:grpSpPr>
          <p:sp>
            <p:nvSpPr>
              <p:cNvPr id="56" name="Oval 81">
                <a:extLst>
                  <a:ext uri="{FF2B5EF4-FFF2-40B4-BE49-F238E27FC236}">
                    <a16:creationId xmlns:a16="http://schemas.microsoft.com/office/drawing/2014/main" xmlns="" id="{9DBF81A0-26AB-45A5-81A9-67F8F3BA6B72}"/>
                  </a:ext>
                </a:extLst>
              </p:cNvPr>
              <p:cNvSpPr>
                <a:spLocks noChangeArrowheads="1"/>
              </p:cNvSpPr>
              <p:nvPr/>
            </p:nvSpPr>
            <p:spPr bwMode="invGray">
              <a:xfrm>
                <a:off x="398463" y="1550691"/>
                <a:ext cx="914400" cy="914400"/>
              </a:xfrm>
              <a:prstGeom prst="ellipse">
                <a:avLst/>
              </a:prstGeom>
              <a:solidFill>
                <a:schemeClr val="accent3">
                  <a:lumMod val="75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82">
                <a:extLst>
                  <a:ext uri="{FF2B5EF4-FFF2-40B4-BE49-F238E27FC236}">
                    <a16:creationId xmlns:a16="http://schemas.microsoft.com/office/drawing/2014/main" xmlns="" id="{9E2A6C99-5141-42A2-962E-5F53AB7C1C8D}"/>
                  </a:ext>
                </a:extLst>
              </p:cNvPr>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1" name="Group 50">
              <a:extLst>
                <a:ext uri="{FF2B5EF4-FFF2-40B4-BE49-F238E27FC236}">
                  <a16:creationId xmlns:a16="http://schemas.microsoft.com/office/drawing/2014/main" xmlns="" id="{CF6A4D48-3200-45CF-A58D-DEA43518A917}"/>
                </a:ext>
              </a:extLst>
            </p:cNvPr>
            <p:cNvGrpSpPr/>
            <p:nvPr/>
          </p:nvGrpSpPr>
          <p:grpSpPr>
            <a:xfrm>
              <a:off x="8396925" y="5565810"/>
              <a:ext cx="333884" cy="333884"/>
              <a:chOff x="1889246" y="1550691"/>
              <a:chExt cx="914400" cy="914400"/>
            </a:xfrm>
          </p:grpSpPr>
          <p:sp>
            <p:nvSpPr>
              <p:cNvPr id="52" name="Oval 92">
                <a:extLst>
                  <a:ext uri="{FF2B5EF4-FFF2-40B4-BE49-F238E27FC236}">
                    <a16:creationId xmlns:a16="http://schemas.microsoft.com/office/drawing/2014/main" xmlns="" id="{1AB7C098-50A7-4BE5-96D5-7B7C5A48B740}"/>
                  </a:ext>
                </a:extLst>
              </p:cNvPr>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3" name="Group 52">
                <a:extLst>
                  <a:ext uri="{FF2B5EF4-FFF2-40B4-BE49-F238E27FC236}">
                    <a16:creationId xmlns:a16="http://schemas.microsoft.com/office/drawing/2014/main" xmlns="" id="{5A099E82-12D5-4CD9-9DC3-30FB1E1C00AE}"/>
                  </a:ext>
                </a:extLst>
              </p:cNvPr>
              <p:cNvGrpSpPr/>
              <p:nvPr/>
            </p:nvGrpSpPr>
            <p:grpSpPr>
              <a:xfrm>
                <a:off x="2118665" y="1750614"/>
                <a:ext cx="499807" cy="476865"/>
                <a:chOff x="2118665" y="1750614"/>
                <a:chExt cx="499807" cy="476865"/>
              </a:xfrm>
            </p:grpSpPr>
            <p:sp>
              <p:nvSpPr>
                <p:cNvPr id="54" name="Freeform 93">
                  <a:extLst>
                    <a:ext uri="{FF2B5EF4-FFF2-40B4-BE49-F238E27FC236}">
                      <a16:creationId xmlns:a16="http://schemas.microsoft.com/office/drawing/2014/main" xmlns="" id="{B30176E3-CF0A-4429-8DA9-9B6CED25CC07}"/>
                    </a:ext>
                  </a:extLst>
                </p:cNvPr>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5" name="Freeform 94">
                  <a:extLst>
                    <a:ext uri="{FF2B5EF4-FFF2-40B4-BE49-F238E27FC236}">
                      <a16:creationId xmlns:a16="http://schemas.microsoft.com/office/drawing/2014/main" xmlns="" id="{0462AE38-7BE7-4FD3-9590-E4AC8F3E8E8E}"/>
                    </a:ext>
                  </a:extLst>
                </p:cNvPr>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grpSp>
        <p:nvGrpSpPr>
          <p:cNvPr id="62" name="Group 61">
            <a:extLst>
              <a:ext uri="{FF2B5EF4-FFF2-40B4-BE49-F238E27FC236}">
                <a16:creationId xmlns:a16="http://schemas.microsoft.com/office/drawing/2014/main" xmlns="" id="{6582F0E1-AD8B-438D-8CB9-7F1A55076C4B}"/>
              </a:ext>
            </a:extLst>
          </p:cNvPr>
          <p:cNvGrpSpPr>
            <a:grpSpLocks noChangeAspect="1"/>
          </p:cNvGrpSpPr>
          <p:nvPr/>
        </p:nvGrpSpPr>
        <p:grpSpPr>
          <a:xfrm>
            <a:off x="4116537" y="2211001"/>
            <a:ext cx="891620" cy="193896"/>
            <a:chOff x="7996440" y="5565810"/>
            <a:chExt cx="1535341" cy="333884"/>
          </a:xfrm>
        </p:grpSpPr>
        <p:grpSp>
          <p:nvGrpSpPr>
            <p:cNvPr id="63" name="Group 62">
              <a:extLst>
                <a:ext uri="{FF2B5EF4-FFF2-40B4-BE49-F238E27FC236}">
                  <a16:creationId xmlns:a16="http://schemas.microsoft.com/office/drawing/2014/main" xmlns="" id="{ED0B30F2-4C39-4628-87E0-513F0F9DB4E8}"/>
                </a:ext>
              </a:extLst>
            </p:cNvPr>
            <p:cNvGrpSpPr/>
            <p:nvPr/>
          </p:nvGrpSpPr>
          <p:grpSpPr>
            <a:xfrm>
              <a:off x="8797411" y="5565810"/>
              <a:ext cx="333884" cy="333884"/>
              <a:chOff x="3380029" y="1565817"/>
              <a:chExt cx="914400" cy="914400"/>
            </a:xfrm>
          </p:grpSpPr>
          <p:sp>
            <p:nvSpPr>
              <p:cNvPr id="75" name="Oval 79">
                <a:extLst>
                  <a:ext uri="{FF2B5EF4-FFF2-40B4-BE49-F238E27FC236}">
                    <a16:creationId xmlns:a16="http://schemas.microsoft.com/office/drawing/2014/main" xmlns="" id="{9982873B-CFC0-4D94-B565-73601A4B2447}"/>
                  </a:ext>
                </a:extLst>
              </p:cNvPr>
              <p:cNvSpPr>
                <a:spLocks noChangeArrowheads="1"/>
              </p:cNvSpPr>
              <p:nvPr/>
            </p:nvSpPr>
            <p:spPr bwMode="invGray">
              <a:xfrm>
                <a:off x="3380029" y="1565817"/>
                <a:ext cx="914400" cy="914400"/>
              </a:xfrm>
              <a:prstGeom prst="ellipse">
                <a:avLst/>
              </a:prstGeom>
              <a:solidFill>
                <a:schemeClr val="accent3"/>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80">
                <a:extLst>
                  <a:ext uri="{FF2B5EF4-FFF2-40B4-BE49-F238E27FC236}">
                    <a16:creationId xmlns:a16="http://schemas.microsoft.com/office/drawing/2014/main" xmlns="" id="{345A92F8-5A1F-4863-89BB-1FF6CF65B03C}"/>
                  </a:ext>
                </a:extLst>
              </p:cNvPr>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4" name="Group 63">
              <a:extLst>
                <a:ext uri="{FF2B5EF4-FFF2-40B4-BE49-F238E27FC236}">
                  <a16:creationId xmlns:a16="http://schemas.microsoft.com/office/drawing/2014/main" xmlns="" id="{CD9CA24D-5187-4A83-A686-15854CEE8E63}"/>
                </a:ext>
              </a:extLst>
            </p:cNvPr>
            <p:cNvGrpSpPr/>
            <p:nvPr/>
          </p:nvGrpSpPr>
          <p:grpSpPr bwMode="invGray">
            <a:xfrm>
              <a:off x="9197897" y="5565810"/>
              <a:ext cx="333884" cy="333884"/>
              <a:chOff x="6243638" y="9424987"/>
              <a:chExt cx="885825" cy="884238"/>
            </a:xfrm>
          </p:grpSpPr>
          <p:sp>
            <p:nvSpPr>
              <p:cNvPr id="73" name="Oval 186">
                <a:extLst>
                  <a:ext uri="{FF2B5EF4-FFF2-40B4-BE49-F238E27FC236}">
                    <a16:creationId xmlns:a16="http://schemas.microsoft.com/office/drawing/2014/main" xmlns="" id="{1C356DBB-99E2-4490-BB9C-4E524D2BA337}"/>
                  </a:ext>
                </a:extLst>
              </p:cNvPr>
              <p:cNvSpPr>
                <a:spLocks noChangeArrowheads="1"/>
              </p:cNvSpPr>
              <p:nvPr/>
            </p:nvSpPr>
            <p:spPr bwMode="invGray">
              <a:xfrm>
                <a:off x="6243638" y="9424987"/>
                <a:ext cx="885825" cy="884238"/>
              </a:xfrm>
              <a:prstGeom prst="ellipse">
                <a:avLst/>
              </a:prstGeom>
              <a:solidFill>
                <a:schemeClr val="accent5"/>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187">
                <a:extLst>
                  <a:ext uri="{FF2B5EF4-FFF2-40B4-BE49-F238E27FC236}">
                    <a16:creationId xmlns:a16="http://schemas.microsoft.com/office/drawing/2014/main" xmlns="" id="{5052A22F-653B-4949-9B8D-40BA049D29D6}"/>
                  </a:ext>
                </a:extLst>
              </p:cNvPr>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5" name="Group 64">
              <a:extLst>
                <a:ext uri="{FF2B5EF4-FFF2-40B4-BE49-F238E27FC236}">
                  <a16:creationId xmlns:a16="http://schemas.microsoft.com/office/drawing/2014/main" xmlns="" id="{ED222539-6ACD-4566-9FF3-5B93217A383F}"/>
                </a:ext>
              </a:extLst>
            </p:cNvPr>
            <p:cNvGrpSpPr/>
            <p:nvPr/>
          </p:nvGrpSpPr>
          <p:grpSpPr>
            <a:xfrm>
              <a:off x="7996440" y="5565810"/>
              <a:ext cx="333886" cy="333884"/>
              <a:chOff x="398463" y="1550691"/>
              <a:chExt cx="914400" cy="914400"/>
            </a:xfrm>
          </p:grpSpPr>
          <p:sp>
            <p:nvSpPr>
              <p:cNvPr id="71" name="Oval 81">
                <a:extLst>
                  <a:ext uri="{FF2B5EF4-FFF2-40B4-BE49-F238E27FC236}">
                    <a16:creationId xmlns:a16="http://schemas.microsoft.com/office/drawing/2014/main" xmlns="" id="{694D9D25-DBAD-4BBD-AA2F-5FC75D04A34D}"/>
                  </a:ext>
                </a:extLst>
              </p:cNvPr>
              <p:cNvSpPr>
                <a:spLocks noChangeArrowheads="1"/>
              </p:cNvSpPr>
              <p:nvPr/>
            </p:nvSpPr>
            <p:spPr bwMode="invGray">
              <a:xfrm>
                <a:off x="398463" y="1550691"/>
                <a:ext cx="914400" cy="914400"/>
              </a:xfrm>
              <a:prstGeom prst="ellipse">
                <a:avLst/>
              </a:prstGeom>
              <a:solidFill>
                <a:schemeClr val="accent3">
                  <a:lumMod val="75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82">
                <a:extLst>
                  <a:ext uri="{FF2B5EF4-FFF2-40B4-BE49-F238E27FC236}">
                    <a16:creationId xmlns:a16="http://schemas.microsoft.com/office/drawing/2014/main" xmlns="" id="{68F4BF3B-FE02-4C5B-84DA-886D3D8053BF}"/>
                  </a:ext>
                </a:extLst>
              </p:cNvPr>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6" name="Group 65">
              <a:extLst>
                <a:ext uri="{FF2B5EF4-FFF2-40B4-BE49-F238E27FC236}">
                  <a16:creationId xmlns:a16="http://schemas.microsoft.com/office/drawing/2014/main" xmlns="" id="{92DCFD53-883E-44F0-9AD7-B4F100107A9C}"/>
                </a:ext>
              </a:extLst>
            </p:cNvPr>
            <p:cNvGrpSpPr/>
            <p:nvPr/>
          </p:nvGrpSpPr>
          <p:grpSpPr>
            <a:xfrm>
              <a:off x="8396925" y="5565810"/>
              <a:ext cx="333884" cy="333884"/>
              <a:chOff x="1889246" y="1550691"/>
              <a:chExt cx="914400" cy="914400"/>
            </a:xfrm>
          </p:grpSpPr>
          <p:sp>
            <p:nvSpPr>
              <p:cNvPr id="67" name="Oval 92">
                <a:extLst>
                  <a:ext uri="{FF2B5EF4-FFF2-40B4-BE49-F238E27FC236}">
                    <a16:creationId xmlns:a16="http://schemas.microsoft.com/office/drawing/2014/main" xmlns="" id="{EA525C59-D879-449D-BE9A-8EEE2045AF1A}"/>
                  </a:ext>
                </a:extLst>
              </p:cNvPr>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68" name="Group 67">
                <a:extLst>
                  <a:ext uri="{FF2B5EF4-FFF2-40B4-BE49-F238E27FC236}">
                    <a16:creationId xmlns:a16="http://schemas.microsoft.com/office/drawing/2014/main" xmlns="" id="{5AA0133B-8815-4A1B-8E09-EE090D0F3D8B}"/>
                  </a:ext>
                </a:extLst>
              </p:cNvPr>
              <p:cNvGrpSpPr/>
              <p:nvPr/>
            </p:nvGrpSpPr>
            <p:grpSpPr>
              <a:xfrm>
                <a:off x="2118665" y="1750614"/>
                <a:ext cx="499807" cy="476865"/>
                <a:chOff x="2118665" y="1750614"/>
                <a:chExt cx="499807" cy="476865"/>
              </a:xfrm>
            </p:grpSpPr>
            <p:sp>
              <p:nvSpPr>
                <p:cNvPr id="69" name="Freeform 93">
                  <a:extLst>
                    <a:ext uri="{FF2B5EF4-FFF2-40B4-BE49-F238E27FC236}">
                      <a16:creationId xmlns:a16="http://schemas.microsoft.com/office/drawing/2014/main" xmlns="" id="{2F76716D-8297-4A47-802E-BD4B0FECA774}"/>
                    </a:ext>
                  </a:extLst>
                </p:cNvPr>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0" name="Freeform 94">
                  <a:extLst>
                    <a:ext uri="{FF2B5EF4-FFF2-40B4-BE49-F238E27FC236}">
                      <a16:creationId xmlns:a16="http://schemas.microsoft.com/office/drawing/2014/main" xmlns="" id="{0D23F4C0-BB8F-4E05-9F1A-5442FC08D023}"/>
                    </a:ext>
                  </a:extLst>
                </p:cNvPr>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grpSp>
        <p:nvGrpSpPr>
          <p:cNvPr id="77" name="Group 76">
            <a:extLst>
              <a:ext uri="{FF2B5EF4-FFF2-40B4-BE49-F238E27FC236}">
                <a16:creationId xmlns:a16="http://schemas.microsoft.com/office/drawing/2014/main" xmlns="" id="{DD8DF6C5-63AE-4567-A384-0D11E38B54E4}"/>
              </a:ext>
            </a:extLst>
          </p:cNvPr>
          <p:cNvGrpSpPr>
            <a:grpSpLocks noChangeAspect="1"/>
          </p:cNvGrpSpPr>
          <p:nvPr/>
        </p:nvGrpSpPr>
        <p:grpSpPr>
          <a:xfrm>
            <a:off x="10214569" y="2211001"/>
            <a:ext cx="891620" cy="193896"/>
            <a:chOff x="7996440" y="5565810"/>
            <a:chExt cx="1535341" cy="333884"/>
          </a:xfrm>
        </p:grpSpPr>
        <p:grpSp>
          <p:nvGrpSpPr>
            <p:cNvPr id="78" name="Group 77">
              <a:extLst>
                <a:ext uri="{FF2B5EF4-FFF2-40B4-BE49-F238E27FC236}">
                  <a16:creationId xmlns:a16="http://schemas.microsoft.com/office/drawing/2014/main" xmlns="" id="{509F09D6-1184-444E-BFAD-0EA7FAEA9076}"/>
                </a:ext>
              </a:extLst>
            </p:cNvPr>
            <p:cNvGrpSpPr/>
            <p:nvPr/>
          </p:nvGrpSpPr>
          <p:grpSpPr>
            <a:xfrm>
              <a:off x="8797411" y="5565810"/>
              <a:ext cx="333884" cy="333884"/>
              <a:chOff x="3380029" y="1565817"/>
              <a:chExt cx="914400" cy="914400"/>
            </a:xfrm>
          </p:grpSpPr>
          <p:sp>
            <p:nvSpPr>
              <p:cNvPr id="90" name="Oval 79">
                <a:extLst>
                  <a:ext uri="{FF2B5EF4-FFF2-40B4-BE49-F238E27FC236}">
                    <a16:creationId xmlns:a16="http://schemas.microsoft.com/office/drawing/2014/main" xmlns="" id="{8E469960-D0B7-462C-9D02-BC2A89D5410D}"/>
                  </a:ext>
                </a:extLst>
              </p:cNvPr>
              <p:cNvSpPr>
                <a:spLocks noChangeArrowheads="1"/>
              </p:cNvSpPr>
              <p:nvPr/>
            </p:nvSpPr>
            <p:spPr bwMode="invGray">
              <a:xfrm>
                <a:off x="3380029" y="1565817"/>
                <a:ext cx="914400" cy="914400"/>
              </a:xfrm>
              <a:prstGeom prst="ellipse">
                <a:avLst/>
              </a:prstGeom>
              <a:solidFill>
                <a:schemeClr val="accent3"/>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80">
                <a:extLst>
                  <a:ext uri="{FF2B5EF4-FFF2-40B4-BE49-F238E27FC236}">
                    <a16:creationId xmlns:a16="http://schemas.microsoft.com/office/drawing/2014/main" xmlns="" id="{AA89F897-A17A-4581-B14C-216EF9155A86}"/>
                  </a:ext>
                </a:extLst>
              </p:cNvPr>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79" name="Group 78">
              <a:extLst>
                <a:ext uri="{FF2B5EF4-FFF2-40B4-BE49-F238E27FC236}">
                  <a16:creationId xmlns:a16="http://schemas.microsoft.com/office/drawing/2014/main" xmlns="" id="{1B6961C1-E2A2-4B1E-AE25-C803D006DA21}"/>
                </a:ext>
              </a:extLst>
            </p:cNvPr>
            <p:cNvGrpSpPr/>
            <p:nvPr/>
          </p:nvGrpSpPr>
          <p:grpSpPr bwMode="invGray">
            <a:xfrm>
              <a:off x="9197897" y="5565810"/>
              <a:ext cx="333884" cy="333884"/>
              <a:chOff x="6243638" y="9424987"/>
              <a:chExt cx="885825" cy="884238"/>
            </a:xfrm>
          </p:grpSpPr>
          <p:sp>
            <p:nvSpPr>
              <p:cNvPr id="88" name="Oval 186">
                <a:extLst>
                  <a:ext uri="{FF2B5EF4-FFF2-40B4-BE49-F238E27FC236}">
                    <a16:creationId xmlns:a16="http://schemas.microsoft.com/office/drawing/2014/main" xmlns="" id="{E2C3E892-6A12-47F3-9433-4FEF4B32FD8A}"/>
                  </a:ext>
                </a:extLst>
              </p:cNvPr>
              <p:cNvSpPr>
                <a:spLocks noChangeArrowheads="1"/>
              </p:cNvSpPr>
              <p:nvPr/>
            </p:nvSpPr>
            <p:spPr bwMode="invGray">
              <a:xfrm>
                <a:off x="6243638" y="9424987"/>
                <a:ext cx="885825" cy="884238"/>
              </a:xfrm>
              <a:prstGeom prst="ellipse">
                <a:avLst/>
              </a:prstGeom>
              <a:solidFill>
                <a:schemeClr val="accent5"/>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9" name="Freeform 187">
                <a:extLst>
                  <a:ext uri="{FF2B5EF4-FFF2-40B4-BE49-F238E27FC236}">
                    <a16:creationId xmlns:a16="http://schemas.microsoft.com/office/drawing/2014/main" xmlns="" id="{B4E5B73A-0BFB-494B-B566-0B3B6108E504}"/>
                  </a:ext>
                </a:extLst>
              </p:cNvPr>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0" name="Group 79">
              <a:extLst>
                <a:ext uri="{FF2B5EF4-FFF2-40B4-BE49-F238E27FC236}">
                  <a16:creationId xmlns:a16="http://schemas.microsoft.com/office/drawing/2014/main" xmlns="" id="{88C66E4B-38BD-4063-BFB9-3B8BD259EEBF}"/>
                </a:ext>
              </a:extLst>
            </p:cNvPr>
            <p:cNvGrpSpPr/>
            <p:nvPr/>
          </p:nvGrpSpPr>
          <p:grpSpPr>
            <a:xfrm>
              <a:off x="7996440" y="5565810"/>
              <a:ext cx="333886" cy="333884"/>
              <a:chOff x="398463" y="1550691"/>
              <a:chExt cx="914400" cy="914400"/>
            </a:xfrm>
          </p:grpSpPr>
          <p:sp>
            <p:nvSpPr>
              <p:cNvPr id="86" name="Oval 81">
                <a:extLst>
                  <a:ext uri="{FF2B5EF4-FFF2-40B4-BE49-F238E27FC236}">
                    <a16:creationId xmlns:a16="http://schemas.microsoft.com/office/drawing/2014/main" xmlns="" id="{4BDF75F8-D0E5-4467-9624-B87A78453119}"/>
                  </a:ext>
                </a:extLst>
              </p:cNvPr>
              <p:cNvSpPr>
                <a:spLocks noChangeArrowheads="1"/>
              </p:cNvSpPr>
              <p:nvPr/>
            </p:nvSpPr>
            <p:spPr bwMode="invGray">
              <a:xfrm>
                <a:off x="398463" y="1550691"/>
                <a:ext cx="914400" cy="914400"/>
              </a:xfrm>
              <a:prstGeom prst="ellipse">
                <a:avLst/>
              </a:prstGeom>
              <a:solidFill>
                <a:schemeClr val="accent3">
                  <a:lumMod val="75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82">
                <a:extLst>
                  <a:ext uri="{FF2B5EF4-FFF2-40B4-BE49-F238E27FC236}">
                    <a16:creationId xmlns:a16="http://schemas.microsoft.com/office/drawing/2014/main" xmlns="" id="{D29152F3-A478-42B2-9300-91F4143A6ACB}"/>
                  </a:ext>
                </a:extLst>
              </p:cNvPr>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1" name="Group 80">
              <a:extLst>
                <a:ext uri="{FF2B5EF4-FFF2-40B4-BE49-F238E27FC236}">
                  <a16:creationId xmlns:a16="http://schemas.microsoft.com/office/drawing/2014/main" xmlns="" id="{9AB595CE-A0E9-45E4-9ED3-E03F2389F9EE}"/>
                </a:ext>
              </a:extLst>
            </p:cNvPr>
            <p:cNvGrpSpPr/>
            <p:nvPr/>
          </p:nvGrpSpPr>
          <p:grpSpPr>
            <a:xfrm>
              <a:off x="8396925" y="5565810"/>
              <a:ext cx="333884" cy="333884"/>
              <a:chOff x="1889246" y="1550691"/>
              <a:chExt cx="914400" cy="914400"/>
            </a:xfrm>
          </p:grpSpPr>
          <p:sp>
            <p:nvSpPr>
              <p:cNvPr id="82" name="Oval 92">
                <a:extLst>
                  <a:ext uri="{FF2B5EF4-FFF2-40B4-BE49-F238E27FC236}">
                    <a16:creationId xmlns:a16="http://schemas.microsoft.com/office/drawing/2014/main" xmlns="" id="{41A3422E-8138-470F-BB28-E4DD5173882A}"/>
                  </a:ext>
                </a:extLst>
              </p:cNvPr>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83" name="Group 82">
                <a:extLst>
                  <a:ext uri="{FF2B5EF4-FFF2-40B4-BE49-F238E27FC236}">
                    <a16:creationId xmlns:a16="http://schemas.microsoft.com/office/drawing/2014/main" xmlns="" id="{CDC0A6D6-71B5-466B-8691-9AAE0B71DB8A}"/>
                  </a:ext>
                </a:extLst>
              </p:cNvPr>
              <p:cNvGrpSpPr/>
              <p:nvPr/>
            </p:nvGrpSpPr>
            <p:grpSpPr>
              <a:xfrm>
                <a:off x="2118665" y="1750614"/>
                <a:ext cx="499807" cy="476865"/>
                <a:chOff x="2118665" y="1750614"/>
                <a:chExt cx="499807" cy="476865"/>
              </a:xfrm>
            </p:grpSpPr>
            <p:sp>
              <p:nvSpPr>
                <p:cNvPr id="84" name="Freeform 93">
                  <a:extLst>
                    <a:ext uri="{FF2B5EF4-FFF2-40B4-BE49-F238E27FC236}">
                      <a16:creationId xmlns:a16="http://schemas.microsoft.com/office/drawing/2014/main" xmlns="" id="{AC9FFA27-F4AB-4619-B412-0AA5B101D6F5}"/>
                    </a:ext>
                  </a:extLst>
                </p:cNvPr>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5" name="Freeform 94">
                  <a:extLst>
                    <a:ext uri="{FF2B5EF4-FFF2-40B4-BE49-F238E27FC236}">
                      <a16:creationId xmlns:a16="http://schemas.microsoft.com/office/drawing/2014/main" xmlns="" id="{7E33B89F-2515-4421-83B3-CA0DF03B4887}"/>
                    </a:ext>
                  </a:extLst>
                </p:cNvPr>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Tree>
    <p:extLst>
      <p:ext uri="{BB962C8B-B14F-4D97-AF65-F5344CB8AC3E}">
        <p14:creationId xmlns:p14="http://schemas.microsoft.com/office/powerpoint/2010/main" xmlns="" val="369129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C0D5B145-C265-478F-959C-5C72A4B304FF}"/>
              </a:ext>
            </a:extLst>
          </p:cNvPr>
          <p:cNvSpPr>
            <a:spLocks noGrp="1"/>
          </p:cNvSpPr>
          <p:nvPr>
            <p:ph type="title"/>
          </p:nvPr>
        </p:nvSpPr>
        <p:spPr/>
        <p:txBody>
          <a:bodyPr/>
          <a:lstStyle/>
          <a:p>
            <a:r>
              <a:rPr lang="en-US" dirty="0"/>
              <a:t>Our Services</a:t>
            </a:r>
          </a:p>
        </p:txBody>
      </p:sp>
      <p:sp>
        <p:nvSpPr>
          <p:cNvPr id="16" name="Text Placeholder 15">
            <a:extLst>
              <a:ext uri="{FF2B5EF4-FFF2-40B4-BE49-F238E27FC236}">
                <a16:creationId xmlns:a16="http://schemas.microsoft.com/office/drawing/2014/main" xmlns="" id="{03FD9C8B-1614-411E-ACF6-9CCE2A5AEE13}"/>
              </a:ext>
            </a:extLst>
          </p:cNvPr>
          <p:cNvSpPr>
            <a:spLocks noGrp="1"/>
          </p:cNvSpPr>
          <p:nvPr>
            <p:ph type="body" sz="quarter" idx="13"/>
          </p:nvPr>
        </p:nvSpPr>
        <p:spPr>
          <a:xfrm>
            <a:off x="2750820" y="1084209"/>
            <a:ext cx="6690360" cy="166199"/>
          </a:xfrm>
        </p:spPr>
        <p:txBody>
          <a:bodyPr/>
          <a:lstStyle/>
          <a:p>
            <a:r>
              <a:rPr lang="en-US" dirty="0"/>
              <a:t>Exclusive Tagline In Here</a:t>
            </a:r>
          </a:p>
        </p:txBody>
      </p:sp>
      <p:grpSp>
        <p:nvGrpSpPr>
          <p:cNvPr id="17" name="Group 16">
            <a:extLst>
              <a:ext uri="{FF2B5EF4-FFF2-40B4-BE49-F238E27FC236}">
                <a16:creationId xmlns:a16="http://schemas.microsoft.com/office/drawing/2014/main" xmlns="" id="{F5257AD4-B50D-4C76-9C32-2745D1E9B651}"/>
              </a:ext>
            </a:extLst>
          </p:cNvPr>
          <p:cNvGrpSpPr/>
          <p:nvPr/>
        </p:nvGrpSpPr>
        <p:grpSpPr>
          <a:xfrm>
            <a:off x="2369265" y="2579892"/>
            <a:ext cx="3225709" cy="849108"/>
            <a:chOff x="8175459" y="1852645"/>
            <a:chExt cx="3225709" cy="849108"/>
          </a:xfrm>
        </p:grpSpPr>
        <p:sp>
          <p:nvSpPr>
            <p:cNvPr id="18" name="TextBox 17">
              <a:extLst>
                <a:ext uri="{FF2B5EF4-FFF2-40B4-BE49-F238E27FC236}">
                  <a16:creationId xmlns:a16="http://schemas.microsoft.com/office/drawing/2014/main" xmlns="" id="{D961E6EA-D711-4150-9042-2E717DF15DA6}"/>
                </a:ext>
              </a:extLst>
            </p:cNvPr>
            <p:cNvSpPr txBox="1"/>
            <p:nvPr/>
          </p:nvSpPr>
          <p:spPr>
            <a:xfrm>
              <a:off x="8175459" y="1852645"/>
              <a:ext cx="1548822" cy="369332"/>
            </a:xfrm>
            <a:prstGeom prst="rect">
              <a:avLst/>
            </a:prstGeom>
            <a:noFill/>
          </p:spPr>
          <p:txBody>
            <a:bodyPr wrap="none" rtlCol="0">
              <a:spAutoFit/>
            </a:bodyPr>
            <a:lstStyle/>
            <a:p>
              <a:r>
                <a:rPr lang="en-US" b="1" dirty="0">
                  <a:latin typeface="Raleway" panose="020B0503030101060003" pitchFamily="34" charset="0"/>
                  <a:cs typeface="Lato Light" panose="020F0402020204030203" pitchFamily="34" charset="0"/>
                </a:rPr>
                <a:t>First Service</a:t>
              </a:r>
              <a:endParaRPr lang="id-ID" b="1" dirty="0">
                <a:latin typeface="Raleway" panose="020B0503030101060003" pitchFamily="34" charset="0"/>
                <a:cs typeface="Lato Light" panose="020F0402020204030203" pitchFamily="34" charset="0"/>
              </a:endParaRPr>
            </a:p>
          </p:txBody>
        </p:sp>
        <p:sp>
          <p:nvSpPr>
            <p:cNvPr id="19" name="Rectangle 18">
              <a:extLst>
                <a:ext uri="{FF2B5EF4-FFF2-40B4-BE49-F238E27FC236}">
                  <a16:creationId xmlns:a16="http://schemas.microsoft.com/office/drawing/2014/main" xmlns="" id="{723589B3-F22D-4DA2-9637-6CD204497043}"/>
                </a:ext>
              </a:extLst>
            </p:cNvPr>
            <p:cNvSpPr/>
            <p:nvPr/>
          </p:nvSpPr>
          <p:spPr>
            <a:xfrm>
              <a:off x="8184079" y="2166222"/>
              <a:ext cx="3217089" cy="535531"/>
            </a:xfrm>
            <a:prstGeom prst="rect">
              <a:avLst/>
            </a:prstGeom>
          </p:spPr>
          <p:txBody>
            <a:bodyPr wrap="square">
              <a:spAutoFit/>
            </a:bodyPr>
            <a:lstStyle/>
            <a:p>
              <a:pPr algn="just">
                <a:lnSpc>
                  <a:spcPct val="120000"/>
                </a:lnSpc>
              </a:pPr>
              <a:r>
                <a:rPr lang="en-US" sz="1200" dirty="0">
                  <a:ea typeface="Open Sans Condensed Light" pitchFamily="34" charset="0"/>
                  <a:cs typeface="Open Sans Condensed Light" pitchFamily="34" charset="0"/>
                </a:rPr>
                <a:t>Body text here or Lorem Ipsum is simply dummy text of the printing and typesetting industry. </a:t>
              </a:r>
            </a:p>
          </p:txBody>
        </p:sp>
      </p:grpSp>
      <p:grpSp>
        <p:nvGrpSpPr>
          <p:cNvPr id="23" name="Group 22">
            <a:extLst>
              <a:ext uri="{FF2B5EF4-FFF2-40B4-BE49-F238E27FC236}">
                <a16:creationId xmlns:a16="http://schemas.microsoft.com/office/drawing/2014/main" xmlns="" id="{2DD36ACF-8A66-4BD8-B453-C59851F54CB1}"/>
              </a:ext>
            </a:extLst>
          </p:cNvPr>
          <p:cNvGrpSpPr/>
          <p:nvPr/>
        </p:nvGrpSpPr>
        <p:grpSpPr>
          <a:xfrm>
            <a:off x="2369265" y="4770478"/>
            <a:ext cx="3225709" cy="849108"/>
            <a:chOff x="8175459" y="1852645"/>
            <a:chExt cx="3225709" cy="849108"/>
          </a:xfrm>
        </p:grpSpPr>
        <p:sp>
          <p:nvSpPr>
            <p:cNvPr id="24" name="TextBox 23">
              <a:extLst>
                <a:ext uri="{FF2B5EF4-FFF2-40B4-BE49-F238E27FC236}">
                  <a16:creationId xmlns:a16="http://schemas.microsoft.com/office/drawing/2014/main" xmlns="" id="{124C2A52-1215-470E-A7BC-D5A4161A24DE}"/>
                </a:ext>
              </a:extLst>
            </p:cNvPr>
            <p:cNvSpPr txBox="1"/>
            <p:nvPr/>
          </p:nvSpPr>
          <p:spPr>
            <a:xfrm>
              <a:off x="8175459" y="1852645"/>
              <a:ext cx="1643399" cy="369332"/>
            </a:xfrm>
            <a:prstGeom prst="rect">
              <a:avLst/>
            </a:prstGeom>
            <a:noFill/>
          </p:spPr>
          <p:txBody>
            <a:bodyPr wrap="none" rtlCol="0">
              <a:spAutoFit/>
            </a:bodyPr>
            <a:lstStyle/>
            <a:p>
              <a:r>
                <a:rPr lang="en-US" b="1" dirty="0">
                  <a:latin typeface="Raleway" panose="020B0503030101060003" pitchFamily="34" charset="0"/>
                  <a:cs typeface="Lato Light" panose="020F0402020204030203" pitchFamily="34" charset="0"/>
                </a:rPr>
                <a:t>Third Service</a:t>
              </a:r>
              <a:endParaRPr lang="id-ID" b="1" dirty="0">
                <a:latin typeface="Raleway" panose="020B0503030101060003" pitchFamily="34" charset="0"/>
                <a:cs typeface="Lato Light" panose="020F0402020204030203" pitchFamily="34" charset="0"/>
              </a:endParaRPr>
            </a:p>
          </p:txBody>
        </p:sp>
        <p:sp>
          <p:nvSpPr>
            <p:cNvPr id="25" name="Rectangle 24">
              <a:extLst>
                <a:ext uri="{FF2B5EF4-FFF2-40B4-BE49-F238E27FC236}">
                  <a16:creationId xmlns:a16="http://schemas.microsoft.com/office/drawing/2014/main" xmlns="" id="{A336A309-97CA-4251-88AD-AF5BF576A032}"/>
                </a:ext>
              </a:extLst>
            </p:cNvPr>
            <p:cNvSpPr/>
            <p:nvPr/>
          </p:nvSpPr>
          <p:spPr>
            <a:xfrm>
              <a:off x="8184079" y="2166222"/>
              <a:ext cx="3217089" cy="535531"/>
            </a:xfrm>
            <a:prstGeom prst="rect">
              <a:avLst/>
            </a:prstGeom>
          </p:spPr>
          <p:txBody>
            <a:bodyPr wrap="square">
              <a:spAutoFit/>
            </a:bodyPr>
            <a:lstStyle/>
            <a:p>
              <a:pPr algn="just">
                <a:lnSpc>
                  <a:spcPct val="120000"/>
                </a:lnSpc>
              </a:pPr>
              <a:r>
                <a:rPr lang="en-US" sz="1200" dirty="0">
                  <a:ea typeface="Open Sans Condensed Light" pitchFamily="34" charset="0"/>
                  <a:cs typeface="Open Sans Condensed Light" pitchFamily="34" charset="0"/>
                </a:rPr>
                <a:t>Body text here or Lorem Ipsum is simply dummy text of the printing and typesetting industry. </a:t>
              </a:r>
            </a:p>
          </p:txBody>
        </p:sp>
      </p:grpSp>
      <p:grpSp>
        <p:nvGrpSpPr>
          <p:cNvPr id="26" name="Group 25">
            <a:extLst>
              <a:ext uri="{FF2B5EF4-FFF2-40B4-BE49-F238E27FC236}">
                <a16:creationId xmlns:a16="http://schemas.microsoft.com/office/drawing/2014/main" xmlns="" id="{7953918E-C08E-4B5F-B066-31A5644FE0E3}"/>
              </a:ext>
            </a:extLst>
          </p:cNvPr>
          <p:cNvGrpSpPr/>
          <p:nvPr/>
        </p:nvGrpSpPr>
        <p:grpSpPr>
          <a:xfrm>
            <a:off x="8123972" y="2579892"/>
            <a:ext cx="3225709" cy="849108"/>
            <a:chOff x="8175459" y="1852645"/>
            <a:chExt cx="3225709" cy="849108"/>
          </a:xfrm>
        </p:grpSpPr>
        <p:sp>
          <p:nvSpPr>
            <p:cNvPr id="27" name="TextBox 26">
              <a:extLst>
                <a:ext uri="{FF2B5EF4-FFF2-40B4-BE49-F238E27FC236}">
                  <a16:creationId xmlns:a16="http://schemas.microsoft.com/office/drawing/2014/main" xmlns="" id="{EC61C830-A3AE-494F-86FB-808AD7E2B871}"/>
                </a:ext>
              </a:extLst>
            </p:cNvPr>
            <p:cNvSpPr txBox="1"/>
            <p:nvPr/>
          </p:nvSpPr>
          <p:spPr>
            <a:xfrm>
              <a:off x="8175459" y="1852645"/>
              <a:ext cx="1899879" cy="369332"/>
            </a:xfrm>
            <a:prstGeom prst="rect">
              <a:avLst/>
            </a:prstGeom>
            <a:noFill/>
          </p:spPr>
          <p:txBody>
            <a:bodyPr wrap="none" rtlCol="0">
              <a:spAutoFit/>
            </a:bodyPr>
            <a:lstStyle/>
            <a:p>
              <a:r>
                <a:rPr lang="en-US" b="1" dirty="0">
                  <a:latin typeface="Raleway" panose="020B0503030101060003" pitchFamily="34" charset="0"/>
                  <a:cs typeface="Lato Light" panose="020F0402020204030203" pitchFamily="34" charset="0"/>
                </a:rPr>
                <a:t>Second Service</a:t>
              </a:r>
              <a:endParaRPr lang="id-ID" b="1" dirty="0">
                <a:latin typeface="Raleway" panose="020B0503030101060003" pitchFamily="34" charset="0"/>
                <a:cs typeface="Lato Light" panose="020F0402020204030203" pitchFamily="34" charset="0"/>
              </a:endParaRPr>
            </a:p>
          </p:txBody>
        </p:sp>
        <p:sp>
          <p:nvSpPr>
            <p:cNvPr id="28" name="Rectangle 27">
              <a:extLst>
                <a:ext uri="{FF2B5EF4-FFF2-40B4-BE49-F238E27FC236}">
                  <a16:creationId xmlns:a16="http://schemas.microsoft.com/office/drawing/2014/main" xmlns="" id="{E201D6A2-A453-4EBF-8883-16597101B858}"/>
                </a:ext>
              </a:extLst>
            </p:cNvPr>
            <p:cNvSpPr/>
            <p:nvPr/>
          </p:nvSpPr>
          <p:spPr>
            <a:xfrm>
              <a:off x="8184079" y="2166222"/>
              <a:ext cx="3217089" cy="535531"/>
            </a:xfrm>
            <a:prstGeom prst="rect">
              <a:avLst/>
            </a:prstGeom>
          </p:spPr>
          <p:txBody>
            <a:bodyPr wrap="square">
              <a:spAutoFit/>
            </a:bodyPr>
            <a:lstStyle/>
            <a:p>
              <a:pPr algn="just">
                <a:lnSpc>
                  <a:spcPct val="120000"/>
                </a:lnSpc>
              </a:pPr>
              <a:r>
                <a:rPr lang="en-US" sz="1200" dirty="0">
                  <a:ea typeface="Open Sans Condensed Light" pitchFamily="34" charset="0"/>
                  <a:cs typeface="Open Sans Condensed Light" pitchFamily="34" charset="0"/>
                </a:rPr>
                <a:t>Body text here or Lorem Ipsum is simply dummy text of the printing and typesetting industry. </a:t>
              </a:r>
            </a:p>
          </p:txBody>
        </p:sp>
      </p:grpSp>
      <p:grpSp>
        <p:nvGrpSpPr>
          <p:cNvPr id="29" name="Group 28">
            <a:extLst>
              <a:ext uri="{FF2B5EF4-FFF2-40B4-BE49-F238E27FC236}">
                <a16:creationId xmlns:a16="http://schemas.microsoft.com/office/drawing/2014/main" xmlns="" id="{D5014ED7-4640-449C-B357-0AE6037B3059}"/>
              </a:ext>
            </a:extLst>
          </p:cNvPr>
          <p:cNvGrpSpPr/>
          <p:nvPr/>
        </p:nvGrpSpPr>
        <p:grpSpPr>
          <a:xfrm>
            <a:off x="8123972" y="4770478"/>
            <a:ext cx="3225709" cy="849108"/>
            <a:chOff x="8175459" y="1852645"/>
            <a:chExt cx="3225709" cy="849108"/>
          </a:xfrm>
        </p:grpSpPr>
        <p:sp>
          <p:nvSpPr>
            <p:cNvPr id="30" name="TextBox 29">
              <a:extLst>
                <a:ext uri="{FF2B5EF4-FFF2-40B4-BE49-F238E27FC236}">
                  <a16:creationId xmlns:a16="http://schemas.microsoft.com/office/drawing/2014/main" xmlns="" id="{74E524DE-C9F8-4FC2-8B58-D2D0B16F655C}"/>
                </a:ext>
              </a:extLst>
            </p:cNvPr>
            <p:cNvSpPr txBox="1"/>
            <p:nvPr/>
          </p:nvSpPr>
          <p:spPr>
            <a:xfrm>
              <a:off x="8175459" y="1852645"/>
              <a:ext cx="1795684" cy="369332"/>
            </a:xfrm>
            <a:prstGeom prst="rect">
              <a:avLst/>
            </a:prstGeom>
            <a:noFill/>
          </p:spPr>
          <p:txBody>
            <a:bodyPr wrap="none" rtlCol="0">
              <a:spAutoFit/>
            </a:bodyPr>
            <a:lstStyle/>
            <a:p>
              <a:r>
                <a:rPr lang="en-US" b="1" dirty="0">
                  <a:latin typeface="Raleway" panose="020B0503030101060003" pitchFamily="34" charset="0"/>
                  <a:cs typeface="Lato Light" panose="020F0402020204030203" pitchFamily="34" charset="0"/>
                </a:rPr>
                <a:t>Fourth Service</a:t>
              </a:r>
              <a:endParaRPr lang="id-ID" b="1" dirty="0">
                <a:latin typeface="Raleway" panose="020B0503030101060003" pitchFamily="34" charset="0"/>
                <a:cs typeface="Lato Light" panose="020F0402020204030203" pitchFamily="34" charset="0"/>
              </a:endParaRPr>
            </a:p>
          </p:txBody>
        </p:sp>
        <p:sp>
          <p:nvSpPr>
            <p:cNvPr id="31" name="Rectangle 30">
              <a:extLst>
                <a:ext uri="{FF2B5EF4-FFF2-40B4-BE49-F238E27FC236}">
                  <a16:creationId xmlns:a16="http://schemas.microsoft.com/office/drawing/2014/main" xmlns="" id="{B642E36E-BB2A-432E-B912-844149FC4B7F}"/>
                </a:ext>
              </a:extLst>
            </p:cNvPr>
            <p:cNvSpPr/>
            <p:nvPr/>
          </p:nvSpPr>
          <p:spPr>
            <a:xfrm>
              <a:off x="8184079" y="2166222"/>
              <a:ext cx="3217089" cy="535531"/>
            </a:xfrm>
            <a:prstGeom prst="rect">
              <a:avLst/>
            </a:prstGeom>
          </p:spPr>
          <p:txBody>
            <a:bodyPr wrap="square">
              <a:spAutoFit/>
            </a:bodyPr>
            <a:lstStyle/>
            <a:p>
              <a:pPr algn="just">
                <a:lnSpc>
                  <a:spcPct val="120000"/>
                </a:lnSpc>
              </a:pPr>
              <a:r>
                <a:rPr lang="en-US" sz="1200" dirty="0">
                  <a:ea typeface="Open Sans Condensed Light" pitchFamily="34" charset="0"/>
                  <a:cs typeface="Open Sans Condensed Light" pitchFamily="34" charset="0"/>
                </a:rPr>
                <a:t>Body text here or Lorem Ipsum is simply dummy text of the printing and typesetting industry. </a:t>
              </a:r>
            </a:p>
          </p:txBody>
        </p:sp>
      </p:grpSp>
      <p:grpSp>
        <p:nvGrpSpPr>
          <p:cNvPr id="57" name="Group 56">
            <a:extLst>
              <a:ext uri="{FF2B5EF4-FFF2-40B4-BE49-F238E27FC236}">
                <a16:creationId xmlns:a16="http://schemas.microsoft.com/office/drawing/2014/main" xmlns="" id="{F758ED52-A4E7-48FF-9DE6-CDC7CC2A084D}"/>
              </a:ext>
            </a:extLst>
          </p:cNvPr>
          <p:cNvGrpSpPr/>
          <p:nvPr/>
        </p:nvGrpSpPr>
        <p:grpSpPr>
          <a:xfrm>
            <a:off x="375071" y="4058969"/>
            <a:ext cx="2037794" cy="1938992"/>
            <a:chOff x="375071" y="4058969"/>
            <a:chExt cx="2037794" cy="1938992"/>
          </a:xfrm>
        </p:grpSpPr>
        <p:grpSp>
          <p:nvGrpSpPr>
            <p:cNvPr id="11" name="Group 10">
              <a:extLst>
                <a:ext uri="{FF2B5EF4-FFF2-40B4-BE49-F238E27FC236}">
                  <a16:creationId xmlns:a16="http://schemas.microsoft.com/office/drawing/2014/main" xmlns="" id="{249661CD-3AB2-41C0-BC6E-AE405598E58B}"/>
                </a:ext>
              </a:extLst>
            </p:cNvPr>
            <p:cNvGrpSpPr/>
            <p:nvPr/>
          </p:nvGrpSpPr>
          <p:grpSpPr>
            <a:xfrm>
              <a:off x="417444" y="4058969"/>
              <a:ext cx="1995421" cy="1938992"/>
              <a:chOff x="417444" y="4078425"/>
              <a:chExt cx="1995421" cy="1938992"/>
            </a:xfrm>
          </p:grpSpPr>
          <p:sp>
            <p:nvSpPr>
              <p:cNvPr id="6" name="Rounded Rectangle 13">
                <a:extLst>
                  <a:ext uri="{FF2B5EF4-FFF2-40B4-BE49-F238E27FC236}">
                    <a16:creationId xmlns:a16="http://schemas.microsoft.com/office/drawing/2014/main" xmlns="" id="{D65312D1-A603-4841-9E7A-21427AB134A2}"/>
                  </a:ext>
                </a:extLst>
              </p:cNvPr>
              <p:cNvSpPr/>
              <p:nvPr/>
            </p:nvSpPr>
            <p:spPr>
              <a:xfrm>
                <a:off x="417444" y="4191004"/>
                <a:ext cx="1667434" cy="16477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Raleway" panose="020B0503030101060003" pitchFamily="34" charset="0"/>
                </a:endParaRPr>
              </a:p>
            </p:txBody>
          </p:sp>
          <p:sp>
            <p:nvSpPr>
              <p:cNvPr id="7" name="TextBox 6">
                <a:extLst>
                  <a:ext uri="{FF2B5EF4-FFF2-40B4-BE49-F238E27FC236}">
                    <a16:creationId xmlns:a16="http://schemas.microsoft.com/office/drawing/2014/main" xmlns="" id="{0B6B8A68-43D7-456B-B5AF-93E2AC76E181}"/>
                  </a:ext>
                </a:extLst>
              </p:cNvPr>
              <p:cNvSpPr txBox="1"/>
              <p:nvPr/>
            </p:nvSpPr>
            <p:spPr>
              <a:xfrm>
                <a:off x="1405859" y="4078425"/>
                <a:ext cx="1007006" cy="1938992"/>
              </a:xfrm>
              <a:prstGeom prst="rect">
                <a:avLst/>
              </a:prstGeom>
              <a:noFill/>
            </p:spPr>
            <p:txBody>
              <a:bodyPr wrap="none" rtlCol="0">
                <a:spAutoFit/>
              </a:bodyPr>
              <a:lstStyle/>
              <a:p>
                <a:pPr algn="r"/>
                <a:r>
                  <a:rPr lang="id-ID" sz="12000" dirty="0">
                    <a:solidFill>
                      <a:schemeClr val="bg1"/>
                    </a:solidFill>
                    <a:latin typeface="Raleway" panose="020B0503030101060003" pitchFamily="34" charset="0"/>
                    <a:cs typeface="Lato Black" panose="020F0A02020204030203" pitchFamily="34" charset="0"/>
                  </a:rPr>
                  <a:t>3</a:t>
                </a:r>
              </a:p>
            </p:txBody>
          </p:sp>
        </p:grpSp>
        <p:grpSp>
          <p:nvGrpSpPr>
            <p:cNvPr id="32" name="Group 31">
              <a:extLst>
                <a:ext uri="{FF2B5EF4-FFF2-40B4-BE49-F238E27FC236}">
                  <a16:creationId xmlns:a16="http://schemas.microsoft.com/office/drawing/2014/main" xmlns="" id="{916B11A4-E8BD-4212-825D-3DCE7977BC9F}"/>
                </a:ext>
              </a:extLst>
            </p:cNvPr>
            <p:cNvGrpSpPr/>
            <p:nvPr/>
          </p:nvGrpSpPr>
          <p:grpSpPr>
            <a:xfrm>
              <a:off x="375071" y="4131376"/>
              <a:ext cx="823768" cy="823768"/>
              <a:chOff x="7361894" y="2812536"/>
              <a:chExt cx="823768" cy="823768"/>
            </a:xfrm>
          </p:grpSpPr>
          <p:sp>
            <p:nvSpPr>
              <p:cNvPr id="33" name="Oval 32">
                <a:extLst>
                  <a:ext uri="{FF2B5EF4-FFF2-40B4-BE49-F238E27FC236}">
                    <a16:creationId xmlns:a16="http://schemas.microsoft.com/office/drawing/2014/main" xmlns="" id="{293E4E54-B6DC-4604-ACAE-DAB7E07C4044}"/>
                  </a:ext>
                </a:extLst>
              </p:cNvPr>
              <p:cNvSpPr/>
              <p:nvPr/>
            </p:nvSpPr>
            <p:spPr>
              <a:xfrm>
                <a:off x="7361894" y="2812536"/>
                <a:ext cx="823768" cy="823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sp>
            <p:nvSpPr>
              <p:cNvPr id="34" name="Freeform 83">
                <a:extLst>
                  <a:ext uri="{FF2B5EF4-FFF2-40B4-BE49-F238E27FC236}">
                    <a16:creationId xmlns:a16="http://schemas.microsoft.com/office/drawing/2014/main" xmlns="" id="{E9CB8897-7B16-469D-9494-1AFA971B7A22}"/>
                  </a:ext>
                </a:extLst>
              </p:cNvPr>
              <p:cNvSpPr>
                <a:spLocks noEditPoints="1"/>
              </p:cNvSpPr>
              <p:nvPr/>
            </p:nvSpPr>
            <p:spPr bwMode="auto">
              <a:xfrm>
                <a:off x="7507946" y="3022744"/>
                <a:ext cx="531664" cy="403352"/>
              </a:xfrm>
              <a:custGeom>
                <a:avLst/>
                <a:gdLst>
                  <a:gd name="T0" fmla="*/ 2561 w 3464"/>
                  <a:gd name="T1" fmla="*/ 2327 h 2632"/>
                  <a:gd name="T2" fmla="*/ 2669 w 3464"/>
                  <a:gd name="T3" fmla="*/ 2491 h 2632"/>
                  <a:gd name="T4" fmla="*/ 2833 w 3464"/>
                  <a:gd name="T5" fmla="*/ 2383 h 2632"/>
                  <a:gd name="T6" fmla="*/ 2725 w 3464"/>
                  <a:gd name="T7" fmla="*/ 2219 h 2632"/>
                  <a:gd name="T8" fmla="*/ 1119 w 3464"/>
                  <a:gd name="T9" fmla="*/ 2301 h 2632"/>
                  <a:gd name="T10" fmla="*/ 1192 w 3464"/>
                  <a:gd name="T11" fmla="*/ 2482 h 2632"/>
                  <a:gd name="T12" fmla="*/ 1374 w 3464"/>
                  <a:gd name="T13" fmla="*/ 2409 h 2632"/>
                  <a:gd name="T14" fmla="*/ 1301 w 3464"/>
                  <a:gd name="T15" fmla="*/ 2227 h 2632"/>
                  <a:gd name="T16" fmla="*/ 2878 w 3464"/>
                  <a:gd name="T17" fmla="*/ 2145 h 2632"/>
                  <a:gd name="T18" fmla="*/ 2962 w 3464"/>
                  <a:gd name="T19" fmla="*/ 2435 h 2632"/>
                  <a:gd name="T20" fmla="*/ 2738 w 3464"/>
                  <a:gd name="T21" fmla="*/ 2630 h 2632"/>
                  <a:gd name="T22" fmla="*/ 2465 w 3464"/>
                  <a:gd name="T23" fmla="*/ 2506 h 2632"/>
                  <a:gd name="T24" fmla="*/ 2465 w 3464"/>
                  <a:gd name="T25" fmla="*/ 2204 h 2632"/>
                  <a:gd name="T26" fmla="*/ 1247 w 3464"/>
                  <a:gd name="T27" fmla="*/ 2077 h 2632"/>
                  <a:gd name="T28" fmla="*/ 1498 w 3464"/>
                  <a:gd name="T29" fmla="*/ 2237 h 2632"/>
                  <a:gd name="T30" fmla="*/ 1456 w 3464"/>
                  <a:gd name="T31" fmla="*/ 2537 h 2632"/>
                  <a:gd name="T32" fmla="*/ 1167 w 3464"/>
                  <a:gd name="T33" fmla="*/ 2620 h 2632"/>
                  <a:gd name="T34" fmla="*/ 973 w 3464"/>
                  <a:gd name="T35" fmla="*/ 2395 h 2632"/>
                  <a:gd name="T36" fmla="*/ 1096 w 3464"/>
                  <a:gd name="T37" fmla="*/ 2122 h 2632"/>
                  <a:gd name="T38" fmla="*/ 950 w 3464"/>
                  <a:gd name="T39" fmla="*/ 2141 h 2632"/>
                  <a:gd name="T40" fmla="*/ 352 w 3464"/>
                  <a:gd name="T41" fmla="*/ 2284 h 2632"/>
                  <a:gd name="T42" fmla="*/ 387 w 3464"/>
                  <a:gd name="T43" fmla="*/ 2077 h 2632"/>
                  <a:gd name="T44" fmla="*/ 2379 w 3464"/>
                  <a:gd name="T45" fmla="*/ 1321 h 2632"/>
                  <a:gd name="T46" fmla="*/ 3012 w 3464"/>
                  <a:gd name="T47" fmla="*/ 1333 h 2632"/>
                  <a:gd name="T48" fmla="*/ 2759 w 3464"/>
                  <a:gd name="T49" fmla="*/ 954 h 2632"/>
                  <a:gd name="T50" fmla="*/ 2888 w 3464"/>
                  <a:gd name="T51" fmla="*/ 776 h 2632"/>
                  <a:gd name="T52" fmla="*/ 3309 w 3464"/>
                  <a:gd name="T53" fmla="*/ 1428 h 2632"/>
                  <a:gd name="T54" fmla="*/ 3464 w 3464"/>
                  <a:gd name="T55" fmla="*/ 2122 h 2632"/>
                  <a:gd name="T56" fmla="*/ 3048 w 3464"/>
                  <a:gd name="T57" fmla="*/ 2254 h 2632"/>
                  <a:gd name="T58" fmla="*/ 2793 w 3464"/>
                  <a:gd name="T59" fmla="*/ 2001 h 2632"/>
                  <a:gd name="T60" fmla="*/ 2439 w 3464"/>
                  <a:gd name="T61" fmla="*/ 2094 h 2632"/>
                  <a:gd name="T62" fmla="*/ 1586 w 3464"/>
                  <a:gd name="T63" fmla="*/ 2216 h 2632"/>
                  <a:gd name="T64" fmla="*/ 2187 w 3464"/>
                  <a:gd name="T65" fmla="*/ 756 h 2632"/>
                  <a:gd name="T66" fmla="*/ 1965 w 3464"/>
                  <a:gd name="T67" fmla="*/ 446 h 2632"/>
                  <a:gd name="T68" fmla="*/ 2045 w 3464"/>
                  <a:gd name="T69" fmla="*/ 1913 h 2632"/>
                  <a:gd name="T70" fmla="*/ 461 w 3464"/>
                  <a:gd name="T71" fmla="*/ 1925 h 2632"/>
                  <a:gd name="T72" fmla="*/ 742 w 3464"/>
                  <a:gd name="T73" fmla="*/ 1435 h 2632"/>
                  <a:gd name="T74" fmla="*/ 1212 w 3464"/>
                  <a:gd name="T75" fmla="*/ 1214 h 2632"/>
                  <a:gd name="T76" fmla="*/ 1433 w 3464"/>
                  <a:gd name="T77" fmla="*/ 744 h 2632"/>
                  <a:gd name="T78" fmla="*/ 689 w 3464"/>
                  <a:gd name="T79" fmla="*/ 267 h 2632"/>
                  <a:gd name="T80" fmla="*/ 920 w 3464"/>
                  <a:gd name="T81" fmla="*/ 671 h 2632"/>
                  <a:gd name="T82" fmla="*/ 889 w 3464"/>
                  <a:gd name="T83" fmla="*/ 782 h 2632"/>
                  <a:gd name="T84" fmla="*/ 588 w 3464"/>
                  <a:gd name="T85" fmla="*/ 659 h 2632"/>
                  <a:gd name="T86" fmla="*/ 673 w 3464"/>
                  <a:gd name="T87" fmla="*/ 154 h 2632"/>
                  <a:gd name="T88" fmla="*/ 288 w 3464"/>
                  <a:gd name="T89" fmla="*/ 325 h 2632"/>
                  <a:gd name="T90" fmla="*/ 156 w 3464"/>
                  <a:gd name="T91" fmla="*/ 731 h 2632"/>
                  <a:gd name="T92" fmla="*/ 366 w 3464"/>
                  <a:gd name="T93" fmla="*/ 1095 h 2632"/>
                  <a:gd name="T94" fmla="*/ 785 w 3464"/>
                  <a:gd name="T95" fmla="*/ 1184 h 2632"/>
                  <a:gd name="T96" fmla="*/ 1122 w 3464"/>
                  <a:gd name="T97" fmla="*/ 938 h 2632"/>
                  <a:gd name="T98" fmla="*/ 1167 w 3464"/>
                  <a:gd name="T99" fmla="*/ 510 h 2632"/>
                  <a:gd name="T100" fmla="*/ 888 w 3464"/>
                  <a:gd name="T101" fmla="*/ 200 h 2632"/>
                  <a:gd name="T102" fmla="*/ 863 w 3464"/>
                  <a:gd name="T103" fmla="*/ 27 h 2632"/>
                  <a:gd name="T104" fmla="*/ 1244 w 3464"/>
                  <a:gd name="T105" fmla="*/ 317 h 2632"/>
                  <a:gd name="T106" fmla="*/ 1334 w 3464"/>
                  <a:gd name="T107" fmla="*/ 802 h 2632"/>
                  <a:gd name="T108" fmla="*/ 1081 w 3464"/>
                  <a:gd name="T109" fmla="*/ 1211 h 2632"/>
                  <a:gd name="T110" fmla="*/ 609 w 3464"/>
                  <a:gd name="T111" fmla="*/ 1346 h 2632"/>
                  <a:gd name="T112" fmla="*/ 176 w 3464"/>
                  <a:gd name="T113" fmla="*/ 1129 h 2632"/>
                  <a:gd name="T114" fmla="*/ 0 w 3464"/>
                  <a:gd name="T115" fmla="*/ 674 h 2632"/>
                  <a:gd name="T116" fmla="*/ 176 w 3464"/>
                  <a:gd name="T117" fmla="*/ 220 h 2632"/>
                  <a:gd name="T118" fmla="*/ 609 w 3464"/>
                  <a:gd name="T119" fmla="*/ 3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4" h="2632">
                    <a:moveTo>
                      <a:pt x="2697" y="2216"/>
                    </a:moveTo>
                    <a:lnTo>
                      <a:pt x="2669" y="2219"/>
                    </a:lnTo>
                    <a:lnTo>
                      <a:pt x="2643" y="2227"/>
                    </a:lnTo>
                    <a:lnTo>
                      <a:pt x="2620" y="2240"/>
                    </a:lnTo>
                    <a:lnTo>
                      <a:pt x="2599" y="2256"/>
                    </a:lnTo>
                    <a:lnTo>
                      <a:pt x="2582" y="2277"/>
                    </a:lnTo>
                    <a:lnTo>
                      <a:pt x="2570" y="2301"/>
                    </a:lnTo>
                    <a:lnTo>
                      <a:pt x="2561" y="2327"/>
                    </a:lnTo>
                    <a:lnTo>
                      <a:pt x="2558" y="2354"/>
                    </a:lnTo>
                    <a:lnTo>
                      <a:pt x="2561" y="2383"/>
                    </a:lnTo>
                    <a:lnTo>
                      <a:pt x="2570" y="2409"/>
                    </a:lnTo>
                    <a:lnTo>
                      <a:pt x="2582" y="2432"/>
                    </a:lnTo>
                    <a:lnTo>
                      <a:pt x="2599" y="2453"/>
                    </a:lnTo>
                    <a:lnTo>
                      <a:pt x="2620" y="2470"/>
                    </a:lnTo>
                    <a:lnTo>
                      <a:pt x="2643" y="2482"/>
                    </a:lnTo>
                    <a:lnTo>
                      <a:pt x="2669" y="2491"/>
                    </a:lnTo>
                    <a:lnTo>
                      <a:pt x="2697" y="2493"/>
                    </a:lnTo>
                    <a:lnTo>
                      <a:pt x="2725" y="2491"/>
                    </a:lnTo>
                    <a:lnTo>
                      <a:pt x="2751" y="2482"/>
                    </a:lnTo>
                    <a:lnTo>
                      <a:pt x="2774" y="2470"/>
                    </a:lnTo>
                    <a:lnTo>
                      <a:pt x="2795" y="2453"/>
                    </a:lnTo>
                    <a:lnTo>
                      <a:pt x="2812" y="2432"/>
                    </a:lnTo>
                    <a:lnTo>
                      <a:pt x="2825" y="2409"/>
                    </a:lnTo>
                    <a:lnTo>
                      <a:pt x="2833" y="2383"/>
                    </a:lnTo>
                    <a:lnTo>
                      <a:pt x="2835" y="2354"/>
                    </a:lnTo>
                    <a:lnTo>
                      <a:pt x="2833" y="2327"/>
                    </a:lnTo>
                    <a:lnTo>
                      <a:pt x="2825" y="2301"/>
                    </a:lnTo>
                    <a:lnTo>
                      <a:pt x="2812" y="2277"/>
                    </a:lnTo>
                    <a:lnTo>
                      <a:pt x="2795" y="2256"/>
                    </a:lnTo>
                    <a:lnTo>
                      <a:pt x="2774" y="2240"/>
                    </a:lnTo>
                    <a:lnTo>
                      <a:pt x="2751" y="2227"/>
                    </a:lnTo>
                    <a:lnTo>
                      <a:pt x="2725" y="2219"/>
                    </a:lnTo>
                    <a:lnTo>
                      <a:pt x="2697" y="2216"/>
                    </a:lnTo>
                    <a:close/>
                    <a:moveTo>
                      <a:pt x="1247" y="2216"/>
                    </a:moveTo>
                    <a:lnTo>
                      <a:pt x="1219" y="2219"/>
                    </a:lnTo>
                    <a:lnTo>
                      <a:pt x="1192" y="2227"/>
                    </a:lnTo>
                    <a:lnTo>
                      <a:pt x="1169" y="2240"/>
                    </a:lnTo>
                    <a:lnTo>
                      <a:pt x="1149" y="2256"/>
                    </a:lnTo>
                    <a:lnTo>
                      <a:pt x="1132" y="2277"/>
                    </a:lnTo>
                    <a:lnTo>
                      <a:pt x="1119" y="2301"/>
                    </a:lnTo>
                    <a:lnTo>
                      <a:pt x="1112" y="2327"/>
                    </a:lnTo>
                    <a:lnTo>
                      <a:pt x="1108" y="2354"/>
                    </a:lnTo>
                    <a:lnTo>
                      <a:pt x="1112" y="2383"/>
                    </a:lnTo>
                    <a:lnTo>
                      <a:pt x="1119" y="2409"/>
                    </a:lnTo>
                    <a:lnTo>
                      <a:pt x="1132" y="2432"/>
                    </a:lnTo>
                    <a:lnTo>
                      <a:pt x="1149" y="2453"/>
                    </a:lnTo>
                    <a:lnTo>
                      <a:pt x="1169" y="2470"/>
                    </a:lnTo>
                    <a:lnTo>
                      <a:pt x="1192" y="2482"/>
                    </a:lnTo>
                    <a:lnTo>
                      <a:pt x="1219" y="2491"/>
                    </a:lnTo>
                    <a:lnTo>
                      <a:pt x="1247" y="2493"/>
                    </a:lnTo>
                    <a:lnTo>
                      <a:pt x="1275" y="2491"/>
                    </a:lnTo>
                    <a:lnTo>
                      <a:pt x="1301" y="2482"/>
                    </a:lnTo>
                    <a:lnTo>
                      <a:pt x="1325" y="2470"/>
                    </a:lnTo>
                    <a:lnTo>
                      <a:pt x="1345" y="2453"/>
                    </a:lnTo>
                    <a:lnTo>
                      <a:pt x="1361" y="2432"/>
                    </a:lnTo>
                    <a:lnTo>
                      <a:pt x="1374" y="2409"/>
                    </a:lnTo>
                    <a:lnTo>
                      <a:pt x="1382" y="2383"/>
                    </a:lnTo>
                    <a:lnTo>
                      <a:pt x="1386" y="2354"/>
                    </a:lnTo>
                    <a:lnTo>
                      <a:pt x="1382" y="2327"/>
                    </a:lnTo>
                    <a:lnTo>
                      <a:pt x="1374" y="2301"/>
                    </a:lnTo>
                    <a:lnTo>
                      <a:pt x="1361" y="2277"/>
                    </a:lnTo>
                    <a:lnTo>
                      <a:pt x="1345" y="2256"/>
                    </a:lnTo>
                    <a:lnTo>
                      <a:pt x="1325" y="2240"/>
                    </a:lnTo>
                    <a:lnTo>
                      <a:pt x="1301" y="2227"/>
                    </a:lnTo>
                    <a:lnTo>
                      <a:pt x="1275" y="2219"/>
                    </a:lnTo>
                    <a:lnTo>
                      <a:pt x="1247" y="2216"/>
                    </a:lnTo>
                    <a:close/>
                    <a:moveTo>
                      <a:pt x="2697" y="2077"/>
                    </a:moveTo>
                    <a:lnTo>
                      <a:pt x="2738" y="2080"/>
                    </a:lnTo>
                    <a:lnTo>
                      <a:pt x="2777" y="2088"/>
                    </a:lnTo>
                    <a:lnTo>
                      <a:pt x="2814" y="2103"/>
                    </a:lnTo>
                    <a:lnTo>
                      <a:pt x="2848" y="2122"/>
                    </a:lnTo>
                    <a:lnTo>
                      <a:pt x="2878" y="2145"/>
                    </a:lnTo>
                    <a:lnTo>
                      <a:pt x="2906" y="2172"/>
                    </a:lnTo>
                    <a:lnTo>
                      <a:pt x="2930" y="2204"/>
                    </a:lnTo>
                    <a:lnTo>
                      <a:pt x="2949" y="2237"/>
                    </a:lnTo>
                    <a:lnTo>
                      <a:pt x="2962" y="2274"/>
                    </a:lnTo>
                    <a:lnTo>
                      <a:pt x="2971" y="2313"/>
                    </a:lnTo>
                    <a:lnTo>
                      <a:pt x="2974" y="2354"/>
                    </a:lnTo>
                    <a:lnTo>
                      <a:pt x="2971" y="2395"/>
                    </a:lnTo>
                    <a:lnTo>
                      <a:pt x="2962" y="2435"/>
                    </a:lnTo>
                    <a:lnTo>
                      <a:pt x="2949" y="2472"/>
                    </a:lnTo>
                    <a:lnTo>
                      <a:pt x="2930" y="2506"/>
                    </a:lnTo>
                    <a:lnTo>
                      <a:pt x="2906" y="2537"/>
                    </a:lnTo>
                    <a:lnTo>
                      <a:pt x="2878" y="2564"/>
                    </a:lnTo>
                    <a:lnTo>
                      <a:pt x="2848" y="2588"/>
                    </a:lnTo>
                    <a:lnTo>
                      <a:pt x="2814" y="2606"/>
                    </a:lnTo>
                    <a:lnTo>
                      <a:pt x="2777" y="2620"/>
                    </a:lnTo>
                    <a:lnTo>
                      <a:pt x="2738" y="2630"/>
                    </a:lnTo>
                    <a:lnTo>
                      <a:pt x="2697" y="2632"/>
                    </a:lnTo>
                    <a:lnTo>
                      <a:pt x="2656" y="2630"/>
                    </a:lnTo>
                    <a:lnTo>
                      <a:pt x="2617" y="2620"/>
                    </a:lnTo>
                    <a:lnTo>
                      <a:pt x="2580" y="2606"/>
                    </a:lnTo>
                    <a:lnTo>
                      <a:pt x="2547" y="2588"/>
                    </a:lnTo>
                    <a:lnTo>
                      <a:pt x="2515" y="2564"/>
                    </a:lnTo>
                    <a:lnTo>
                      <a:pt x="2488" y="2537"/>
                    </a:lnTo>
                    <a:lnTo>
                      <a:pt x="2465" y="2506"/>
                    </a:lnTo>
                    <a:lnTo>
                      <a:pt x="2446" y="2472"/>
                    </a:lnTo>
                    <a:lnTo>
                      <a:pt x="2432" y="2435"/>
                    </a:lnTo>
                    <a:lnTo>
                      <a:pt x="2423" y="2395"/>
                    </a:lnTo>
                    <a:lnTo>
                      <a:pt x="2420" y="2354"/>
                    </a:lnTo>
                    <a:lnTo>
                      <a:pt x="2423" y="2313"/>
                    </a:lnTo>
                    <a:lnTo>
                      <a:pt x="2432" y="2274"/>
                    </a:lnTo>
                    <a:lnTo>
                      <a:pt x="2446" y="2237"/>
                    </a:lnTo>
                    <a:lnTo>
                      <a:pt x="2465" y="2204"/>
                    </a:lnTo>
                    <a:lnTo>
                      <a:pt x="2488" y="2172"/>
                    </a:lnTo>
                    <a:lnTo>
                      <a:pt x="2515" y="2145"/>
                    </a:lnTo>
                    <a:lnTo>
                      <a:pt x="2547" y="2122"/>
                    </a:lnTo>
                    <a:lnTo>
                      <a:pt x="2580" y="2103"/>
                    </a:lnTo>
                    <a:lnTo>
                      <a:pt x="2617" y="2088"/>
                    </a:lnTo>
                    <a:lnTo>
                      <a:pt x="2656" y="2080"/>
                    </a:lnTo>
                    <a:lnTo>
                      <a:pt x="2697" y="2077"/>
                    </a:lnTo>
                    <a:close/>
                    <a:moveTo>
                      <a:pt x="1247" y="2077"/>
                    </a:moveTo>
                    <a:lnTo>
                      <a:pt x="1288" y="2080"/>
                    </a:lnTo>
                    <a:lnTo>
                      <a:pt x="1327" y="2088"/>
                    </a:lnTo>
                    <a:lnTo>
                      <a:pt x="1364" y="2103"/>
                    </a:lnTo>
                    <a:lnTo>
                      <a:pt x="1398" y="2122"/>
                    </a:lnTo>
                    <a:lnTo>
                      <a:pt x="1429" y="2145"/>
                    </a:lnTo>
                    <a:lnTo>
                      <a:pt x="1456" y="2172"/>
                    </a:lnTo>
                    <a:lnTo>
                      <a:pt x="1479" y="2204"/>
                    </a:lnTo>
                    <a:lnTo>
                      <a:pt x="1498" y="2237"/>
                    </a:lnTo>
                    <a:lnTo>
                      <a:pt x="1513" y="2274"/>
                    </a:lnTo>
                    <a:lnTo>
                      <a:pt x="1521" y="2313"/>
                    </a:lnTo>
                    <a:lnTo>
                      <a:pt x="1524" y="2354"/>
                    </a:lnTo>
                    <a:lnTo>
                      <a:pt x="1521" y="2395"/>
                    </a:lnTo>
                    <a:lnTo>
                      <a:pt x="1513" y="2435"/>
                    </a:lnTo>
                    <a:lnTo>
                      <a:pt x="1498" y="2472"/>
                    </a:lnTo>
                    <a:lnTo>
                      <a:pt x="1479" y="2506"/>
                    </a:lnTo>
                    <a:lnTo>
                      <a:pt x="1456" y="2537"/>
                    </a:lnTo>
                    <a:lnTo>
                      <a:pt x="1429" y="2564"/>
                    </a:lnTo>
                    <a:lnTo>
                      <a:pt x="1398" y="2588"/>
                    </a:lnTo>
                    <a:lnTo>
                      <a:pt x="1364" y="2606"/>
                    </a:lnTo>
                    <a:lnTo>
                      <a:pt x="1327" y="2620"/>
                    </a:lnTo>
                    <a:lnTo>
                      <a:pt x="1288" y="2630"/>
                    </a:lnTo>
                    <a:lnTo>
                      <a:pt x="1247" y="2632"/>
                    </a:lnTo>
                    <a:lnTo>
                      <a:pt x="1206" y="2630"/>
                    </a:lnTo>
                    <a:lnTo>
                      <a:pt x="1167" y="2620"/>
                    </a:lnTo>
                    <a:lnTo>
                      <a:pt x="1131" y="2606"/>
                    </a:lnTo>
                    <a:lnTo>
                      <a:pt x="1096" y="2588"/>
                    </a:lnTo>
                    <a:lnTo>
                      <a:pt x="1065" y="2564"/>
                    </a:lnTo>
                    <a:lnTo>
                      <a:pt x="1038" y="2537"/>
                    </a:lnTo>
                    <a:lnTo>
                      <a:pt x="1015" y="2506"/>
                    </a:lnTo>
                    <a:lnTo>
                      <a:pt x="996" y="2472"/>
                    </a:lnTo>
                    <a:lnTo>
                      <a:pt x="981" y="2435"/>
                    </a:lnTo>
                    <a:lnTo>
                      <a:pt x="973" y="2395"/>
                    </a:lnTo>
                    <a:lnTo>
                      <a:pt x="970" y="2354"/>
                    </a:lnTo>
                    <a:lnTo>
                      <a:pt x="973" y="2313"/>
                    </a:lnTo>
                    <a:lnTo>
                      <a:pt x="981" y="2274"/>
                    </a:lnTo>
                    <a:lnTo>
                      <a:pt x="996" y="2237"/>
                    </a:lnTo>
                    <a:lnTo>
                      <a:pt x="1015" y="2204"/>
                    </a:lnTo>
                    <a:lnTo>
                      <a:pt x="1038" y="2172"/>
                    </a:lnTo>
                    <a:lnTo>
                      <a:pt x="1065" y="2145"/>
                    </a:lnTo>
                    <a:lnTo>
                      <a:pt x="1096" y="2122"/>
                    </a:lnTo>
                    <a:lnTo>
                      <a:pt x="1131" y="2103"/>
                    </a:lnTo>
                    <a:lnTo>
                      <a:pt x="1167" y="2088"/>
                    </a:lnTo>
                    <a:lnTo>
                      <a:pt x="1206" y="2080"/>
                    </a:lnTo>
                    <a:lnTo>
                      <a:pt x="1247" y="2077"/>
                    </a:lnTo>
                    <a:close/>
                    <a:moveTo>
                      <a:pt x="387" y="2077"/>
                    </a:moveTo>
                    <a:lnTo>
                      <a:pt x="1008" y="2077"/>
                    </a:lnTo>
                    <a:lnTo>
                      <a:pt x="977" y="2107"/>
                    </a:lnTo>
                    <a:lnTo>
                      <a:pt x="950" y="2141"/>
                    </a:lnTo>
                    <a:lnTo>
                      <a:pt x="927" y="2176"/>
                    </a:lnTo>
                    <a:lnTo>
                      <a:pt x="908" y="2216"/>
                    </a:lnTo>
                    <a:lnTo>
                      <a:pt x="894" y="2257"/>
                    </a:lnTo>
                    <a:lnTo>
                      <a:pt x="885" y="2302"/>
                    </a:lnTo>
                    <a:lnTo>
                      <a:pt x="387" y="2302"/>
                    </a:lnTo>
                    <a:lnTo>
                      <a:pt x="374" y="2299"/>
                    </a:lnTo>
                    <a:lnTo>
                      <a:pt x="361" y="2293"/>
                    </a:lnTo>
                    <a:lnTo>
                      <a:pt x="352" y="2284"/>
                    </a:lnTo>
                    <a:lnTo>
                      <a:pt x="345" y="2271"/>
                    </a:lnTo>
                    <a:lnTo>
                      <a:pt x="343" y="2257"/>
                    </a:lnTo>
                    <a:lnTo>
                      <a:pt x="343" y="2122"/>
                    </a:lnTo>
                    <a:lnTo>
                      <a:pt x="345" y="2107"/>
                    </a:lnTo>
                    <a:lnTo>
                      <a:pt x="352" y="2095"/>
                    </a:lnTo>
                    <a:lnTo>
                      <a:pt x="361" y="2085"/>
                    </a:lnTo>
                    <a:lnTo>
                      <a:pt x="374" y="2079"/>
                    </a:lnTo>
                    <a:lnTo>
                      <a:pt x="387" y="2077"/>
                    </a:lnTo>
                    <a:close/>
                    <a:moveTo>
                      <a:pt x="2421" y="954"/>
                    </a:moveTo>
                    <a:lnTo>
                      <a:pt x="2407" y="956"/>
                    </a:lnTo>
                    <a:lnTo>
                      <a:pt x="2394" y="962"/>
                    </a:lnTo>
                    <a:lnTo>
                      <a:pt x="2385" y="973"/>
                    </a:lnTo>
                    <a:lnTo>
                      <a:pt x="2379" y="984"/>
                    </a:lnTo>
                    <a:lnTo>
                      <a:pt x="2377" y="999"/>
                    </a:lnTo>
                    <a:lnTo>
                      <a:pt x="2377" y="1307"/>
                    </a:lnTo>
                    <a:lnTo>
                      <a:pt x="2379" y="1321"/>
                    </a:lnTo>
                    <a:lnTo>
                      <a:pt x="2385" y="1333"/>
                    </a:lnTo>
                    <a:lnTo>
                      <a:pt x="2394" y="1343"/>
                    </a:lnTo>
                    <a:lnTo>
                      <a:pt x="2407" y="1349"/>
                    </a:lnTo>
                    <a:lnTo>
                      <a:pt x="2421" y="1351"/>
                    </a:lnTo>
                    <a:lnTo>
                      <a:pt x="2976" y="1351"/>
                    </a:lnTo>
                    <a:lnTo>
                      <a:pt x="2991" y="1349"/>
                    </a:lnTo>
                    <a:lnTo>
                      <a:pt x="3002" y="1343"/>
                    </a:lnTo>
                    <a:lnTo>
                      <a:pt x="3012" y="1333"/>
                    </a:lnTo>
                    <a:lnTo>
                      <a:pt x="3018" y="1322"/>
                    </a:lnTo>
                    <a:lnTo>
                      <a:pt x="3020" y="1308"/>
                    </a:lnTo>
                    <a:lnTo>
                      <a:pt x="3019" y="1294"/>
                    </a:lnTo>
                    <a:lnTo>
                      <a:pt x="3013" y="1282"/>
                    </a:lnTo>
                    <a:lnTo>
                      <a:pt x="2795" y="973"/>
                    </a:lnTo>
                    <a:lnTo>
                      <a:pt x="2786" y="963"/>
                    </a:lnTo>
                    <a:lnTo>
                      <a:pt x="2773" y="956"/>
                    </a:lnTo>
                    <a:lnTo>
                      <a:pt x="2759" y="954"/>
                    </a:lnTo>
                    <a:lnTo>
                      <a:pt x="2421" y="954"/>
                    </a:lnTo>
                    <a:close/>
                    <a:moveTo>
                      <a:pt x="2263" y="712"/>
                    </a:moveTo>
                    <a:lnTo>
                      <a:pt x="2684" y="712"/>
                    </a:lnTo>
                    <a:lnTo>
                      <a:pt x="2728" y="714"/>
                    </a:lnTo>
                    <a:lnTo>
                      <a:pt x="2770" y="722"/>
                    </a:lnTo>
                    <a:lnTo>
                      <a:pt x="2812" y="735"/>
                    </a:lnTo>
                    <a:lnTo>
                      <a:pt x="2851" y="753"/>
                    </a:lnTo>
                    <a:lnTo>
                      <a:pt x="2888" y="776"/>
                    </a:lnTo>
                    <a:lnTo>
                      <a:pt x="2921" y="802"/>
                    </a:lnTo>
                    <a:lnTo>
                      <a:pt x="2952" y="834"/>
                    </a:lnTo>
                    <a:lnTo>
                      <a:pt x="2979" y="869"/>
                    </a:lnTo>
                    <a:lnTo>
                      <a:pt x="3250" y="1271"/>
                    </a:lnTo>
                    <a:lnTo>
                      <a:pt x="3272" y="1308"/>
                    </a:lnTo>
                    <a:lnTo>
                      <a:pt x="3289" y="1346"/>
                    </a:lnTo>
                    <a:lnTo>
                      <a:pt x="3301" y="1387"/>
                    </a:lnTo>
                    <a:lnTo>
                      <a:pt x="3309" y="1428"/>
                    </a:lnTo>
                    <a:lnTo>
                      <a:pt x="3311" y="1471"/>
                    </a:lnTo>
                    <a:lnTo>
                      <a:pt x="3311" y="2077"/>
                    </a:lnTo>
                    <a:lnTo>
                      <a:pt x="3420" y="2077"/>
                    </a:lnTo>
                    <a:lnTo>
                      <a:pt x="3434" y="2079"/>
                    </a:lnTo>
                    <a:lnTo>
                      <a:pt x="3446" y="2085"/>
                    </a:lnTo>
                    <a:lnTo>
                      <a:pt x="3456" y="2095"/>
                    </a:lnTo>
                    <a:lnTo>
                      <a:pt x="3462" y="2107"/>
                    </a:lnTo>
                    <a:lnTo>
                      <a:pt x="3464" y="2122"/>
                    </a:lnTo>
                    <a:lnTo>
                      <a:pt x="3464" y="2257"/>
                    </a:lnTo>
                    <a:lnTo>
                      <a:pt x="3462" y="2271"/>
                    </a:lnTo>
                    <a:lnTo>
                      <a:pt x="3456" y="2284"/>
                    </a:lnTo>
                    <a:lnTo>
                      <a:pt x="3446" y="2293"/>
                    </a:lnTo>
                    <a:lnTo>
                      <a:pt x="3434" y="2299"/>
                    </a:lnTo>
                    <a:lnTo>
                      <a:pt x="3420" y="2302"/>
                    </a:lnTo>
                    <a:lnTo>
                      <a:pt x="3059" y="2302"/>
                    </a:lnTo>
                    <a:lnTo>
                      <a:pt x="3048" y="2254"/>
                    </a:lnTo>
                    <a:lnTo>
                      <a:pt x="3033" y="2209"/>
                    </a:lnTo>
                    <a:lnTo>
                      <a:pt x="3012" y="2168"/>
                    </a:lnTo>
                    <a:lnTo>
                      <a:pt x="2985" y="2129"/>
                    </a:lnTo>
                    <a:lnTo>
                      <a:pt x="2954" y="2094"/>
                    </a:lnTo>
                    <a:lnTo>
                      <a:pt x="2919" y="2063"/>
                    </a:lnTo>
                    <a:lnTo>
                      <a:pt x="2880" y="2038"/>
                    </a:lnTo>
                    <a:lnTo>
                      <a:pt x="2838" y="2017"/>
                    </a:lnTo>
                    <a:lnTo>
                      <a:pt x="2793" y="2001"/>
                    </a:lnTo>
                    <a:lnTo>
                      <a:pt x="2746" y="1990"/>
                    </a:lnTo>
                    <a:lnTo>
                      <a:pt x="2697" y="1987"/>
                    </a:lnTo>
                    <a:lnTo>
                      <a:pt x="2647" y="1990"/>
                    </a:lnTo>
                    <a:lnTo>
                      <a:pt x="2600" y="2001"/>
                    </a:lnTo>
                    <a:lnTo>
                      <a:pt x="2556" y="2017"/>
                    </a:lnTo>
                    <a:lnTo>
                      <a:pt x="2514" y="2038"/>
                    </a:lnTo>
                    <a:lnTo>
                      <a:pt x="2475" y="2063"/>
                    </a:lnTo>
                    <a:lnTo>
                      <a:pt x="2439" y="2094"/>
                    </a:lnTo>
                    <a:lnTo>
                      <a:pt x="2409" y="2129"/>
                    </a:lnTo>
                    <a:lnTo>
                      <a:pt x="2383" y="2168"/>
                    </a:lnTo>
                    <a:lnTo>
                      <a:pt x="2361" y="2209"/>
                    </a:lnTo>
                    <a:lnTo>
                      <a:pt x="2345" y="2254"/>
                    </a:lnTo>
                    <a:lnTo>
                      <a:pt x="2335" y="2302"/>
                    </a:lnTo>
                    <a:lnTo>
                      <a:pt x="1609" y="2302"/>
                    </a:lnTo>
                    <a:lnTo>
                      <a:pt x="1600" y="2257"/>
                    </a:lnTo>
                    <a:lnTo>
                      <a:pt x="1586" y="2216"/>
                    </a:lnTo>
                    <a:lnTo>
                      <a:pt x="1567" y="2176"/>
                    </a:lnTo>
                    <a:lnTo>
                      <a:pt x="1544" y="2141"/>
                    </a:lnTo>
                    <a:lnTo>
                      <a:pt x="1517" y="2107"/>
                    </a:lnTo>
                    <a:lnTo>
                      <a:pt x="1485" y="2077"/>
                    </a:lnTo>
                    <a:lnTo>
                      <a:pt x="2174" y="2077"/>
                    </a:lnTo>
                    <a:lnTo>
                      <a:pt x="2174" y="801"/>
                    </a:lnTo>
                    <a:lnTo>
                      <a:pt x="2177" y="777"/>
                    </a:lnTo>
                    <a:lnTo>
                      <a:pt x="2187" y="756"/>
                    </a:lnTo>
                    <a:lnTo>
                      <a:pt x="2200" y="738"/>
                    </a:lnTo>
                    <a:lnTo>
                      <a:pt x="2218" y="723"/>
                    </a:lnTo>
                    <a:lnTo>
                      <a:pt x="2239" y="715"/>
                    </a:lnTo>
                    <a:lnTo>
                      <a:pt x="2263" y="712"/>
                    </a:lnTo>
                    <a:close/>
                    <a:moveTo>
                      <a:pt x="1397" y="435"/>
                    </a:moveTo>
                    <a:lnTo>
                      <a:pt x="1914" y="435"/>
                    </a:lnTo>
                    <a:lnTo>
                      <a:pt x="1940" y="437"/>
                    </a:lnTo>
                    <a:lnTo>
                      <a:pt x="1965" y="446"/>
                    </a:lnTo>
                    <a:lnTo>
                      <a:pt x="1988" y="457"/>
                    </a:lnTo>
                    <a:lnTo>
                      <a:pt x="2008" y="474"/>
                    </a:lnTo>
                    <a:lnTo>
                      <a:pt x="2024" y="494"/>
                    </a:lnTo>
                    <a:lnTo>
                      <a:pt x="2036" y="516"/>
                    </a:lnTo>
                    <a:lnTo>
                      <a:pt x="2044" y="542"/>
                    </a:lnTo>
                    <a:lnTo>
                      <a:pt x="2047" y="569"/>
                    </a:lnTo>
                    <a:lnTo>
                      <a:pt x="2047" y="1899"/>
                    </a:lnTo>
                    <a:lnTo>
                      <a:pt x="2045" y="1913"/>
                    </a:lnTo>
                    <a:lnTo>
                      <a:pt x="2039" y="1925"/>
                    </a:lnTo>
                    <a:lnTo>
                      <a:pt x="2028" y="1935"/>
                    </a:lnTo>
                    <a:lnTo>
                      <a:pt x="2016" y="1941"/>
                    </a:lnTo>
                    <a:lnTo>
                      <a:pt x="2002" y="1943"/>
                    </a:lnTo>
                    <a:lnTo>
                      <a:pt x="497" y="1943"/>
                    </a:lnTo>
                    <a:lnTo>
                      <a:pt x="483" y="1941"/>
                    </a:lnTo>
                    <a:lnTo>
                      <a:pt x="470" y="1935"/>
                    </a:lnTo>
                    <a:lnTo>
                      <a:pt x="461" y="1925"/>
                    </a:lnTo>
                    <a:lnTo>
                      <a:pt x="455" y="1913"/>
                    </a:lnTo>
                    <a:lnTo>
                      <a:pt x="452" y="1899"/>
                    </a:lnTo>
                    <a:lnTo>
                      <a:pt x="452" y="1406"/>
                    </a:lnTo>
                    <a:lnTo>
                      <a:pt x="506" y="1419"/>
                    </a:lnTo>
                    <a:lnTo>
                      <a:pt x="561" y="1430"/>
                    </a:lnTo>
                    <a:lnTo>
                      <a:pt x="616" y="1436"/>
                    </a:lnTo>
                    <a:lnTo>
                      <a:pt x="673" y="1438"/>
                    </a:lnTo>
                    <a:lnTo>
                      <a:pt x="742" y="1435"/>
                    </a:lnTo>
                    <a:lnTo>
                      <a:pt x="810" y="1426"/>
                    </a:lnTo>
                    <a:lnTo>
                      <a:pt x="875" y="1411"/>
                    </a:lnTo>
                    <a:lnTo>
                      <a:pt x="939" y="1390"/>
                    </a:lnTo>
                    <a:lnTo>
                      <a:pt x="1000" y="1365"/>
                    </a:lnTo>
                    <a:lnTo>
                      <a:pt x="1058" y="1334"/>
                    </a:lnTo>
                    <a:lnTo>
                      <a:pt x="1113" y="1299"/>
                    </a:lnTo>
                    <a:lnTo>
                      <a:pt x="1164" y="1259"/>
                    </a:lnTo>
                    <a:lnTo>
                      <a:pt x="1212" y="1214"/>
                    </a:lnTo>
                    <a:lnTo>
                      <a:pt x="1256" y="1166"/>
                    </a:lnTo>
                    <a:lnTo>
                      <a:pt x="1296" y="1115"/>
                    </a:lnTo>
                    <a:lnTo>
                      <a:pt x="1331" y="1060"/>
                    </a:lnTo>
                    <a:lnTo>
                      <a:pt x="1363" y="1002"/>
                    </a:lnTo>
                    <a:lnTo>
                      <a:pt x="1388" y="941"/>
                    </a:lnTo>
                    <a:lnTo>
                      <a:pt x="1409" y="877"/>
                    </a:lnTo>
                    <a:lnTo>
                      <a:pt x="1423" y="812"/>
                    </a:lnTo>
                    <a:lnTo>
                      <a:pt x="1433" y="744"/>
                    </a:lnTo>
                    <a:lnTo>
                      <a:pt x="1436" y="675"/>
                    </a:lnTo>
                    <a:lnTo>
                      <a:pt x="1433" y="613"/>
                    </a:lnTo>
                    <a:lnTo>
                      <a:pt x="1425" y="552"/>
                    </a:lnTo>
                    <a:lnTo>
                      <a:pt x="1414" y="492"/>
                    </a:lnTo>
                    <a:lnTo>
                      <a:pt x="1397" y="435"/>
                    </a:lnTo>
                    <a:close/>
                    <a:moveTo>
                      <a:pt x="655" y="258"/>
                    </a:moveTo>
                    <a:lnTo>
                      <a:pt x="673" y="260"/>
                    </a:lnTo>
                    <a:lnTo>
                      <a:pt x="689" y="267"/>
                    </a:lnTo>
                    <a:lnTo>
                      <a:pt x="702" y="278"/>
                    </a:lnTo>
                    <a:lnTo>
                      <a:pt x="713" y="290"/>
                    </a:lnTo>
                    <a:lnTo>
                      <a:pt x="719" y="307"/>
                    </a:lnTo>
                    <a:lnTo>
                      <a:pt x="722" y="325"/>
                    </a:lnTo>
                    <a:lnTo>
                      <a:pt x="722" y="608"/>
                    </a:lnTo>
                    <a:lnTo>
                      <a:pt x="889" y="653"/>
                    </a:lnTo>
                    <a:lnTo>
                      <a:pt x="906" y="660"/>
                    </a:lnTo>
                    <a:lnTo>
                      <a:pt x="920" y="671"/>
                    </a:lnTo>
                    <a:lnTo>
                      <a:pt x="930" y="685"/>
                    </a:lnTo>
                    <a:lnTo>
                      <a:pt x="936" y="700"/>
                    </a:lnTo>
                    <a:lnTo>
                      <a:pt x="938" y="717"/>
                    </a:lnTo>
                    <a:lnTo>
                      <a:pt x="936" y="735"/>
                    </a:lnTo>
                    <a:lnTo>
                      <a:pt x="930" y="752"/>
                    </a:lnTo>
                    <a:lnTo>
                      <a:pt x="918" y="766"/>
                    </a:lnTo>
                    <a:lnTo>
                      <a:pt x="905" y="776"/>
                    </a:lnTo>
                    <a:lnTo>
                      <a:pt x="889" y="782"/>
                    </a:lnTo>
                    <a:lnTo>
                      <a:pt x="872" y="784"/>
                    </a:lnTo>
                    <a:lnTo>
                      <a:pt x="854" y="782"/>
                    </a:lnTo>
                    <a:lnTo>
                      <a:pt x="637" y="723"/>
                    </a:lnTo>
                    <a:lnTo>
                      <a:pt x="621" y="717"/>
                    </a:lnTo>
                    <a:lnTo>
                      <a:pt x="608" y="707"/>
                    </a:lnTo>
                    <a:lnTo>
                      <a:pt x="597" y="693"/>
                    </a:lnTo>
                    <a:lnTo>
                      <a:pt x="591" y="676"/>
                    </a:lnTo>
                    <a:lnTo>
                      <a:pt x="588" y="659"/>
                    </a:lnTo>
                    <a:lnTo>
                      <a:pt x="588" y="325"/>
                    </a:lnTo>
                    <a:lnTo>
                      <a:pt x="591" y="307"/>
                    </a:lnTo>
                    <a:lnTo>
                      <a:pt x="597" y="290"/>
                    </a:lnTo>
                    <a:lnTo>
                      <a:pt x="608" y="278"/>
                    </a:lnTo>
                    <a:lnTo>
                      <a:pt x="621" y="267"/>
                    </a:lnTo>
                    <a:lnTo>
                      <a:pt x="637" y="260"/>
                    </a:lnTo>
                    <a:lnTo>
                      <a:pt x="655" y="258"/>
                    </a:lnTo>
                    <a:close/>
                    <a:moveTo>
                      <a:pt x="673" y="154"/>
                    </a:moveTo>
                    <a:lnTo>
                      <a:pt x="616" y="157"/>
                    </a:lnTo>
                    <a:lnTo>
                      <a:pt x="562" y="165"/>
                    </a:lnTo>
                    <a:lnTo>
                      <a:pt x="509" y="180"/>
                    </a:lnTo>
                    <a:lnTo>
                      <a:pt x="459" y="200"/>
                    </a:lnTo>
                    <a:lnTo>
                      <a:pt x="410" y="225"/>
                    </a:lnTo>
                    <a:lnTo>
                      <a:pt x="366" y="255"/>
                    </a:lnTo>
                    <a:lnTo>
                      <a:pt x="324" y="288"/>
                    </a:lnTo>
                    <a:lnTo>
                      <a:pt x="288" y="325"/>
                    </a:lnTo>
                    <a:lnTo>
                      <a:pt x="254" y="367"/>
                    </a:lnTo>
                    <a:lnTo>
                      <a:pt x="225" y="411"/>
                    </a:lnTo>
                    <a:lnTo>
                      <a:pt x="199" y="460"/>
                    </a:lnTo>
                    <a:lnTo>
                      <a:pt x="179" y="510"/>
                    </a:lnTo>
                    <a:lnTo>
                      <a:pt x="165" y="563"/>
                    </a:lnTo>
                    <a:lnTo>
                      <a:pt x="156" y="617"/>
                    </a:lnTo>
                    <a:lnTo>
                      <a:pt x="153" y="674"/>
                    </a:lnTo>
                    <a:lnTo>
                      <a:pt x="156" y="731"/>
                    </a:lnTo>
                    <a:lnTo>
                      <a:pt x="165" y="787"/>
                    </a:lnTo>
                    <a:lnTo>
                      <a:pt x="179" y="839"/>
                    </a:lnTo>
                    <a:lnTo>
                      <a:pt x="199" y="890"/>
                    </a:lnTo>
                    <a:lnTo>
                      <a:pt x="225" y="938"/>
                    </a:lnTo>
                    <a:lnTo>
                      <a:pt x="254" y="982"/>
                    </a:lnTo>
                    <a:lnTo>
                      <a:pt x="288" y="1023"/>
                    </a:lnTo>
                    <a:lnTo>
                      <a:pt x="324" y="1061"/>
                    </a:lnTo>
                    <a:lnTo>
                      <a:pt x="366" y="1095"/>
                    </a:lnTo>
                    <a:lnTo>
                      <a:pt x="410" y="1124"/>
                    </a:lnTo>
                    <a:lnTo>
                      <a:pt x="459" y="1149"/>
                    </a:lnTo>
                    <a:lnTo>
                      <a:pt x="509" y="1169"/>
                    </a:lnTo>
                    <a:lnTo>
                      <a:pt x="562" y="1184"/>
                    </a:lnTo>
                    <a:lnTo>
                      <a:pt x="616" y="1192"/>
                    </a:lnTo>
                    <a:lnTo>
                      <a:pt x="673" y="1196"/>
                    </a:lnTo>
                    <a:lnTo>
                      <a:pt x="730" y="1192"/>
                    </a:lnTo>
                    <a:lnTo>
                      <a:pt x="785" y="1184"/>
                    </a:lnTo>
                    <a:lnTo>
                      <a:pt x="838" y="1169"/>
                    </a:lnTo>
                    <a:lnTo>
                      <a:pt x="888" y="1149"/>
                    </a:lnTo>
                    <a:lnTo>
                      <a:pt x="936" y="1124"/>
                    </a:lnTo>
                    <a:lnTo>
                      <a:pt x="980" y="1095"/>
                    </a:lnTo>
                    <a:lnTo>
                      <a:pt x="1021" y="1061"/>
                    </a:lnTo>
                    <a:lnTo>
                      <a:pt x="1059" y="1023"/>
                    </a:lnTo>
                    <a:lnTo>
                      <a:pt x="1093" y="982"/>
                    </a:lnTo>
                    <a:lnTo>
                      <a:pt x="1122" y="938"/>
                    </a:lnTo>
                    <a:lnTo>
                      <a:pt x="1147" y="890"/>
                    </a:lnTo>
                    <a:lnTo>
                      <a:pt x="1167" y="839"/>
                    </a:lnTo>
                    <a:lnTo>
                      <a:pt x="1182" y="787"/>
                    </a:lnTo>
                    <a:lnTo>
                      <a:pt x="1190" y="731"/>
                    </a:lnTo>
                    <a:lnTo>
                      <a:pt x="1194" y="674"/>
                    </a:lnTo>
                    <a:lnTo>
                      <a:pt x="1190" y="617"/>
                    </a:lnTo>
                    <a:lnTo>
                      <a:pt x="1182" y="563"/>
                    </a:lnTo>
                    <a:lnTo>
                      <a:pt x="1167" y="510"/>
                    </a:lnTo>
                    <a:lnTo>
                      <a:pt x="1147" y="460"/>
                    </a:lnTo>
                    <a:lnTo>
                      <a:pt x="1122" y="411"/>
                    </a:lnTo>
                    <a:lnTo>
                      <a:pt x="1093" y="367"/>
                    </a:lnTo>
                    <a:lnTo>
                      <a:pt x="1059" y="325"/>
                    </a:lnTo>
                    <a:lnTo>
                      <a:pt x="1021" y="288"/>
                    </a:lnTo>
                    <a:lnTo>
                      <a:pt x="980" y="255"/>
                    </a:lnTo>
                    <a:lnTo>
                      <a:pt x="936" y="225"/>
                    </a:lnTo>
                    <a:lnTo>
                      <a:pt x="888" y="200"/>
                    </a:lnTo>
                    <a:lnTo>
                      <a:pt x="838" y="180"/>
                    </a:lnTo>
                    <a:lnTo>
                      <a:pt x="785" y="165"/>
                    </a:lnTo>
                    <a:lnTo>
                      <a:pt x="730" y="157"/>
                    </a:lnTo>
                    <a:lnTo>
                      <a:pt x="673" y="154"/>
                    </a:lnTo>
                    <a:close/>
                    <a:moveTo>
                      <a:pt x="673" y="0"/>
                    </a:moveTo>
                    <a:lnTo>
                      <a:pt x="738" y="3"/>
                    </a:lnTo>
                    <a:lnTo>
                      <a:pt x="801" y="13"/>
                    </a:lnTo>
                    <a:lnTo>
                      <a:pt x="863" y="27"/>
                    </a:lnTo>
                    <a:lnTo>
                      <a:pt x="922" y="47"/>
                    </a:lnTo>
                    <a:lnTo>
                      <a:pt x="977" y="73"/>
                    </a:lnTo>
                    <a:lnTo>
                      <a:pt x="1031" y="103"/>
                    </a:lnTo>
                    <a:lnTo>
                      <a:pt x="1081" y="138"/>
                    </a:lnTo>
                    <a:lnTo>
                      <a:pt x="1127" y="177"/>
                    </a:lnTo>
                    <a:lnTo>
                      <a:pt x="1170" y="220"/>
                    </a:lnTo>
                    <a:lnTo>
                      <a:pt x="1209" y="266"/>
                    </a:lnTo>
                    <a:lnTo>
                      <a:pt x="1244" y="317"/>
                    </a:lnTo>
                    <a:lnTo>
                      <a:pt x="1274" y="370"/>
                    </a:lnTo>
                    <a:lnTo>
                      <a:pt x="1300" y="426"/>
                    </a:lnTo>
                    <a:lnTo>
                      <a:pt x="1319" y="485"/>
                    </a:lnTo>
                    <a:lnTo>
                      <a:pt x="1334" y="547"/>
                    </a:lnTo>
                    <a:lnTo>
                      <a:pt x="1344" y="610"/>
                    </a:lnTo>
                    <a:lnTo>
                      <a:pt x="1347" y="674"/>
                    </a:lnTo>
                    <a:lnTo>
                      <a:pt x="1344" y="739"/>
                    </a:lnTo>
                    <a:lnTo>
                      <a:pt x="1334" y="802"/>
                    </a:lnTo>
                    <a:lnTo>
                      <a:pt x="1319" y="864"/>
                    </a:lnTo>
                    <a:lnTo>
                      <a:pt x="1300" y="923"/>
                    </a:lnTo>
                    <a:lnTo>
                      <a:pt x="1274" y="979"/>
                    </a:lnTo>
                    <a:lnTo>
                      <a:pt x="1244" y="1033"/>
                    </a:lnTo>
                    <a:lnTo>
                      <a:pt x="1209" y="1083"/>
                    </a:lnTo>
                    <a:lnTo>
                      <a:pt x="1170" y="1129"/>
                    </a:lnTo>
                    <a:lnTo>
                      <a:pt x="1127" y="1172"/>
                    </a:lnTo>
                    <a:lnTo>
                      <a:pt x="1081" y="1211"/>
                    </a:lnTo>
                    <a:lnTo>
                      <a:pt x="1031" y="1246"/>
                    </a:lnTo>
                    <a:lnTo>
                      <a:pt x="977" y="1276"/>
                    </a:lnTo>
                    <a:lnTo>
                      <a:pt x="922" y="1302"/>
                    </a:lnTo>
                    <a:lnTo>
                      <a:pt x="863" y="1322"/>
                    </a:lnTo>
                    <a:lnTo>
                      <a:pt x="801" y="1336"/>
                    </a:lnTo>
                    <a:lnTo>
                      <a:pt x="738" y="1346"/>
                    </a:lnTo>
                    <a:lnTo>
                      <a:pt x="673" y="1349"/>
                    </a:lnTo>
                    <a:lnTo>
                      <a:pt x="609" y="1346"/>
                    </a:lnTo>
                    <a:lnTo>
                      <a:pt x="546" y="1336"/>
                    </a:lnTo>
                    <a:lnTo>
                      <a:pt x="484" y="1322"/>
                    </a:lnTo>
                    <a:lnTo>
                      <a:pt x="425" y="1302"/>
                    </a:lnTo>
                    <a:lnTo>
                      <a:pt x="369" y="1276"/>
                    </a:lnTo>
                    <a:lnTo>
                      <a:pt x="316" y="1246"/>
                    </a:lnTo>
                    <a:lnTo>
                      <a:pt x="266" y="1211"/>
                    </a:lnTo>
                    <a:lnTo>
                      <a:pt x="219" y="1172"/>
                    </a:lnTo>
                    <a:lnTo>
                      <a:pt x="176" y="1129"/>
                    </a:lnTo>
                    <a:lnTo>
                      <a:pt x="138" y="1083"/>
                    </a:lnTo>
                    <a:lnTo>
                      <a:pt x="103" y="1033"/>
                    </a:lnTo>
                    <a:lnTo>
                      <a:pt x="72" y="979"/>
                    </a:lnTo>
                    <a:lnTo>
                      <a:pt x="47" y="923"/>
                    </a:lnTo>
                    <a:lnTo>
                      <a:pt x="27" y="864"/>
                    </a:lnTo>
                    <a:lnTo>
                      <a:pt x="13" y="802"/>
                    </a:lnTo>
                    <a:lnTo>
                      <a:pt x="3" y="739"/>
                    </a:lnTo>
                    <a:lnTo>
                      <a:pt x="0" y="674"/>
                    </a:lnTo>
                    <a:lnTo>
                      <a:pt x="3" y="610"/>
                    </a:lnTo>
                    <a:lnTo>
                      <a:pt x="13" y="547"/>
                    </a:lnTo>
                    <a:lnTo>
                      <a:pt x="27" y="485"/>
                    </a:lnTo>
                    <a:lnTo>
                      <a:pt x="47" y="426"/>
                    </a:lnTo>
                    <a:lnTo>
                      <a:pt x="72" y="370"/>
                    </a:lnTo>
                    <a:lnTo>
                      <a:pt x="103" y="317"/>
                    </a:lnTo>
                    <a:lnTo>
                      <a:pt x="138" y="266"/>
                    </a:lnTo>
                    <a:lnTo>
                      <a:pt x="176" y="220"/>
                    </a:lnTo>
                    <a:lnTo>
                      <a:pt x="219" y="177"/>
                    </a:lnTo>
                    <a:lnTo>
                      <a:pt x="266" y="138"/>
                    </a:lnTo>
                    <a:lnTo>
                      <a:pt x="316" y="103"/>
                    </a:lnTo>
                    <a:lnTo>
                      <a:pt x="369" y="73"/>
                    </a:lnTo>
                    <a:lnTo>
                      <a:pt x="425" y="47"/>
                    </a:lnTo>
                    <a:lnTo>
                      <a:pt x="484" y="27"/>
                    </a:lnTo>
                    <a:lnTo>
                      <a:pt x="546" y="13"/>
                    </a:lnTo>
                    <a:lnTo>
                      <a:pt x="609" y="3"/>
                    </a:lnTo>
                    <a:lnTo>
                      <a:pt x="67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grpSp>
        <p:nvGrpSpPr>
          <p:cNvPr id="54" name="Group 53">
            <a:extLst>
              <a:ext uri="{FF2B5EF4-FFF2-40B4-BE49-F238E27FC236}">
                <a16:creationId xmlns:a16="http://schemas.microsoft.com/office/drawing/2014/main" xmlns="" id="{1D89F7E6-C36E-4370-91EA-99008A34EAC2}"/>
              </a:ext>
            </a:extLst>
          </p:cNvPr>
          <p:cNvGrpSpPr/>
          <p:nvPr/>
        </p:nvGrpSpPr>
        <p:grpSpPr>
          <a:xfrm>
            <a:off x="6141147" y="4025930"/>
            <a:ext cx="2026731" cy="1938992"/>
            <a:chOff x="6141147" y="4025930"/>
            <a:chExt cx="2026731" cy="1938992"/>
          </a:xfrm>
        </p:grpSpPr>
        <p:grpSp>
          <p:nvGrpSpPr>
            <p:cNvPr id="10" name="Group 9">
              <a:extLst>
                <a:ext uri="{FF2B5EF4-FFF2-40B4-BE49-F238E27FC236}">
                  <a16:creationId xmlns:a16="http://schemas.microsoft.com/office/drawing/2014/main" xmlns="" id="{DBFB4E05-CC36-4A78-8C4C-16CEA3B5C21F}"/>
                </a:ext>
              </a:extLst>
            </p:cNvPr>
            <p:cNvGrpSpPr/>
            <p:nvPr/>
          </p:nvGrpSpPr>
          <p:grpSpPr>
            <a:xfrm>
              <a:off x="6217609" y="4025930"/>
              <a:ext cx="1950269" cy="1938992"/>
              <a:chOff x="6217609" y="4045386"/>
              <a:chExt cx="1950269" cy="1938992"/>
            </a:xfrm>
          </p:grpSpPr>
          <p:sp>
            <p:nvSpPr>
              <p:cNvPr id="8" name="Rounded Rectangle 18">
                <a:extLst>
                  <a:ext uri="{FF2B5EF4-FFF2-40B4-BE49-F238E27FC236}">
                    <a16:creationId xmlns:a16="http://schemas.microsoft.com/office/drawing/2014/main" xmlns="" id="{3A8B436D-0C42-417F-A960-85F1D6C13FE8}"/>
                  </a:ext>
                </a:extLst>
              </p:cNvPr>
              <p:cNvSpPr/>
              <p:nvPr/>
            </p:nvSpPr>
            <p:spPr>
              <a:xfrm>
                <a:off x="6217609" y="4192348"/>
                <a:ext cx="1667434" cy="16477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Raleway" panose="020B0503030101060003" pitchFamily="34" charset="0"/>
                </a:endParaRPr>
              </a:p>
            </p:txBody>
          </p:sp>
          <p:sp>
            <p:nvSpPr>
              <p:cNvPr id="9" name="TextBox 8">
                <a:extLst>
                  <a:ext uri="{FF2B5EF4-FFF2-40B4-BE49-F238E27FC236}">
                    <a16:creationId xmlns:a16="http://schemas.microsoft.com/office/drawing/2014/main" xmlns="" id="{58EA15C9-9945-42CB-B16C-40AB9C9003AF}"/>
                  </a:ext>
                </a:extLst>
              </p:cNvPr>
              <p:cNvSpPr txBox="1"/>
              <p:nvPr/>
            </p:nvSpPr>
            <p:spPr>
              <a:xfrm>
                <a:off x="7143239" y="4045386"/>
                <a:ext cx="1024639" cy="1938992"/>
              </a:xfrm>
              <a:prstGeom prst="rect">
                <a:avLst/>
              </a:prstGeom>
              <a:noFill/>
            </p:spPr>
            <p:txBody>
              <a:bodyPr wrap="none" rtlCol="0">
                <a:spAutoFit/>
              </a:bodyPr>
              <a:lstStyle/>
              <a:p>
                <a:pPr algn="r"/>
                <a:r>
                  <a:rPr lang="id-ID" sz="12000" dirty="0">
                    <a:solidFill>
                      <a:schemeClr val="bg1"/>
                    </a:solidFill>
                    <a:latin typeface="Raleway" panose="020B0503030101060003" pitchFamily="34" charset="0"/>
                    <a:cs typeface="Lato Black" panose="020F0A02020204030203" pitchFamily="34" charset="0"/>
                  </a:rPr>
                  <a:t>4</a:t>
                </a:r>
              </a:p>
            </p:txBody>
          </p:sp>
        </p:grpSp>
        <p:sp>
          <p:nvSpPr>
            <p:cNvPr id="36" name="Oval 35">
              <a:extLst>
                <a:ext uri="{FF2B5EF4-FFF2-40B4-BE49-F238E27FC236}">
                  <a16:creationId xmlns:a16="http://schemas.microsoft.com/office/drawing/2014/main" xmlns="" id="{1677139E-B163-4FF2-BAF9-FBCD3694F985}"/>
                </a:ext>
              </a:extLst>
            </p:cNvPr>
            <p:cNvSpPr/>
            <p:nvPr/>
          </p:nvSpPr>
          <p:spPr>
            <a:xfrm>
              <a:off x="6141147" y="4150169"/>
              <a:ext cx="823768" cy="823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sp>
          <p:nvSpPr>
            <p:cNvPr id="37" name="Freeform 28">
              <a:extLst>
                <a:ext uri="{FF2B5EF4-FFF2-40B4-BE49-F238E27FC236}">
                  <a16:creationId xmlns:a16="http://schemas.microsoft.com/office/drawing/2014/main" xmlns="" id="{F375C41B-8E2D-4A97-A782-317DDF75CAED}"/>
                </a:ext>
              </a:extLst>
            </p:cNvPr>
            <p:cNvSpPr>
              <a:spLocks noEditPoints="1"/>
            </p:cNvSpPr>
            <p:nvPr/>
          </p:nvSpPr>
          <p:spPr bwMode="auto">
            <a:xfrm>
              <a:off x="6353072" y="4313082"/>
              <a:ext cx="411874" cy="496672"/>
            </a:xfrm>
            <a:custGeom>
              <a:avLst/>
              <a:gdLst>
                <a:gd name="T0" fmla="*/ 1188 w 3060"/>
                <a:gd name="T1" fmla="*/ 1284 h 3691"/>
                <a:gd name="T2" fmla="*/ 1456 w 3060"/>
                <a:gd name="T3" fmla="*/ 1199 h 3691"/>
                <a:gd name="T4" fmla="*/ 1196 w 3060"/>
                <a:gd name="T5" fmla="*/ 2104 h 3691"/>
                <a:gd name="T6" fmla="*/ 1873 w 3060"/>
                <a:gd name="T7" fmla="*/ 2082 h 3691"/>
                <a:gd name="T8" fmla="*/ 1632 w 3060"/>
                <a:gd name="T9" fmla="*/ 961 h 3691"/>
                <a:gd name="T10" fmla="*/ 1772 w 3060"/>
                <a:gd name="T11" fmla="*/ 537 h 3691"/>
                <a:gd name="T12" fmla="*/ 2390 w 3060"/>
                <a:gd name="T13" fmla="*/ 987 h 3691"/>
                <a:gd name="T14" fmla="*/ 2513 w 3060"/>
                <a:gd name="T15" fmla="*/ 1764 h 3691"/>
                <a:gd name="T16" fmla="*/ 2063 w 3060"/>
                <a:gd name="T17" fmla="*/ 2382 h 3691"/>
                <a:gd name="T18" fmla="*/ 1287 w 3060"/>
                <a:gd name="T19" fmla="*/ 2504 h 3691"/>
                <a:gd name="T20" fmla="*/ 669 w 3060"/>
                <a:gd name="T21" fmla="*/ 2054 h 3691"/>
                <a:gd name="T22" fmla="*/ 547 w 3060"/>
                <a:gd name="T23" fmla="*/ 1278 h 3691"/>
                <a:gd name="T24" fmla="*/ 997 w 3060"/>
                <a:gd name="T25" fmla="*/ 661 h 3691"/>
                <a:gd name="T26" fmla="*/ 1346 w 3060"/>
                <a:gd name="T27" fmla="*/ 344 h 3691"/>
                <a:gd name="T28" fmla="*/ 601 w 3060"/>
                <a:gd name="T29" fmla="*/ 776 h 3691"/>
                <a:gd name="T30" fmla="*/ 342 w 3060"/>
                <a:gd name="T31" fmla="*/ 1614 h 3691"/>
                <a:gd name="T32" fmla="*/ 720 w 3060"/>
                <a:gd name="T33" fmla="*/ 2393 h 3691"/>
                <a:gd name="T34" fmla="*/ 1529 w 3060"/>
                <a:gd name="T35" fmla="*/ 2712 h 3691"/>
                <a:gd name="T36" fmla="*/ 2340 w 3060"/>
                <a:gd name="T37" fmla="*/ 2393 h 3691"/>
                <a:gd name="T38" fmla="*/ 2717 w 3060"/>
                <a:gd name="T39" fmla="*/ 1614 h 3691"/>
                <a:gd name="T40" fmla="*/ 2458 w 3060"/>
                <a:gd name="T41" fmla="*/ 776 h 3691"/>
                <a:gd name="T42" fmla="*/ 1714 w 3060"/>
                <a:gd name="T43" fmla="*/ 344 h 3691"/>
                <a:gd name="T44" fmla="*/ 1545 w 3060"/>
                <a:gd name="T45" fmla="*/ 144 h 3691"/>
                <a:gd name="T46" fmla="*/ 1814 w 3060"/>
                <a:gd name="T47" fmla="*/ 19 h 3691"/>
                <a:gd name="T48" fmla="*/ 1969 w 3060"/>
                <a:gd name="T49" fmla="*/ 157 h 3691"/>
                <a:gd name="T50" fmla="*/ 2248 w 3060"/>
                <a:gd name="T51" fmla="*/ 180 h 3691"/>
                <a:gd name="T52" fmla="*/ 2364 w 3060"/>
                <a:gd name="T53" fmla="*/ 326 h 3691"/>
                <a:gd name="T54" fmla="*/ 2608 w 3060"/>
                <a:gd name="T55" fmla="*/ 464 h 3691"/>
                <a:gd name="T56" fmla="*/ 2695 w 3060"/>
                <a:gd name="T57" fmla="*/ 612 h 3691"/>
                <a:gd name="T58" fmla="*/ 2861 w 3060"/>
                <a:gd name="T59" fmla="*/ 839 h 3691"/>
                <a:gd name="T60" fmla="*/ 2929 w 3060"/>
                <a:gd name="T61" fmla="*/ 991 h 3691"/>
                <a:gd name="T62" fmla="*/ 2985 w 3060"/>
                <a:gd name="T63" fmla="*/ 1267 h 3691"/>
                <a:gd name="T64" fmla="*/ 3046 w 3060"/>
                <a:gd name="T65" fmla="*/ 1451 h 3691"/>
                <a:gd name="T66" fmla="*/ 2955 w 3060"/>
                <a:gd name="T67" fmla="*/ 1718 h 3691"/>
                <a:gd name="T68" fmla="*/ 3003 w 3060"/>
                <a:gd name="T69" fmla="*/ 1922 h 3691"/>
                <a:gd name="T70" fmla="*/ 2804 w 3060"/>
                <a:gd name="T71" fmla="*/ 2114 h 3691"/>
                <a:gd name="T72" fmla="*/ 2817 w 3060"/>
                <a:gd name="T73" fmla="*/ 2348 h 3691"/>
                <a:gd name="T74" fmla="*/ 2558 w 3060"/>
                <a:gd name="T75" fmla="*/ 2436 h 3691"/>
                <a:gd name="T76" fmla="*/ 2501 w 3060"/>
                <a:gd name="T77" fmla="*/ 2703 h 3691"/>
                <a:gd name="T78" fmla="*/ 1829 w 3060"/>
                <a:gd name="T79" fmla="*/ 3688 h 3691"/>
                <a:gd name="T80" fmla="*/ 1335 w 3060"/>
                <a:gd name="T81" fmla="*/ 3646 h 3691"/>
                <a:gd name="T82" fmla="*/ 432 w 3060"/>
                <a:gd name="T83" fmla="*/ 3421 h 3691"/>
                <a:gd name="T84" fmla="*/ 462 w 3060"/>
                <a:gd name="T85" fmla="*/ 2603 h 3691"/>
                <a:gd name="T86" fmla="*/ 393 w 3060"/>
                <a:gd name="T87" fmla="*/ 2432 h 3691"/>
                <a:gd name="T88" fmla="*/ 197 w 3060"/>
                <a:gd name="T89" fmla="*/ 2230 h 3691"/>
                <a:gd name="T90" fmla="*/ 156 w 3060"/>
                <a:gd name="T91" fmla="*/ 2064 h 3691"/>
                <a:gd name="T92" fmla="*/ 61 w 3060"/>
                <a:gd name="T93" fmla="*/ 1797 h 3691"/>
                <a:gd name="T94" fmla="*/ 28 w 3060"/>
                <a:gd name="T95" fmla="*/ 1618 h 3691"/>
                <a:gd name="T96" fmla="*/ 76 w 3060"/>
                <a:gd name="T97" fmla="*/ 1341 h 3691"/>
                <a:gd name="T98" fmla="*/ 54 w 3060"/>
                <a:gd name="T99" fmla="*/ 1151 h 3691"/>
                <a:gd name="T100" fmla="*/ 225 w 3060"/>
                <a:gd name="T101" fmla="*/ 930 h 3691"/>
                <a:gd name="T102" fmla="*/ 228 w 3060"/>
                <a:gd name="T103" fmla="*/ 722 h 3691"/>
                <a:gd name="T104" fmla="*/ 472 w 3060"/>
                <a:gd name="T105" fmla="*/ 594 h 3691"/>
                <a:gd name="T106" fmla="*/ 527 w 3060"/>
                <a:gd name="T107" fmla="*/ 365 h 3691"/>
                <a:gd name="T108" fmla="*/ 799 w 3060"/>
                <a:gd name="T109" fmla="*/ 353 h 3691"/>
                <a:gd name="T110" fmla="*/ 928 w 3060"/>
                <a:gd name="T111" fmla="*/ 113 h 3691"/>
                <a:gd name="T112" fmla="*/ 1157 w 3060"/>
                <a:gd name="T113" fmla="*/ 161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0" h="3691">
                  <a:moveTo>
                    <a:pt x="1537" y="894"/>
                  </a:moveTo>
                  <a:lnTo>
                    <a:pt x="1517" y="898"/>
                  </a:lnTo>
                  <a:lnTo>
                    <a:pt x="1499" y="906"/>
                  </a:lnTo>
                  <a:lnTo>
                    <a:pt x="1482" y="920"/>
                  </a:lnTo>
                  <a:lnTo>
                    <a:pt x="1209" y="1192"/>
                  </a:lnTo>
                  <a:lnTo>
                    <a:pt x="1197" y="1208"/>
                  </a:lnTo>
                  <a:lnTo>
                    <a:pt x="1188" y="1226"/>
                  </a:lnTo>
                  <a:lnTo>
                    <a:pt x="1185" y="1245"/>
                  </a:lnTo>
                  <a:lnTo>
                    <a:pt x="1185" y="1264"/>
                  </a:lnTo>
                  <a:lnTo>
                    <a:pt x="1188" y="1284"/>
                  </a:lnTo>
                  <a:lnTo>
                    <a:pt x="1197" y="1302"/>
                  </a:lnTo>
                  <a:lnTo>
                    <a:pt x="1209" y="1318"/>
                  </a:lnTo>
                  <a:lnTo>
                    <a:pt x="1226" y="1331"/>
                  </a:lnTo>
                  <a:lnTo>
                    <a:pt x="1243" y="1339"/>
                  </a:lnTo>
                  <a:lnTo>
                    <a:pt x="1263" y="1344"/>
                  </a:lnTo>
                  <a:lnTo>
                    <a:pt x="1283" y="1344"/>
                  </a:lnTo>
                  <a:lnTo>
                    <a:pt x="1302" y="1339"/>
                  </a:lnTo>
                  <a:lnTo>
                    <a:pt x="1320" y="1331"/>
                  </a:lnTo>
                  <a:lnTo>
                    <a:pt x="1336" y="1318"/>
                  </a:lnTo>
                  <a:lnTo>
                    <a:pt x="1456" y="1199"/>
                  </a:lnTo>
                  <a:lnTo>
                    <a:pt x="1456" y="1969"/>
                  </a:lnTo>
                  <a:lnTo>
                    <a:pt x="1273" y="1969"/>
                  </a:lnTo>
                  <a:lnTo>
                    <a:pt x="1249" y="1972"/>
                  </a:lnTo>
                  <a:lnTo>
                    <a:pt x="1227" y="1981"/>
                  </a:lnTo>
                  <a:lnTo>
                    <a:pt x="1209" y="1996"/>
                  </a:lnTo>
                  <a:lnTo>
                    <a:pt x="1196" y="2014"/>
                  </a:lnTo>
                  <a:lnTo>
                    <a:pt x="1187" y="2035"/>
                  </a:lnTo>
                  <a:lnTo>
                    <a:pt x="1183" y="2058"/>
                  </a:lnTo>
                  <a:lnTo>
                    <a:pt x="1187" y="2082"/>
                  </a:lnTo>
                  <a:lnTo>
                    <a:pt x="1196" y="2104"/>
                  </a:lnTo>
                  <a:lnTo>
                    <a:pt x="1209" y="2122"/>
                  </a:lnTo>
                  <a:lnTo>
                    <a:pt x="1227" y="2136"/>
                  </a:lnTo>
                  <a:lnTo>
                    <a:pt x="1249" y="2145"/>
                  </a:lnTo>
                  <a:lnTo>
                    <a:pt x="1273" y="2149"/>
                  </a:lnTo>
                  <a:lnTo>
                    <a:pt x="1787" y="2149"/>
                  </a:lnTo>
                  <a:lnTo>
                    <a:pt x="1811" y="2145"/>
                  </a:lnTo>
                  <a:lnTo>
                    <a:pt x="1832" y="2136"/>
                  </a:lnTo>
                  <a:lnTo>
                    <a:pt x="1850" y="2122"/>
                  </a:lnTo>
                  <a:lnTo>
                    <a:pt x="1864" y="2104"/>
                  </a:lnTo>
                  <a:lnTo>
                    <a:pt x="1873" y="2082"/>
                  </a:lnTo>
                  <a:lnTo>
                    <a:pt x="1876" y="2058"/>
                  </a:lnTo>
                  <a:lnTo>
                    <a:pt x="1873" y="2035"/>
                  </a:lnTo>
                  <a:lnTo>
                    <a:pt x="1864" y="2014"/>
                  </a:lnTo>
                  <a:lnTo>
                    <a:pt x="1850" y="1996"/>
                  </a:lnTo>
                  <a:lnTo>
                    <a:pt x="1832" y="1981"/>
                  </a:lnTo>
                  <a:lnTo>
                    <a:pt x="1811" y="1972"/>
                  </a:lnTo>
                  <a:lnTo>
                    <a:pt x="1787" y="1969"/>
                  </a:lnTo>
                  <a:lnTo>
                    <a:pt x="1634" y="1969"/>
                  </a:lnTo>
                  <a:lnTo>
                    <a:pt x="1634" y="983"/>
                  </a:lnTo>
                  <a:lnTo>
                    <a:pt x="1632" y="961"/>
                  </a:lnTo>
                  <a:lnTo>
                    <a:pt x="1624" y="942"/>
                  </a:lnTo>
                  <a:lnTo>
                    <a:pt x="1613" y="925"/>
                  </a:lnTo>
                  <a:lnTo>
                    <a:pt x="1597" y="910"/>
                  </a:lnTo>
                  <a:lnTo>
                    <a:pt x="1579" y="900"/>
                  </a:lnTo>
                  <a:lnTo>
                    <a:pt x="1559" y="895"/>
                  </a:lnTo>
                  <a:lnTo>
                    <a:pt x="1537" y="894"/>
                  </a:lnTo>
                  <a:close/>
                  <a:moveTo>
                    <a:pt x="1529" y="508"/>
                  </a:moveTo>
                  <a:lnTo>
                    <a:pt x="1613" y="511"/>
                  </a:lnTo>
                  <a:lnTo>
                    <a:pt x="1694" y="521"/>
                  </a:lnTo>
                  <a:lnTo>
                    <a:pt x="1772" y="537"/>
                  </a:lnTo>
                  <a:lnTo>
                    <a:pt x="1849" y="560"/>
                  </a:lnTo>
                  <a:lnTo>
                    <a:pt x="1924" y="588"/>
                  </a:lnTo>
                  <a:lnTo>
                    <a:pt x="1995" y="621"/>
                  </a:lnTo>
                  <a:lnTo>
                    <a:pt x="2063" y="661"/>
                  </a:lnTo>
                  <a:lnTo>
                    <a:pt x="2127" y="704"/>
                  </a:lnTo>
                  <a:lnTo>
                    <a:pt x="2188" y="752"/>
                  </a:lnTo>
                  <a:lnTo>
                    <a:pt x="2245" y="805"/>
                  </a:lnTo>
                  <a:lnTo>
                    <a:pt x="2298" y="862"/>
                  </a:lnTo>
                  <a:lnTo>
                    <a:pt x="2347" y="923"/>
                  </a:lnTo>
                  <a:lnTo>
                    <a:pt x="2390" y="987"/>
                  </a:lnTo>
                  <a:lnTo>
                    <a:pt x="2429" y="1056"/>
                  </a:lnTo>
                  <a:lnTo>
                    <a:pt x="2462" y="1126"/>
                  </a:lnTo>
                  <a:lnTo>
                    <a:pt x="2490" y="1201"/>
                  </a:lnTo>
                  <a:lnTo>
                    <a:pt x="2513" y="1278"/>
                  </a:lnTo>
                  <a:lnTo>
                    <a:pt x="2529" y="1357"/>
                  </a:lnTo>
                  <a:lnTo>
                    <a:pt x="2539" y="1437"/>
                  </a:lnTo>
                  <a:lnTo>
                    <a:pt x="2542" y="1521"/>
                  </a:lnTo>
                  <a:lnTo>
                    <a:pt x="2539" y="1604"/>
                  </a:lnTo>
                  <a:lnTo>
                    <a:pt x="2529" y="1685"/>
                  </a:lnTo>
                  <a:lnTo>
                    <a:pt x="2513" y="1764"/>
                  </a:lnTo>
                  <a:lnTo>
                    <a:pt x="2490" y="1840"/>
                  </a:lnTo>
                  <a:lnTo>
                    <a:pt x="2462" y="1915"/>
                  </a:lnTo>
                  <a:lnTo>
                    <a:pt x="2429" y="1986"/>
                  </a:lnTo>
                  <a:lnTo>
                    <a:pt x="2390" y="2054"/>
                  </a:lnTo>
                  <a:lnTo>
                    <a:pt x="2347" y="2118"/>
                  </a:lnTo>
                  <a:lnTo>
                    <a:pt x="2298" y="2179"/>
                  </a:lnTo>
                  <a:lnTo>
                    <a:pt x="2245" y="2236"/>
                  </a:lnTo>
                  <a:lnTo>
                    <a:pt x="2188" y="2289"/>
                  </a:lnTo>
                  <a:lnTo>
                    <a:pt x="2127" y="2338"/>
                  </a:lnTo>
                  <a:lnTo>
                    <a:pt x="2063" y="2382"/>
                  </a:lnTo>
                  <a:lnTo>
                    <a:pt x="1995" y="2420"/>
                  </a:lnTo>
                  <a:lnTo>
                    <a:pt x="1924" y="2453"/>
                  </a:lnTo>
                  <a:lnTo>
                    <a:pt x="1849" y="2481"/>
                  </a:lnTo>
                  <a:lnTo>
                    <a:pt x="1772" y="2504"/>
                  </a:lnTo>
                  <a:lnTo>
                    <a:pt x="1694" y="2520"/>
                  </a:lnTo>
                  <a:lnTo>
                    <a:pt x="1613" y="2530"/>
                  </a:lnTo>
                  <a:lnTo>
                    <a:pt x="1529" y="2533"/>
                  </a:lnTo>
                  <a:lnTo>
                    <a:pt x="1447" y="2530"/>
                  </a:lnTo>
                  <a:lnTo>
                    <a:pt x="1365" y="2520"/>
                  </a:lnTo>
                  <a:lnTo>
                    <a:pt x="1287" y="2504"/>
                  </a:lnTo>
                  <a:lnTo>
                    <a:pt x="1211" y="2481"/>
                  </a:lnTo>
                  <a:lnTo>
                    <a:pt x="1136" y="2453"/>
                  </a:lnTo>
                  <a:lnTo>
                    <a:pt x="1065" y="2420"/>
                  </a:lnTo>
                  <a:lnTo>
                    <a:pt x="997" y="2382"/>
                  </a:lnTo>
                  <a:lnTo>
                    <a:pt x="932" y="2338"/>
                  </a:lnTo>
                  <a:lnTo>
                    <a:pt x="871" y="2289"/>
                  </a:lnTo>
                  <a:lnTo>
                    <a:pt x="815" y="2236"/>
                  </a:lnTo>
                  <a:lnTo>
                    <a:pt x="762" y="2179"/>
                  </a:lnTo>
                  <a:lnTo>
                    <a:pt x="713" y="2118"/>
                  </a:lnTo>
                  <a:lnTo>
                    <a:pt x="669" y="2054"/>
                  </a:lnTo>
                  <a:lnTo>
                    <a:pt x="631" y="1986"/>
                  </a:lnTo>
                  <a:lnTo>
                    <a:pt x="598" y="1915"/>
                  </a:lnTo>
                  <a:lnTo>
                    <a:pt x="570" y="1840"/>
                  </a:lnTo>
                  <a:lnTo>
                    <a:pt x="547" y="1764"/>
                  </a:lnTo>
                  <a:lnTo>
                    <a:pt x="531" y="1685"/>
                  </a:lnTo>
                  <a:lnTo>
                    <a:pt x="521" y="1604"/>
                  </a:lnTo>
                  <a:lnTo>
                    <a:pt x="518" y="1521"/>
                  </a:lnTo>
                  <a:lnTo>
                    <a:pt x="521" y="1437"/>
                  </a:lnTo>
                  <a:lnTo>
                    <a:pt x="531" y="1357"/>
                  </a:lnTo>
                  <a:lnTo>
                    <a:pt x="547" y="1278"/>
                  </a:lnTo>
                  <a:lnTo>
                    <a:pt x="570" y="1201"/>
                  </a:lnTo>
                  <a:lnTo>
                    <a:pt x="598" y="1126"/>
                  </a:lnTo>
                  <a:lnTo>
                    <a:pt x="631" y="1056"/>
                  </a:lnTo>
                  <a:lnTo>
                    <a:pt x="669" y="987"/>
                  </a:lnTo>
                  <a:lnTo>
                    <a:pt x="713" y="923"/>
                  </a:lnTo>
                  <a:lnTo>
                    <a:pt x="762" y="862"/>
                  </a:lnTo>
                  <a:lnTo>
                    <a:pt x="815" y="805"/>
                  </a:lnTo>
                  <a:lnTo>
                    <a:pt x="871" y="752"/>
                  </a:lnTo>
                  <a:lnTo>
                    <a:pt x="932" y="704"/>
                  </a:lnTo>
                  <a:lnTo>
                    <a:pt x="997" y="661"/>
                  </a:lnTo>
                  <a:lnTo>
                    <a:pt x="1065" y="621"/>
                  </a:lnTo>
                  <a:lnTo>
                    <a:pt x="1136" y="588"/>
                  </a:lnTo>
                  <a:lnTo>
                    <a:pt x="1211" y="560"/>
                  </a:lnTo>
                  <a:lnTo>
                    <a:pt x="1287" y="537"/>
                  </a:lnTo>
                  <a:lnTo>
                    <a:pt x="1365" y="521"/>
                  </a:lnTo>
                  <a:lnTo>
                    <a:pt x="1447" y="511"/>
                  </a:lnTo>
                  <a:lnTo>
                    <a:pt x="1529" y="508"/>
                  </a:lnTo>
                  <a:close/>
                  <a:moveTo>
                    <a:pt x="1529" y="329"/>
                  </a:moveTo>
                  <a:lnTo>
                    <a:pt x="1437" y="333"/>
                  </a:lnTo>
                  <a:lnTo>
                    <a:pt x="1346" y="344"/>
                  </a:lnTo>
                  <a:lnTo>
                    <a:pt x="1257" y="361"/>
                  </a:lnTo>
                  <a:lnTo>
                    <a:pt x="1171" y="385"/>
                  </a:lnTo>
                  <a:lnTo>
                    <a:pt x="1087" y="415"/>
                  </a:lnTo>
                  <a:lnTo>
                    <a:pt x="1007" y="450"/>
                  </a:lnTo>
                  <a:lnTo>
                    <a:pt x="929" y="492"/>
                  </a:lnTo>
                  <a:lnTo>
                    <a:pt x="856" y="540"/>
                  </a:lnTo>
                  <a:lnTo>
                    <a:pt x="785" y="592"/>
                  </a:lnTo>
                  <a:lnTo>
                    <a:pt x="720" y="648"/>
                  </a:lnTo>
                  <a:lnTo>
                    <a:pt x="658" y="710"/>
                  </a:lnTo>
                  <a:lnTo>
                    <a:pt x="601" y="776"/>
                  </a:lnTo>
                  <a:lnTo>
                    <a:pt x="549" y="846"/>
                  </a:lnTo>
                  <a:lnTo>
                    <a:pt x="502" y="920"/>
                  </a:lnTo>
                  <a:lnTo>
                    <a:pt x="460" y="998"/>
                  </a:lnTo>
                  <a:lnTo>
                    <a:pt x="425" y="1078"/>
                  </a:lnTo>
                  <a:lnTo>
                    <a:pt x="394" y="1162"/>
                  </a:lnTo>
                  <a:lnTo>
                    <a:pt x="371" y="1247"/>
                  </a:lnTo>
                  <a:lnTo>
                    <a:pt x="354" y="1337"/>
                  </a:lnTo>
                  <a:lnTo>
                    <a:pt x="342" y="1427"/>
                  </a:lnTo>
                  <a:lnTo>
                    <a:pt x="339" y="1521"/>
                  </a:lnTo>
                  <a:lnTo>
                    <a:pt x="342" y="1614"/>
                  </a:lnTo>
                  <a:lnTo>
                    <a:pt x="354" y="1704"/>
                  </a:lnTo>
                  <a:lnTo>
                    <a:pt x="371" y="1794"/>
                  </a:lnTo>
                  <a:lnTo>
                    <a:pt x="394" y="1880"/>
                  </a:lnTo>
                  <a:lnTo>
                    <a:pt x="425" y="1963"/>
                  </a:lnTo>
                  <a:lnTo>
                    <a:pt x="460" y="2045"/>
                  </a:lnTo>
                  <a:lnTo>
                    <a:pt x="502" y="2122"/>
                  </a:lnTo>
                  <a:lnTo>
                    <a:pt x="549" y="2195"/>
                  </a:lnTo>
                  <a:lnTo>
                    <a:pt x="601" y="2265"/>
                  </a:lnTo>
                  <a:lnTo>
                    <a:pt x="658" y="2331"/>
                  </a:lnTo>
                  <a:lnTo>
                    <a:pt x="720" y="2393"/>
                  </a:lnTo>
                  <a:lnTo>
                    <a:pt x="785" y="2450"/>
                  </a:lnTo>
                  <a:lnTo>
                    <a:pt x="856" y="2502"/>
                  </a:lnTo>
                  <a:lnTo>
                    <a:pt x="929" y="2549"/>
                  </a:lnTo>
                  <a:lnTo>
                    <a:pt x="1007" y="2591"/>
                  </a:lnTo>
                  <a:lnTo>
                    <a:pt x="1087" y="2627"/>
                  </a:lnTo>
                  <a:lnTo>
                    <a:pt x="1171" y="2657"/>
                  </a:lnTo>
                  <a:lnTo>
                    <a:pt x="1257" y="2680"/>
                  </a:lnTo>
                  <a:lnTo>
                    <a:pt x="1346" y="2698"/>
                  </a:lnTo>
                  <a:lnTo>
                    <a:pt x="1437" y="2709"/>
                  </a:lnTo>
                  <a:lnTo>
                    <a:pt x="1529" y="2712"/>
                  </a:lnTo>
                  <a:lnTo>
                    <a:pt x="1623" y="2709"/>
                  </a:lnTo>
                  <a:lnTo>
                    <a:pt x="1714" y="2698"/>
                  </a:lnTo>
                  <a:lnTo>
                    <a:pt x="1803" y="2680"/>
                  </a:lnTo>
                  <a:lnTo>
                    <a:pt x="1889" y="2657"/>
                  </a:lnTo>
                  <a:lnTo>
                    <a:pt x="1972" y="2627"/>
                  </a:lnTo>
                  <a:lnTo>
                    <a:pt x="2053" y="2591"/>
                  </a:lnTo>
                  <a:lnTo>
                    <a:pt x="2131" y="2549"/>
                  </a:lnTo>
                  <a:lnTo>
                    <a:pt x="2204" y="2502"/>
                  </a:lnTo>
                  <a:lnTo>
                    <a:pt x="2274" y="2450"/>
                  </a:lnTo>
                  <a:lnTo>
                    <a:pt x="2340" y="2393"/>
                  </a:lnTo>
                  <a:lnTo>
                    <a:pt x="2402" y="2331"/>
                  </a:lnTo>
                  <a:lnTo>
                    <a:pt x="2458" y="2265"/>
                  </a:lnTo>
                  <a:lnTo>
                    <a:pt x="2510" y="2195"/>
                  </a:lnTo>
                  <a:lnTo>
                    <a:pt x="2558" y="2122"/>
                  </a:lnTo>
                  <a:lnTo>
                    <a:pt x="2600" y="2045"/>
                  </a:lnTo>
                  <a:lnTo>
                    <a:pt x="2635" y="1963"/>
                  </a:lnTo>
                  <a:lnTo>
                    <a:pt x="2665" y="1880"/>
                  </a:lnTo>
                  <a:lnTo>
                    <a:pt x="2689" y="1794"/>
                  </a:lnTo>
                  <a:lnTo>
                    <a:pt x="2706" y="1704"/>
                  </a:lnTo>
                  <a:lnTo>
                    <a:pt x="2717" y="1614"/>
                  </a:lnTo>
                  <a:lnTo>
                    <a:pt x="2721" y="1521"/>
                  </a:lnTo>
                  <a:lnTo>
                    <a:pt x="2717" y="1427"/>
                  </a:lnTo>
                  <a:lnTo>
                    <a:pt x="2706" y="1337"/>
                  </a:lnTo>
                  <a:lnTo>
                    <a:pt x="2689" y="1247"/>
                  </a:lnTo>
                  <a:lnTo>
                    <a:pt x="2665" y="1162"/>
                  </a:lnTo>
                  <a:lnTo>
                    <a:pt x="2635" y="1078"/>
                  </a:lnTo>
                  <a:lnTo>
                    <a:pt x="2600" y="998"/>
                  </a:lnTo>
                  <a:lnTo>
                    <a:pt x="2558" y="920"/>
                  </a:lnTo>
                  <a:lnTo>
                    <a:pt x="2510" y="846"/>
                  </a:lnTo>
                  <a:lnTo>
                    <a:pt x="2458" y="776"/>
                  </a:lnTo>
                  <a:lnTo>
                    <a:pt x="2402" y="710"/>
                  </a:lnTo>
                  <a:lnTo>
                    <a:pt x="2340" y="648"/>
                  </a:lnTo>
                  <a:lnTo>
                    <a:pt x="2274" y="592"/>
                  </a:lnTo>
                  <a:lnTo>
                    <a:pt x="2204" y="540"/>
                  </a:lnTo>
                  <a:lnTo>
                    <a:pt x="2131" y="492"/>
                  </a:lnTo>
                  <a:lnTo>
                    <a:pt x="2053" y="450"/>
                  </a:lnTo>
                  <a:lnTo>
                    <a:pt x="1972" y="415"/>
                  </a:lnTo>
                  <a:lnTo>
                    <a:pt x="1889" y="385"/>
                  </a:lnTo>
                  <a:lnTo>
                    <a:pt x="1803" y="361"/>
                  </a:lnTo>
                  <a:lnTo>
                    <a:pt x="1714" y="344"/>
                  </a:lnTo>
                  <a:lnTo>
                    <a:pt x="1623" y="333"/>
                  </a:lnTo>
                  <a:lnTo>
                    <a:pt x="1529" y="329"/>
                  </a:lnTo>
                  <a:close/>
                  <a:moveTo>
                    <a:pt x="1383" y="0"/>
                  </a:moveTo>
                  <a:lnTo>
                    <a:pt x="1416" y="6"/>
                  </a:lnTo>
                  <a:lnTo>
                    <a:pt x="1447" y="17"/>
                  </a:lnTo>
                  <a:lnTo>
                    <a:pt x="1475" y="34"/>
                  </a:lnTo>
                  <a:lnTo>
                    <a:pt x="1500" y="56"/>
                  </a:lnTo>
                  <a:lnTo>
                    <a:pt x="1520" y="82"/>
                  </a:lnTo>
                  <a:lnTo>
                    <a:pt x="1535" y="111"/>
                  </a:lnTo>
                  <a:lnTo>
                    <a:pt x="1545" y="144"/>
                  </a:lnTo>
                  <a:lnTo>
                    <a:pt x="1555" y="111"/>
                  </a:lnTo>
                  <a:lnTo>
                    <a:pt x="1572" y="83"/>
                  </a:lnTo>
                  <a:lnTo>
                    <a:pt x="1593" y="57"/>
                  </a:lnTo>
                  <a:lnTo>
                    <a:pt x="1617" y="36"/>
                  </a:lnTo>
                  <a:lnTo>
                    <a:pt x="1646" y="19"/>
                  </a:lnTo>
                  <a:lnTo>
                    <a:pt x="1677" y="9"/>
                  </a:lnTo>
                  <a:lnTo>
                    <a:pt x="1710" y="3"/>
                  </a:lnTo>
                  <a:lnTo>
                    <a:pt x="1744" y="6"/>
                  </a:lnTo>
                  <a:lnTo>
                    <a:pt x="1784" y="11"/>
                  </a:lnTo>
                  <a:lnTo>
                    <a:pt x="1814" y="19"/>
                  </a:lnTo>
                  <a:lnTo>
                    <a:pt x="1841" y="32"/>
                  </a:lnTo>
                  <a:lnTo>
                    <a:pt x="1865" y="48"/>
                  </a:lnTo>
                  <a:lnTo>
                    <a:pt x="1887" y="68"/>
                  </a:lnTo>
                  <a:lnTo>
                    <a:pt x="1905" y="91"/>
                  </a:lnTo>
                  <a:lnTo>
                    <a:pt x="1918" y="117"/>
                  </a:lnTo>
                  <a:lnTo>
                    <a:pt x="1927" y="144"/>
                  </a:lnTo>
                  <a:lnTo>
                    <a:pt x="1933" y="173"/>
                  </a:lnTo>
                  <a:lnTo>
                    <a:pt x="1932" y="204"/>
                  </a:lnTo>
                  <a:lnTo>
                    <a:pt x="1949" y="179"/>
                  </a:lnTo>
                  <a:lnTo>
                    <a:pt x="1969" y="157"/>
                  </a:lnTo>
                  <a:lnTo>
                    <a:pt x="1993" y="139"/>
                  </a:lnTo>
                  <a:lnTo>
                    <a:pt x="2019" y="126"/>
                  </a:lnTo>
                  <a:lnTo>
                    <a:pt x="2046" y="117"/>
                  </a:lnTo>
                  <a:lnTo>
                    <a:pt x="2075" y="112"/>
                  </a:lnTo>
                  <a:lnTo>
                    <a:pt x="2105" y="112"/>
                  </a:lnTo>
                  <a:lnTo>
                    <a:pt x="2134" y="117"/>
                  </a:lnTo>
                  <a:lnTo>
                    <a:pt x="2162" y="127"/>
                  </a:lnTo>
                  <a:lnTo>
                    <a:pt x="2199" y="145"/>
                  </a:lnTo>
                  <a:lnTo>
                    <a:pt x="2226" y="160"/>
                  </a:lnTo>
                  <a:lnTo>
                    <a:pt x="2248" y="180"/>
                  </a:lnTo>
                  <a:lnTo>
                    <a:pt x="2266" y="203"/>
                  </a:lnTo>
                  <a:lnTo>
                    <a:pt x="2281" y="227"/>
                  </a:lnTo>
                  <a:lnTo>
                    <a:pt x="2292" y="255"/>
                  </a:lnTo>
                  <a:lnTo>
                    <a:pt x="2298" y="283"/>
                  </a:lnTo>
                  <a:lnTo>
                    <a:pt x="2299" y="312"/>
                  </a:lnTo>
                  <a:lnTo>
                    <a:pt x="2296" y="342"/>
                  </a:lnTo>
                  <a:lnTo>
                    <a:pt x="2287" y="371"/>
                  </a:lnTo>
                  <a:lnTo>
                    <a:pt x="2310" y="351"/>
                  </a:lnTo>
                  <a:lnTo>
                    <a:pt x="2335" y="336"/>
                  </a:lnTo>
                  <a:lnTo>
                    <a:pt x="2364" y="326"/>
                  </a:lnTo>
                  <a:lnTo>
                    <a:pt x="2392" y="320"/>
                  </a:lnTo>
                  <a:lnTo>
                    <a:pt x="2420" y="319"/>
                  </a:lnTo>
                  <a:lnTo>
                    <a:pt x="2449" y="322"/>
                  </a:lnTo>
                  <a:lnTo>
                    <a:pt x="2478" y="331"/>
                  </a:lnTo>
                  <a:lnTo>
                    <a:pt x="2505" y="344"/>
                  </a:lnTo>
                  <a:lnTo>
                    <a:pt x="2530" y="362"/>
                  </a:lnTo>
                  <a:lnTo>
                    <a:pt x="2559" y="389"/>
                  </a:lnTo>
                  <a:lnTo>
                    <a:pt x="2579" y="412"/>
                  </a:lnTo>
                  <a:lnTo>
                    <a:pt x="2596" y="437"/>
                  </a:lnTo>
                  <a:lnTo>
                    <a:pt x="2608" y="464"/>
                  </a:lnTo>
                  <a:lnTo>
                    <a:pt x="2614" y="492"/>
                  </a:lnTo>
                  <a:lnTo>
                    <a:pt x="2618" y="520"/>
                  </a:lnTo>
                  <a:lnTo>
                    <a:pt x="2616" y="550"/>
                  </a:lnTo>
                  <a:lnTo>
                    <a:pt x="2608" y="578"/>
                  </a:lnTo>
                  <a:lnTo>
                    <a:pt x="2596" y="605"/>
                  </a:lnTo>
                  <a:lnTo>
                    <a:pt x="2581" y="630"/>
                  </a:lnTo>
                  <a:lnTo>
                    <a:pt x="2608" y="619"/>
                  </a:lnTo>
                  <a:lnTo>
                    <a:pt x="2637" y="611"/>
                  </a:lnTo>
                  <a:lnTo>
                    <a:pt x="2665" y="609"/>
                  </a:lnTo>
                  <a:lnTo>
                    <a:pt x="2695" y="612"/>
                  </a:lnTo>
                  <a:lnTo>
                    <a:pt x="2723" y="619"/>
                  </a:lnTo>
                  <a:lnTo>
                    <a:pt x="2749" y="630"/>
                  </a:lnTo>
                  <a:lnTo>
                    <a:pt x="2774" y="646"/>
                  </a:lnTo>
                  <a:lnTo>
                    <a:pt x="2796" y="666"/>
                  </a:lnTo>
                  <a:lnTo>
                    <a:pt x="2815" y="691"/>
                  </a:lnTo>
                  <a:lnTo>
                    <a:pt x="2836" y="724"/>
                  </a:lnTo>
                  <a:lnTo>
                    <a:pt x="2850" y="752"/>
                  </a:lnTo>
                  <a:lnTo>
                    <a:pt x="2859" y="780"/>
                  </a:lnTo>
                  <a:lnTo>
                    <a:pt x="2862" y="810"/>
                  </a:lnTo>
                  <a:lnTo>
                    <a:pt x="2861" y="839"/>
                  </a:lnTo>
                  <a:lnTo>
                    <a:pt x="2855" y="868"/>
                  </a:lnTo>
                  <a:lnTo>
                    <a:pt x="2845" y="895"/>
                  </a:lnTo>
                  <a:lnTo>
                    <a:pt x="2830" y="920"/>
                  </a:lnTo>
                  <a:lnTo>
                    <a:pt x="2811" y="942"/>
                  </a:lnTo>
                  <a:lnTo>
                    <a:pt x="2789" y="962"/>
                  </a:lnTo>
                  <a:lnTo>
                    <a:pt x="2818" y="958"/>
                  </a:lnTo>
                  <a:lnTo>
                    <a:pt x="2848" y="960"/>
                  </a:lnTo>
                  <a:lnTo>
                    <a:pt x="2877" y="966"/>
                  </a:lnTo>
                  <a:lnTo>
                    <a:pt x="2904" y="976"/>
                  </a:lnTo>
                  <a:lnTo>
                    <a:pt x="2929" y="991"/>
                  </a:lnTo>
                  <a:lnTo>
                    <a:pt x="2951" y="1010"/>
                  </a:lnTo>
                  <a:lnTo>
                    <a:pt x="2971" y="1033"/>
                  </a:lnTo>
                  <a:lnTo>
                    <a:pt x="2985" y="1057"/>
                  </a:lnTo>
                  <a:lnTo>
                    <a:pt x="2997" y="1087"/>
                  </a:lnTo>
                  <a:lnTo>
                    <a:pt x="3008" y="1124"/>
                  </a:lnTo>
                  <a:lnTo>
                    <a:pt x="3014" y="1155"/>
                  </a:lnTo>
                  <a:lnTo>
                    <a:pt x="3014" y="1185"/>
                  </a:lnTo>
                  <a:lnTo>
                    <a:pt x="3009" y="1214"/>
                  </a:lnTo>
                  <a:lnTo>
                    <a:pt x="2999" y="1242"/>
                  </a:lnTo>
                  <a:lnTo>
                    <a:pt x="2985" y="1267"/>
                  </a:lnTo>
                  <a:lnTo>
                    <a:pt x="2968" y="1290"/>
                  </a:lnTo>
                  <a:lnTo>
                    <a:pt x="2947" y="1311"/>
                  </a:lnTo>
                  <a:lnTo>
                    <a:pt x="2922" y="1327"/>
                  </a:lnTo>
                  <a:lnTo>
                    <a:pt x="2895" y="1339"/>
                  </a:lnTo>
                  <a:lnTo>
                    <a:pt x="2928" y="1346"/>
                  </a:lnTo>
                  <a:lnTo>
                    <a:pt x="2959" y="1357"/>
                  </a:lnTo>
                  <a:lnTo>
                    <a:pt x="2988" y="1374"/>
                  </a:lnTo>
                  <a:lnTo>
                    <a:pt x="3011" y="1396"/>
                  </a:lnTo>
                  <a:lnTo>
                    <a:pt x="3032" y="1422"/>
                  </a:lnTo>
                  <a:lnTo>
                    <a:pt x="3046" y="1451"/>
                  </a:lnTo>
                  <a:lnTo>
                    <a:pt x="3056" y="1484"/>
                  </a:lnTo>
                  <a:lnTo>
                    <a:pt x="3060" y="1518"/>
                  </a:lnTo>
                  <a:lnTo>
                    <a:pt x="3060" y="1521"/>
                  </a:lnTo>
                  <a:lnTo>
                    <a:pt x="3059" y="1561"/>
                  </a:lnTo>
                  <a:lnTo>
                    <a:pt x="3054" y="1595"/>
                  </a:lnTo>
                  <a:lnTo>
                    <a:pt x="3044" y="1626"/>
                  </a:lnTo>
                  <a:lnTo>
                    <a:pt x="3028" y="1656"/>
                  </a:lnTo>
                  <a:lnTo>
                    <a:pt x="3008" y="1681"/>
                  </a:lnTo>
                  <a:lnTo>
                    <a:pt x="2983" y="1702"/>
                  </a:lnTo>
                  <a:lnTo>
                    <a:pt x="2955" y="1718"/>
                  </a:lnTo>
                  <a:lnTo>
                    <a:pt x="2923" y="1729"/>
                  </a:lnTo>
                  <a:lnTo>
                    <a:pt x="2890" y="1735"/>
                  </a:lnTo>
                  <a:lnTo>
                    <a:pt x="2917" y="1747"/>
                  </a:lnTo>
                  <a:lnTo>
                    <a:pt x="2941" y="1764"/>
                  </a:lnTo>
                  <a:lnTo>
                    <a:pt x="2963" y="1786"/>
                  </a:lnTo>
                  <a:lnTo>
                    <a:pt x="2980" y="1808"/>
                  </a:lnTo>
                  <a:lnTo>
                    <a:pt x="2992" y="1834"/>
                  </a:lnTo>
                  <a:lnTo>
                    <a:pt x="3001" y="1863"/>
                  </a:lnTo>
                  <a:lnTo>
                    <a:pt x="3004" y="1892"/>
                  </a:lnTo>
                  <a:lnTo>
                    <a:pt x="3003" y="1922"/>
                  </a:lnTo>
                  <a:lnTo>
                    <a:pt x="2998" y="1952"/>
                  </a:lnTo>
                  <a:lnTo>
                    <a:pt x="2986" y="1989"/>
                  </a:lnTo>
                  <a:lnTo>
                    <a:pt x="2974" y="2018"/>
                  </a:lnTo>
                  <a:lnTo>
                    <a:pt x="2958" y="2044"/>
                  </a:lnTo>
                  <a:lnTo>
                    <a:pt x="2939" y="2065"/>
                  </a:lnTo>
                  <a:lnTo>
                    <a:pt x="2916" y="2083"/>
                  </a:lnTo>
                  <a:lnTo>
                    <a:pt x="2890" y="2098"/>
                  </a:lnTo>
                  <a:lnTo>
                    <a:pt x="2863" y="2107"/>
                  </a:lnTo>
                  <a:lnTo>
                    <a:pt x="2834" y="2113"/>
                  </a:lnTo>
                  <a:lnTo>
                    <a:pt x="2804" y="2114"/>
                  </a:lnTo>
                  <a:lnTo>
                    <a:pt x="2775" y="2109"/>
                  </a:lnTo>
                  <a:lnTo>
                    <a:pt x="2798" y="2130"/>
                  </a:lnTo>
                  <a:lnTo>
                    <a:pt x="2816" y="2152"/>
                  </a:lnTo>
                  <a:lnTo>
                    <a:pt x="2829" y="2178"/>
                  </a:lnTo>
                  <a:lnTo>
                    <a:pt x="2839" y="2205"/>
                  </a:lnTo>
                  <a:lnTo>
                    <a:pt x="2844" y="2234"/>
                  </a:lnTo>
                  <a:lnTo>
                    <a:pt x="2845" y="2263"/>
                  </a:lnTo>
                  <a:lnTo>
                    <a:pt x="2841" y="2292"/>
                  </a:lnTo>
                  <a:lnTo>
                    <a:pt x="2832" y="2321"/>
                  </a:lnTo>
                  <a:lnTo>
                    <a:pt x="2817" y="2348"/>
                  </a:lnTo>
                  <a:lnTo>
                    <a:pt x="2794" y="2382"/>
                  </a:lnTo>
                  <a:lnTo>
                    <a:pt x="2775" y="2406"/>
                  </a:lnTo>
                  <a:lnTo>
                    <a:pt x="2752" y="2425"/>
                  </a:lnTo>
                  <a:lnTo>
                    <a:pt x="2728" y="2441"/>
                  </a:lnTo>
                  <a:lnTo>
                    <a:pt x="2700" y="2451"/>
                  </a:lnTo>
                  <a:lnTo>
                    <a:pt x="2672" y="2458"/>
                  </a:lnTo>
                  <a:lnTo>
                    <a:pt x="2644" y="2460"/>
                  </a:lnTo>
                  <a:lnTo>
                    <a:pt x="2614" y="2456"/>
                  </a:lnTo>
                  <a:lnTo>
                    <a:pt x="2586" y="2449"/>
                  </a:lnTo>
                  <a:lnTo>
                    <a:pt x="2558" y="2436"/>
                  </a:lnTo>
                  <a:lnTo>
                    <a:pt x="2574" y="2462"/>
                  </a:lnTo>
                  <a:lnTo>
                    <a:pt x="2585" y="2489"/>
                  </a:lnTo>
                  <a:lnTo>
                    <a:pt x="2592" y="2517"/>
                  </a:lnTo>
                  <a:lnTo>
                    <a:pt x="2593" y="2547"/>
                  </a:lnTo>
                  <a:lnTo>
                    <a:pt x="2590" y="2575"/>
                  </a:lnTo>
                  <a:lnTo>
                    <a:pt x="2583" y="2603"/>
                  </a:lnTo>
                  <a:lnTo>
                    <a:pt x="2570" y="2631"/>
                  </a:lnTo>
                  <a:lnTo>
                    <a:pt x="2553" y="2654"/>
                  </a:lnTo>
                  <a:lnTo>
                    <a:pt x="2532" y="2677"/>
                  </a:lnTo>
                  <a:lnTo>
                    <a:pt x="2501" y="2703"/>
                  </a:lnTo>
                  <a:lnTo>
                    <a:pt x="2477" y="2720"/>
                  </a:lnTo>
                  <a:lnTo>
                    <a:pt x="2449" y="2732"/>
                  </a:lnTo>
                  <a:lnTo>
                    <a:pt x="2635" y="3353"/>
                  </a:lnTo>
                  <a:lnTo>
                    <a:pt x="2638" y="3376"/>
                  </a:lnTo>
                  <a:lnTo>
                    <a:pt x="2636" y="3398"/>
                  </a:lnTo>
                  <a:lnTo>
                    <a:pt x="2628" y="3421"/>
                  </a:lnTo>
                  <a:lnTo>
                    <a:pt x="2614" y="3439"/>
                  </a:lnTo>
                  <a:lnTo>
                    <a:pt x="2596" y="3454"/>
                  </a:lnTo>
                  <a:lnTo>
                    <a:pt x="2575" y="3464"/>
                  </a:lnTo>
                  <a:lnTo>
                    <a:pt x="1829" y="3688"/>
                  </a:lnTo>
                  <a:lnTo>
                    <a:pt x="1803" y="3691"/>
                  </a:lnTo>
                  <a:lnTo>
                    <a:pt x="1785" y="3689"/>
                  </a:lnTo>
                  <a:lnTo>
                    <a:pt x="1767" y="3683"/>
                  </a:lnTo>
                  <a:lnTo>
                    <a:pt x="1751" y="3674"/>
                  </a:lnTo>
                  <a:lnTo>
                    <a:pt x="1736" y="3662"/>
                  </a:lnTo>
                  <a:lnTo>
                    <a:pt x="1725" y="3646"/>
                  </a:lnTo>
                  <a:lnTo>
                    <a:pt x="1718" y="3628"/>
                  </a:lnTo>
                  <a:lnTo>
                    <a:pt x="1529" y="3002"/>
                  </a:lnTo>
                  <a:lnTo>
                    <a:pt x="1342" y="3628"/>
                  </a:lnTo>
                  <a:lnTo>
                    <a:pt x="1335" y="3646"/>
                  </a:lnTo>
                  <a:lnTo>
                    <a:pt x="1324" y="3662"/>
                  </a:lnTo>
                  <a:lnTo>
                    <a:pt x="1309" y="3674"/>
                  </a:lnTo>
                  <a:lnTo>
                    <a:pt x="1293" y="3683"/>
                  </a:lnTo>
                  <a:lnTo>
                    <a:pt x="1275" y="3689"/>
                  </a:lnTo>
                  <a:lnTo>
                    <a:pt x="1257" y="3691"/>
                  </a:lnTo>
                  <a:lnTo>
                    <a:pt x="1231" y="3688"/>
                  </a:lnTo>
                  <a:lnTo>
                    <a:pt x="485" y="3464"/>
                  </a:lnTo>
                  <a:lnTo>
                    <a:pt x="463" y="3454"/>
                  </a:lnTo>
                  <a:lnTo>
                    <a:pt x="445" y="3439"/>
                  </a:lnTo>
                  <a:lnTo>
                    <a:pt x="432" y="3421"/>
                  </a:lnTo>
                  <a:lnTo>
                    <a:pt x="424" y="3398"/>
                  </a:lnTo>
                  <a:lnTo>
                    <a:pt x="422" y="3376"/>
                  </a:lnTo>
                  <a:lnTo>
                    <a:pt x="425" y="3353"/>
                  </a:lnTo>
                  <a:lnTo>
                    <a:pt x="615" y="2719"/>
                  </a:lnTo>
                  <a:lnTo>
                    <a:pt x="584" y="2711"/>
                  </a:lnTo>
                  <a:lnTo>
                    <a:pt x="556" y="2697"/>
                  </a:lnTo>
                  <a:lnTo>
                    <a:pt x="529" y="2678"/>
                  </a:lnTo>
                  <a:lnTo>
                    <a:pt x="500" y="2651"/>
                  </a:lnTo>
                  <a:lnTo>
                    <a:pt x="478" y="2629"/>
                  </a:lnTo>
                  <a:lnTo>
                    <a:pt x="462" y="2603"/>
                  </a:lnTo>
                  <a:lnTo>
                    <a:pt x="451" y="2577"/>
                  </a:lnTo>
                  <a:lnTo>
                    <a:pt x="443" y="2549"/>
                  </a:lnTo>
                  <a:lnTo>
                    <a:pt x="441" y="2520"/>
                  </a:lnTo>
                  <a:lnTo>
                    <a:pt x="443" y="2490"/>
                  </a:lnTo>
                  <a:lnTo>
                    <a:pt x="451" y="2462"/>
                  </a:lnTo>
                  <a:lnTo>
                    <a:pt x="462" y="2435"/>
                  </a:lnTo>
                  <a:lnTo>
                    <a:pt x="478" y="2410"/>
                  </a:lnTo>
                  <a:lnTo>
                    <a:pt x="451" y="2423"/>
                  </a:lnTo>
                  <a:lnTo>
                    <a:pt x="422" y="2429"/>
                  </a:lnTo>
                  <a:lnTo>
                    <a:pt x="393" y="2432"/>
                  </a:lnTo>
                  <a:lnTo>
                    <a:pt x="364" y="2428"/>
                  </a:lnTo>
                  <a:lnTo>
                    <a:pt x="336" y="2421"/>
                  </a:lnTo>
                  <a:lnTo>
                    <a:pt x="310" y="2410"/>
                  </a:lnTo>
                  <a:lnTo>
                    <a:pt x="285" y="2394"/>
                  </a:lnTo>
                  <a:lnTo>
                    <a:pt x="262" y="2374"/>
                  </a:lnTo>
                  <a:lnTo>
                    <a:pt x="244" y="2349"/>
                  </a:lnTo>
                  <a:lnTo>
                    <a:pt x="223" y="2316"/>
                  </a:lnTo>
                  <a:lnTo>
                    <a:pt x="209" y="2288"/>
                  </a:lnTo>
                  <a:lnTo>
                    <a:pt x="200" y="2260"/>
                  </a:lnTo>
                  <a:lnTo>
                    <a:pt x="197" y="2230"/>
                  </a:lnTo>
                  <a:lnTo>
                    <a:pt x="198" y="2201"/>
                  </a:lnTo>
                  <a:lnTo>
                    <a:pt x="203" y="2173"/>
                  </a:lnTo>
                  <a:lnTo>
                    <a:pt x="215" y="2145"/>
                  </a:lnTo>
                  <a:lnTo>
                    <a:pt x="229" y="2121"/>
                  </a:lnTo>
                  <a:lnTo>
                    <a:pt x="247" y="2098"/>
                  </a:lnTo>
                  <a:lnTo>
                    <a:pt x="271" y="2078"/>
                  </a:lnTo>
                  <a:lnTo>
                    <a:pt x="241" y="2082"/>
                  </a:lnTo>
                  <a:lnTo>
                    <a:pt x="211" y="2080"/>
                  </a:lnTo>
                  <a:lnTo>
                    <a:pt x="182" y="2074"/>
                  </a:lnTo>
                  <a:lnTo>
                    <a:pt x="156" y="2064"/>
                  </a:lnTo>
                  <a:lnTo>
                    <a:pt x="130" y="2048"/>
                  </a:lnTo>
                  <a:lnTo>
                    <a:pt x="108" y="2030"/>
                  </a:lnTo>
                  <a:lnTo>
                    <a:pt x="89" y="2007"/>
                  </a:lnTo>
                  <a:lnTo>
                    <a:pt x="73" y="1983"/>
                  </a:lnTo>
                  <a:lnTo>
                    <a:pt x="62" y="1953"/>
                  </a:lnTo>
                  <a:lnTo>
                    <a:pt x="52" y="1915"/>
                  </a:lnTo>
                  <a:lnTo>
                    <a:pt x="46" y="1884"/>
                  </a:lnTo>
                  <a:lnTo>
                    <a:pt x="46" y="1855"/>
                  </a:lnTo>
                  <a:lnTo>
                    <a:pt x="51" y="1825"/>
                  </a:lnTo>
                  <a:lnTo>
                    <a:pt x="61" y="1797"/>
                  </a:lnTo>
                  <a:lnTo>
                    <a:pt x="74" y="1772"/>
                  </a:lnTo>
                  <a:lnTo>
                    <a:pt x="93" y="1748"/>
                  </a:lnTo>
                  <a:lnTo>
                    <a:pt x="114" y="1728"/>
                  </a:lnTo>
                  <a:lnTo>
                    <a:pt x="139" y="1712"/>
                  </a:lnTo>
                  <a:lnTo>
                    <a:pt x="167" y="1700"/>
                  </a:lnTo>
                  <a:lnTo>
                    <a:pt x="133" y="1694"/>
                  </a:lnTo>
                  <a:lnTo>
                    <a:pt x="102" y="1683"/>
                  </a:lnTo>
                  <a:lnTo>
                    <a:pt x="73" y="1666"/>
                  </a:lnTo>
                  <a:lnTo>
                    <a:pt x="48" y="1644"/>
                  </a:lnTo>
                  <a:lnTo>
                    <a:pt x="28" y="1618"/>
                  </a:lnTo>
                  <a:lnTo>
                    <a:pt x="13" y="1589"/>
                  </a:lnTo>
                  <a:lnTo>
                    <a:pt x="3" y="1557"/>
                  </a:lnTo>
                  <a:lnTo>
                    <a:pt x="0" y="1522"/>
                  </a:lnTo>
                  <a:lnTo>
                    <a:pt x="0" y="1521"/>
                  </a:lnTo>
                  <a:lnTo>
                    <a:pt x="1" y="1483"/>
                  </a:lnTo>
                  <a:lnTo>
                    <a:pt x="4" y="1449"/>
                  </a:lnTo>
                  <a:lnTo>
                    <a:pt x="15" y="1417"/>
                  </a:lnTo>
                  <a:lnTo>
                    <a:pt x="30" y="1388"/>
                  </a:lnTo>
                  <a:lnTo>
                    <a:pt x="52" y="1363"/>
                  </a:lnTo>
                  <a:lnTo>
                    <a:pt x="76" y="1341"/>
                  </a:lnTo>
                  <a:lnTo>
                    <a:pt x="105" y="1324"/>
                  </a:lnTo>
                  <a:lnTo>
                    <a:pt x="136" y="1314"/>
                  </a:lnTo>
                  <a:lnTo>
                    <a:pt x="169" y="1309"/>
                  </a:lnTo>
                  <a:lnTo>
                    <a:pt x="142" y="1296"/>
                  </a:lnTo>
                  <a:lnTo>
                    <a:pt x="117" y="1278"/>
                  </a:lnTo>
                  <a:lnTo>
                    <a:pt x="97" y="1258"/>
                  </a:lnTo>
                  <a:lnTo>
                    <a:pt x="80" y="1234"/>
                  </a:lnTo>
                  <a:lnTo>
                    <a:pt x="68" y="1208"/>
                  </a:lnTo>
                  <a:lnTo>
                    <a:pt x="59" y="1181"/>
                  </a:lnTo>
                  <a:lnTo>
                    <a:pt x="54" y="1151"/>
                  </a:lnTo>
                  <a:lnTo>
                    <a:pt x="55" y="1122"/>
                  </a:lnTo>
                  <a:lnTo>
                    <a:pt x="61" y="1091"/>
                  </a:lnTo>
                  <a:lnTo>
                    <a:pt x="73" y="1053"/>
                  </a:lnTo>
                  <a:lnTo>
                    <a:pt x="85" y="1025"/>
                  </a:lnTo>
                  <a:lnTo>
                    <a:pt x="100" y="1000"/>
                  </a:lnTo>
                  <a:lnTo>
                    <a:pt x="121" y="978"/>
                  </a:lnTo>
                  <a:lnTo>
                    <a:pt x="143" y="960"/>
                  </a:lnTo>
                  <a:lnTo>
                    <a:pt x="168" y="946"/>
                  </a:lnTo>
                  <a:lnTo>
                    <a:pt x="195" y="935"/>
                  </a:lnTo>
                  <a:lnTo>
                    <a:pt x="225" y="930"/>
                  </a:lnTo>
                  <a:lnTo>
                    <a:pt x="254" y="930"/>
                  </a:lnTo>
                  <a:lnTo>
                    <a:pt x="285" y="934"/>
                  </a:lnTo>
                  <a:lnTo>
                    <a:pt x="262" y="914"/>
                  </a:lnTo>
                  <a:lnTo>
                    <a:pt x="243" y="890"/>
                  </a:lnTo>
                  <a:lnTo>
                    <a:pt x="229" y="865"/>
                  </a:lnTo>
                  <a:lnTo>
                    <a:pt x="219" y="837"/>
                  </a:lnTo>
                  <a:lnTo>
                    <a:pt x="215" y="809"/>
                  </a:lnTo>
                  <a:lnTo>
                    <a:pt x="214" y="779"/>
                  </a:lnTo>
                  <a:lnTo>
                    <a:pt x="218" y="751"/>
                  </a:lnTo>
                  <a:lnTo>
                    <a:pt x="228" y="722"/>
                  </a:lnTo>
                  <a:lnTo>
                    <a:pt x="242" y="694"/>
                  </a:lnTo>
                  <a:lnTo>
                    <a:pt x="263" y="662"/>
                  </a:lnTo>
                  <a:lnTo>
                    <a:pt x="284" y="638"/>
                  </a:lnTo>
                  <a:lnTo>
                    <a:pt x="305" y="619"/>
                  </a:lnTo>
                  <a:lnTo>
                    <a:pt x="331" y="603"/>
                  </a:lnTo>
                  <a:lnTo>
                    <a:pt x="357" y="592"/>
                  </a:lnTo>
                  <a:lnTo>
                    <a:pt x="385" y="585"/>
                  </a:lnTo>
                  <a:lnTo>
                    <a:pt x="415" y="584"/>
                  </a:lnTo>
                  <a:lnTo>
                    <a:pt x="444" y="586"/>
                  </a:lnTo>
                  <a:lnTo>
                    <a:pt x="472" y="594"/>
                  </a:lnTo>
                  <a:lnTo>
                    <a:pt x="501" y="607"/>
                  </a:lnTo>
                  <a:lnTo>
                    <a:pt x="484" y="581"/>
                  </a:lnTo>
                  <a:lnTo>
                    <a:pt x="474" y="553"/>
                  </a:lnTo>
                  <a:lnTo>
                    <a:pt x="467" y="525"/>
                  </a:lnTo>
                  <a:lnTo>
                    <a:pt x="466" y="497"/>
                  </a:lnTo>
                  <a:lnTo>
                    <a:pt x="468" y="467"/>
                  </a:lnTo>
                  <a:lnTo>
                    <a:pt x="476" y="439"/>
                  </a:lnTo>
                  <a:lnTo>
                    <a:pt x="488" y="413"/>
                  </a:lnTo>
                  <a:lnTo>
                    <a:pt x="505" y="388"/>
                  </a:lnTo>
                  <a:lnTo>
                    <a:pt x="527" y="365"/>
                  </a:lnTo>
                  <a:lnTo>
                    <a:pt x="557" y="340"/>
                  </a:lnTo>
                  <a:lnTo>
                    <a:pt x="582" y="322"/>
                  </a:lnTo>
                  <a:lnTo>
                    <a:pt x="609" y="310"/>
                  </a:lnTo>
                  <a:lnTo>
                    <a:pt x="637" y="302"/>
                  </a:lnTo>
                  <a:lnTo>
                    <a:pt x="667" y="299"/>
                  </a:lnTo>
                  <a:lnTo>
                    <a:pt x="695" y="301"/>
                  </a:lnTo>
                  <a:lnTo>
                    <a:pt x="723" y="308"/>
                  </a:lnTo>
                  <a:lnTo>
                    <a:pt x="750" y="318"/>
                  </a:lnTo>
                  <a:lnTo>
                    <a:pt x="776" y="334"/>
                  </a:lnTo>
                  <a:lnTo>
                    <a:pt x="799" y="353"/>
                  </a:lnTo>
                  <a:lnTo>
                    <a:pt x="791" y="325"/>
                  </a:lnTo>
                  <a:lnTo>
                    <a:pt x="788" y="295"/>
                  </a:lnTo>
                  <a:lnTo>
                    <a:pt x="790" y="266"/>
                  </a:lnTo>
                  <a:lnTo>
                    <a:pt x="797" y="238"/>
                  </a:lnTo>
                  <a:lnTo>
                    <a:pt x="808" y="210"/>
                  </a:lnTo>
                  <a:lnTo>
                    <a:pt x="823" y="186"/>
                  </a:lnTo>
                  <a:lnTo>
                    <a:pt x="842" y="164"/>
                  </a:lnTo>
                  <a:lnTo>
                    <a:pt x="866" y="145"/>
                  </a:lnTo>
                  <a:lnTo>
                    <a:pt x="892" y="129"/>
                  </a:lnTo>
                  <a:lnTo>
                    <a:pt x="928" y="113"/>
                  </a:lnTo>
                  <a:lnTo>
                    <a:pt x="957" y="104"/>
                  </a:lnTo>
                  <a:lnTo>
                    <a:pt x="987" y="100"/>
                  </a:lnTo>
                  <a:lnTo>
                    <a:pt x="1016" y="100"/>
                  </a:lnTo>
                  <a:lnTo>
                    <a:pt x="1045" y="105"/>
                  </a:lnTo>
                  <a:lnTo>
                    <a:pt x="1073" y="115"/>
                  </a:lnTo>
                  <a:lnTo>
                    <a:pt x="1097" y="129"/>
                  </a:lnTo>
                  <a:lnTo>
                    <a:pt x="1121" y="147"/>
                  </a:lnTo>
                  <a:lnTo>
                    <a:pt x="1140" y="170"/>
                  </a:lnTo>
                  <a:lnTo>
                    <a:pt x="1157" y="195"/>
                  </a:lnTo>
                  <a:lnTo>
                    <a:pt x="1157" y="161"/>
                  </a:lnTo>
                  <a:lnTo>
                    <a:pt x="1165" y="128"/>
                  </a:lnTo>
                  <a:lnTo>
                    <a:pt x="1178" y="98"/>
                  </a:lnTo>
                  <a:lnTo>
                    <a:pt x="1196" y="71"/>
                  </a:lnTo>
                  <a:lnTo>
                    <a:pt x="1218" y="48"/>
                  </a:lnTo>
                  <a:lnTo>
                    <a:pt x="1246" y="28"/>
                  </a:lnTo>
                  <a:lnTo>
                    <a:pt x="1276" y="15"/>
                  </a:lnTo>
                  <a:lnTo>
                    <a:pt x="1310" y="6"/>
                  </a:lnTo>
                  <a:lnTo>
                    <a:pt x="1348" y="1"/>
                  </a:lnTo>
                  <a:lnTo>
                    <a:pt x="13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nvGrpSpPr>
          <p:cNvPr id="56" name="Group 55">
            <a:extLst>
              <a:ext uri="{FF2B5EF4-FFF2-40B4-BE49-F238E27FC236}">
                <a16:creationId xmlns:a16="http://schemas.microsoft.com/office/drawing/2014/main" xmlns="" id="{C4EC1620-58E5-4BF0-B17C-51C9CD7B227A}"/>
              </a:ext>
            </a:extLst>
          </p:cNvPr>
          <p:cNvGrpSpPr/>
          <p:nvPr/>
        </p:nvGrpSpPr>
        <p:grpSpPr>
          <a:xfrm>
            <a:off x="280494" y="1961746"/>
            <a:ext cx="2142632" cy="1938992"/>
            <a:chOff x="280494" y="1961746"/>
            <a:chExt cx="2142632" cy="1938992"/>
          </a:xfrm>
        </p:grpSpPr>
        <p:grpSp>
          <p:nvGrpSpPr>
            <p:cNvPr id="12" name="Group 11">
              <a:extLst>
                <a:ext uri="{FF2B5EF4-FFF2-40B4-BE49-F238E27FC236}">
                  <a16:creationId xmlns:a16="http://schemas.microsoft.com/office/drawing/2014/main" xmlns="" id="{946307C0-D0A0-4EA8-9586-ABF6F7669A10}"/>
                </a:ext>
              </a:extLst>
            </p:cNvPr>
            <p:cNvGrpSpPr/>
            <p:nvPr/>
          </p:nvGrpSpPr>
          <p:grpSpPr>
            <a:xfrm>
              <a:off x="417444" y="1961746"/>
              <a:ext cx="2005682" cy="1938992"/>
              <a:chOff x="417444" y="1981202"/>
              <a:chExt cx="2005682" cy="1938992"/>
            </a:xfrm>
          </p:grpSpPr>
          <p:sp>
            <p:nvSpPr>
              <p:cNvPr id="2" name="Rounded Rectangle 3">
                <a:extLst>
                  <a:ext uri="{FF2B5EF4-FFF2-40B4-BE49-F238E27FC236}">
                    <a16:creationId xmlns:a16="http://schemas.microsoft.com/office/drawing/2014/main" xmlns="" id="{7B5C2B02-24C7-4781-899B-C847C2F24D32}"/>
                  </a:ext>
                </a:extLst>
              </p:cNvPr>
              <p:cNvSpPr/>
              <p:nvPr/>
            </p:nvSpPr>
            <p:spPr>
              <a:xfrm>
                <a:off x="417444" y="2126820"/>
                <a:ext cx="1667434" cy="16477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Raleway" panose="020B0503030101060003" pitchFamily="34" charset="0"/>
                </a:endParaRPr>
              </a:p>
            </p:txBody>
          </p:sp>
          <p:sp>
            <p:nvSpPr>
              <p:cNvPr id="3" name="TextBox 2">
                <a:extLst>
                  <a:ext uri="{FF2B5EF4-FFF2-40B4-BE49-F238E27FC236}">
                    <a16:creationId xmlns:a16="http://schemas.microsoft.com/office/drawing/2014/main" xmlns="" id="{D7891CD7-AE4E-48BD-ADD0-56EF3EF9E243}"/>
                  </a:ext>
                </a:extLst>
              </p:cNvPr>
              <p:cNvSpPr txBox="1"/>
              <p:nvPr/>
            </p:nvSpPr>
            <p:spPr>
              <a:xfrm>
                <a:off x="1579626" y="1981202"/>
                <a:ext cx="843500" cy="1938992"/>
              </a:xfrm>
              <a:prstGeom prst="rect">
                <a:avLst/>
              </a:prstGeom>
              <a:noFill/>
            </p:spPr>
            <p:txBody>
              <a:bodyPr wrap="none" rtlCol="0">
                <a:spAutoFit/>
              </a:bodyPr>
              <a:lstStyle/>
              <a:p>
                <a:pPr algn="r"/>
                <a:r>
                  <a:rPr lang="id-ID" sz="12000" dirty="0">
                    <a:solidFill>
                      <a:schemeClr val="bg1"/>
                    </a:solidFill>
                    <a:latin typeface="Raleway" panose="020B0503030101060003" pitchFamily="34" charset="0"/>
                    <a:cs typeface="Lato Black" panose="020F0A02020204030203" pitchFamily="34" charset="0"/>
                  </a:rPr>
                  <a:t>1</a:t>
                </a:r>
              </a:p>
            </p:txBody>
          </p:sp>
        </p:grpSp>
        <p:grpSp>
          <p:nvGrpSpPr>
            <p:cNvPr id="38" name="Group 37">
              <a:extLst>
                <a:ext uri="{FF2B5EF4-FFF2-40B4-BE49-F238E27FC236}">
                  <a16:creationId xmlns:a16="http://schemas.microsoft.com/office/drawing/2014/main" xmlns="" id="{009E4C22-45D3-4F49-9D83-12C83F56728A}"/>
                </a:ext>
              </a:extLst>
            </p:cNvPr>
            <p:cNvGrpSpPr/>
            <p:nvPr/>
          </p:nvGrpSpPr>
          <p:grpSpPr>
            <a:xfrm>
              <a:off x="280494" y="2003477"/>
              <a:ext cx="823768" cy="823768"/>
              <a:chOff x="2540164" y="3867173"/>
              <a:chExt cx="823768" cy="823768"/>
            </a:xfrm>
          </p:grpSpPr>
          <p:sp>
            <p:nvSpPr>
              <p:cNvPr id="39" name="Oval 38">
                <a:extLst>
                  <a:ext uri="{FF2B5EF4-FFF2-40B4-BE49-F238E27FC236}">
                    <a16:creationId xmlns:a16="http://schemas.microsoft.com/office/drawing/2014/main" xmlns="" id="{537EFD0C-97C9-442E-8B48-A75AE4C37A9A}"/>
                  </a:ext>
                </a:extLst>
              </p:cNvPr>
              <p:cNvSpPr/>
              <p:nvPr/>
            </p:nvSpPr>
            <p:spPr>
              <a:xfrm>
                <a:off x="2540164" y="3867173"/>
                <a:ext cx="823768" cy="823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grpSp>
            <p:nvGrpSpPr>
              <p:cNvPr id="40" name="Group 39">
                <a:extLst>
                  <a:ext uri="{FF2B5EF4-FFF2-40B4-BE49-F238E27FC236}">
                    <a16:creationId xmlns:a16="http://schemas.microsoft.com/office/drawing/2014/main" xmlns="" id="{492F587F-B915-46EF-9575-13A88BD73915}"/>
                  </a:ext>
                </a:extLst>
              </p:cNvPr>
              <p:cNvGrpSpPr/>
              <p:nvPr/>
            </p:nvGrpSpPr>
            <p:grpSpPr>
              <a:xfrm>
                <a:off x="2725335" y="4060033"/>
                <a:ext cx="457676" cy="438048"/>
                <a:chOff x="852488" y="809625"/>
                <a:chExt cx="814387" cy="779463"/>
              </a:xfrm>
              <a:solidFill>
                <a:schemeClr val="bg1"/>
              </a:solidFill>
            </p:grpSpPr>
            <p:sp>
              <p:nvSpPr>
                <p:cNvPr id="41" name="Freeform 6">
                  <a:extLst>
                    <a:ext uri="{FF2B5EF4-FFF2-40B4-BE49-F238E27FC236}">
                      <a16:creationId xmlns:a16="http://schemas.microsoft.com/office/drawing/2014/main" xmlns="" id="{7BF506E5-C424-49C8-B2E0-F90D2AF78625}"/>
                    </a:ext>
                  </a:extLst>
                </p:cNvPr>
                <p:cNvSpPr>
                  <a:spLocks/>
                </p:cNvSpPr>
                <p:nvPr/>
              </p:nvSpPr>
              <p:spPr bwMode="auto">
                <a:xfrm>
                  <a:off x="998538" y="809625"/>
                  <a:ext cx="368300" cy="149225"/>
                </a:xfrm>
                <a:custGeom>
                  <a:avLst/>
                  <a:gdLst>
                    <a:gd name="T0" fmla="*/ 1373 w 1626"/>
                    <a:gd name="T1" fmla="*/ 0 h 655"/>
                    <a:gd name="T2" fmla="*/ 1404 w 1626"/>
                    <a:gd name="T3" fmla="*/ 3 h 655"/>
                    <a:gd name="T4" fmla="*/ 1434 w 1626"/>
                    <a:gd name="T5" fmla="*/ 11 h 655"/>
                    <a:gd name="T6" fmla="*/ 1463 w 1626"/>
                    <a:gd name="T7" fmla="*/ 23 h 655"/>
                    <a:gd name="T8" fmla="*/ 1489 w 1626"/>
                    <a:gd name="T9" fmla="*/ 39 h 655"/>
                    <a:gd name="T10" fmla="*/ 1513 w 1626"/>
                    <a:gd name="T11" fmla="*/ 60 h 655"/>
                    <a:gd name="T12" fmla="*/ 1533 w 1626"/>
                    <a:gd name="T13" fmla="*/ 85 h 655"/>
                    <a:gd name="T14" fmla="*/ 1550 w 1626"/>
                    <a:gd name="T15" fmla="*/ 112 h 655"/>
                    <a:gd name="T16" fmla="*/ 1626 w 1626"/>
                    <a:gd name="T17" fmla="*/ 265 h 655"/>
                    <a:gd name="T18" fmla="*/ 196 w 1626"/>
                    <a:gd name="T19" fmla="*/ 655 h 655"/>
                    <a:gd name="T20" fmla="*/ 0 w 1626"/>
                    <a:gd name="T21" fmla="*/ 655 h 655"/>
                    <a:gd name="T22" fmla="*/ 1280 w 1626"/>
                    <a:gd name="T23" fmla="*/ 22 h 655"/>
                    <a:gd name="T24" fmla="*/ 1310 w 1626"/>
                    <a:gd name="T25" fmla="*/ 10 h 655"/>
                    <a:gd name="T26" fmla="*/ 1342 w 1626"/>
                    <a:gd name="T27" fmla="*/ 2 h 655"/>
                    <a:gd name="T28" fmla="*/ 1373 w 1626"/>
                    <a:gd name="T29"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6" h="655">
                      <a:moveTo>
                        <a:pt x="1373" y="0"/>
                      </a:moveTo>
                      <a:lnTo>
                        <a:pt x="1404" y="3"/>
                      </a:lnTo>
                      <a:lnTo>
                        <a:pt x="1434" y="11"/>
                      </a:lnTo>
                      <a:lnTo>
                        <a:pt x="1463" y="23"/>
                      </a:lnTo>
                      <a:lnTo>
                        <a:pt x="1489" y="39"/>
                      </a:lnTo>
                      <a:lnTo>
                        <a:pt x="1513" y="60"/>
                      </a:lnTo>
                      <a:lnTo>
                        <a:pt x="1533" y="85"/>
                      </a:lnTo>
                      <a:lnTo>
                        <a:pt x="1550" y="112"/>
                      </a:lnTo>
                      <a:lnTo>
                        <a:pt x="1626" y="265"/>
                      </a:lnTo>
                      <a:lnTo>
                        <a:pt x="196" y="655"/>
                      </a:lnTo>
                      <a:lnTo>
                        <a:pt x="0" y="655"/>
                      </a:lnTo>
                      <a:lnTo>
                        <a:pt x="1280" y="22"/>
                      </a:lnTo>
                      <a:lnTo>
                        <a:pt x="1310" y="10"/>
                      </a:lnTo>
                      <a:lnTo>
                        <a:pt x="1342" y="2"/>
                      </a:lnTo>
                      <a:lnTo>
                        <a:pt x="1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2" name="Freeform 7">
                  <a:extLst>
                    <a:ext uri="{FF2B5EF4-FFF2-40B4-BE49-F238E27FC236}">
                      <a16:creationId xmlns:a16="http://schemas.microsoft.com/office/drawing/2014/main" xmlns="" id="{9FB8CB17-D664-48E2-8063-1A63CFEB335D}"/>
                    </a:ext>
                  </a:extLst>
                </p:cNvPr>
                <p:cNvSpPr>
                  <a:spLocks/>
                </p:cNvSpPr>
                <p:nvPr/>
              </p:nvSpPr>
              <p:spPr bwMode="auto">
                <a:xfrm>
                  <a:off x="1146175" y="873125"/>
                  <a:ext cx="379412" cy="85725"/>
                </a:xfrm>
                <a:custGeom>
                  <a:avLst/>
                  <a:gdLst>
                    <a:gd name="T0" fmla="*/ 1416 w 1673"/>
                    <a:gd name="T1" fmla="*/ 0 h 378"/>
                    <a:gd name="T2" fmla="*/ 1448 w 1673"/>
                    <a:gd name="T3" fmla="*/ 2 h 378"/>
                    <a:gd name="T4" fmla="*/ 1480 w 1673"/>
                    <a:gd name="T5" fmla="*/ 10 h 378"/>
                    <a:gd name="T6" fmla="*/ 1509 w 1673"/>
                    <a:gd name="T7" fmla="*/ 23 h 378"/>
                    <a:gd name="T8" fmla="*/ 1537 w 1673"/>
                    <a:gd name="T9" fmla="*/ 40 h 378"/>
                    <a:gd name="T10" fmla="*/ 1562 w 1673"/>
                    <a:gd name="T11" fmla="*/ 62 h 378"/>
                    <a:gd name="T12" fmla="*/ 1582 w 1673"/>
                    <a:gd name="T13" fmla="*/ 87 h 378"/>
                    <a:gd name="T14" fmla="*/ 1599 w 1673"/>
                    <a:gd name="T15" fmla="*/ 116 h 378"/>
                    <a:gd name="T16" fmla="*/ 1610 w 1673"/>
                    <a:gd name="T17" fmla="*/ 148 h 378"/>
                    <a:gd name="T18" fmla="*/ 1673 w 1673"/>
                    <a:gd name="T19" fmla="*/ 378 h 378"/>
                    <a:gd name="T20" fmla="*/ 0 w 1673"/>
                    <a:gd name="T21" fmla="*/ 378 h 378"/>
                    <a:gd name="T22" fmla="*/ 1026 w 1673"/>
                    <a:gd name="T23" fmla="*/ 99 h 378"/>
                    <a:gd name="T24" fmla="*/ 1363 w 1673"/>
                    <a:gd name="T25" fmla="*/ 7 h 378"/>
                    <a:gd name="T26" fmla="*/ 1390 w 1673"/>
                    <a:gd name="T27" fmla="*/ 1 h 378"/>
                    <a:gd name="T28" fmla="*/ 1416 w 1673"/>
                    <a:gd name="T2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3" h="378">
                      <a:moveTo>
                        <a:pt x="1416" y="0"/>
                      </a:moveTo>
                      <a:lnTo>
                        <a:pt x="1448" y="2"/>
                      </a:lnTo>
                      <a:lnTo>
                        <a:pt x="1480" y="10"/>
                      </a:lnTo>
                      <a:lnTo>
                        <a:pt x="1509" y="23"/>
                      </a:lnTo>
                      <a:lnTo>
                        <a:pt x="1537" y="40"/>
                      </a:lnTo>
                      <a:lnTo>
                        <a:pt x="1562" y="62"/>
                      </a:lnTo>
                      <a:lnTo>
                        <a:pt x="1582" y="87"/>
                      </a:lnTo>
                      <a:lnTo>
                        <a:pt x="1599" y="116"/>
                      </a:lnTo>
                      <a:lnTo>
                        <a:pt x="1610" y="148"/>
                      </a:lnTo>
                      <a:lnTo>
                        <a:pt x="1673" y="378"/>
                      </a:lnTo>
                      <a:lnTo>
                        <a:pt x="0" y="378"/>
                      </a:lnTo>
                      <a:lnTo>
                        <a:pt x="1026" y="99"/>
                      </a:lnTo>
                      <a:lnTo>
                        <a:pt x="1363" y="7"/>
                      </a:lnTo>
                      <a:lnTo>
                        <a:pt x="1390" y="1"/>
                      </a:lnTo>
                      <a:lnTo>
                        <a:pt x="14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3" name="Freeform 8">
                  <a:extLst>
                    <a:ext uri="{FF2B5EF4-FFF2-40B4-BE49-F238E27FC236}">
                      <a16:creationId xmlns:a16="http://schemas.microsoft.com/office/drawing/2014/main" xmlns="" id="{8FA1F04E-965B-406D-A647-5C0586CF8C24}"/>
                    </a:ext>
                  </a:extLst>
                </p:cNvPr>
                <p:cNvSpPr>
                  <a:spLocks/>
                </p:cNvSpPr>
                <p:nvPr/>
              </p:nvSpPr>
              <p:spPr bwMode="auto">
                <a:xfrm>
                  <a:off x="852488" y="990600"/>
                  <a:ext cx="766762" cy="598488"/>
                </a:xfrm>
                <a:custGeom>
                  <a:avLst/>
                  <a:gdLst>
                    <a:gd name="T0" fmla="*/ 3180 w 3381"/>
                    <a:gd name="T1" fmla="*/ 0 h 2644"/>
                    <a:gd name="T2" fmla="*/ 3250 w 3381"/>
                    <a:gd name="T3" fmla="*/ 12 h 2644"/>
                    <a:gd name="T4" fmla="*/ 3309 w 3381"/>
                    <a:gd name="T5" fmla="*/ 47 h 2644"/>
                    <a:gd name="T6" fmla="*/ 3354 w 3381"/>
                    <a:gd name="T7" fmla="*/ 99 h 2644"/>
                    <a:gd name="T8" fmla="*/ 3378 w 3381"/>
                    <a:gd name="T9" fmla="*/ 164 h 2644"/>
                    <a:gd name="T10" fmla="*/ 3381 w 3381"/>
                    <a:gd name="T11" fmla="*/ 750 h 2644"/>
                    <a:gd name="T12" fmla="*/ 2145 w 3381"/>
                    <a:gd name="T13" fmla="*/ 752 h 2644"/>
                    <a:gd name="T14" fmla="*/ 2053 w 3381"/>
                    <a:gd name="T15" fmla="*/ 776 h 2644"/>
                    <a:gd name="T16" fmla="*/ 1974 w 3381"/>
                    <a:gd name="T17" fmla="*/ 823 h 2644"/>
                    <a:gd name="T18" fmla="*/ 1912 w 3381"/>
                    <a:gd name="T19" fmla="*/ 886 h 2644"/>
                    <a:gd name="T20" fmla="*/ 1869 w 3381"/>
                    <a:gd name="T21" fmla="*/ 961 h 2644"/>
                    <a:gd name="T22" fmla="*/ 1846 w 3381"/>
                    <a:gd name="T23" fmla="*/ 1047 h 2644"/>
                    <a:gd name="T24" fmla="*/ 1843 w 3381"/>
                    <a:gd name="T25" fmla="*/ 1539 h 2644"/>
                    <a:gd name="T26" fmla="*/ 1855 w 3381"/>
                    <a:gd name="T27" fmla="*/ 1630 h 2644"/>
                    <a:gd name="T28" fmla="*/ 1890 w 3381"/>
                    <a:gd name="T29" fmla="*/ 1711 h 2644"/>
                    <a:gd name="T30" fmla="*/ 1943 w 3381"/>
                    <a:gd name="T31" fmla="*/ 1781 h 2644"/>
                    <a:gd name="T32" fmla="*/ 2013 w 3381"/>
                    <a:gd name="T33" fmla="*/ 1834 h 2644"/>
                    <a:gd name="T34" fmla="*/ 2095 w 3381"/>
                    <a:gd name="T35" fmla="*/ 1869 h 2644"/>
                    <a:gd name="T36" fmla="*/ 2185 w 3381"/>
                    <a:gd name="T37" fmla="*/ 1881 h 2644"/>
                    <a:gd name="T38" fmla="*/ 3381 w 3381"/>
                    <a:gd name="T39" fmla="*/ 2442 h 2644"/>
                    <a:gd name="T40" fmla="*/ 3368 w 3381"/>
                    <a:gd name="T41" fmla="*/ 2512 h 2644"/>
                    <a:gd name="T42" fmla="*/ 3333 w 3381"/>
                    <a:gd name="T43" fmla="*/ 2572 h 2644"/>
                    <a:gd name="T44" fmla="*/ 3281 w 3381"/>
                    <a:gd name="T45" fmla="*/ 2615 h 2644"/>
                    <a:gd name="T46" fmla="*/ 3216 w 3381"/>
                    <a:gd name="T47" fmla="*/ 2640 h 2644"/>
                    <a:gd name="T48" fmla="*/ 201 w 3381"/>
                    <a:gd name="T49" fmla="*/ 2644 h 2644"/>
                    <a:gd name="T50" fmla="*/ 132 w 3381"/>
                    <a:gd name="T51" fmla="*/ 2631 h 2644"/>
                    <a:gd name="T52" fmla="*/ 72 w 3381"/>
                    <a:gd name="T53" fmla="*/ 2596 h 2644"/>
                    <a:gd name="T54" fmla="*/ 27 w 3381"/>
                    <a:gd name="T55" fmla="*/ 2544 h 2644"/>
                    <a:gd name="T56" fmla="*/ 3 w 3381"/>
                    <a:gd name="T57" fmla="*/ 2479 h 2644"/>
                    <a:gd name="T58" fmla="*/ 0 w 3381"/>
                    <a:gd name="T59" fmla="*/ 201 h 2644"/>
                    <a:gd name="T60" fmla="*/ 8 w 3381"/>
                    <a:gd name="T61" fmla="*/ 148 h 2644"/>
                    <a:gd name="T62" fmla="*/ 28 w 3381"/>
                    <a:gd name="T63" fmla="*/ 98 h 2644"/>
                    <a:gd name="T64" fmla="*/ 64 w 3381"/>
                    <a:gd name="T65" fmla="*/ 54 h 2644"/>
                    <a:gd name="T66" fmla="*/ 113 w 3381"/>
                    <a:gd name="T67" fmla="*/ 20 h 2644"/>
                    <a:gd name="T68" fmla="*/ 171 w 3381"/>
                    <a:gd name="T69" fmla="*/ 3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1" h="2644">
                      <a:moveTo>
                        <a:pt x="201" y="0"/>
                      </a:moveTo>
                      <a:lnTo>
                        <a:pt x="3180" y="0"/>
                      </a:lnTo>
                      <a:lnTo>
                        <a:pt x="3216" y="4"/>
                      </a:lnTo>
                      <a:lnTo>
                        <a:pt x="3250" y="12"/>
                      </a:lnTo>
                      <a:lnTo>
                        <a:pt x="3282" y="28"/>
                      </a:lnTo>
                      <a:lnTo>
                        <a:pt x="3309" y="47"/>
                      </a:lnTo>
                      <a:lnTo>
                        <a:pt x="3334" y="71"/>
                      </a:lnTo>
                      <a:lnTo>
                        <a:pt x="3354" y="99"/>
                      </a:lnTo>
                      <a:lnTo>
                        <a:pt x="3369" y="131"/>
                      </a:lnTo>
                      <a:lnTo>
                        <a:pt x="3378" y="164"/>
                      </a:lnTo>
                      <a:lnTo>
                        <a:pt x="3381" y="201"/>
                      </a:lnTo>
                      <a:lnTo>
                        <a:pt x="3381" y="750"/>
                      </a:lnTo>
                      <a:lnTo>
                        <a:pt x="2185" y="750"/>
                      </a:lnTo>
                      <a:lnTo>
                        <a:pt x="2145" y="752"/>
                      </a:lnTo>
                      <a:lnTo>
                        <a:pt x="2098" y="761"/>
                      </a:lnTo>
                      <a:lnTo>
                        <a:pt x="2053" y="776"/>
                      </a:lnTo>
                      <a:lnTo>
                        <a:pt x="2012" y="797"/>
                      </a:lnTo>
                      <a:lnTo>
                        <a:pt x="1974" y="823"/>
                      </a:lnTo>
                      <a:lnTo>
                        <a:pt x="1940" y="853"/>
                      </a:lnTo>
                      <a:lnTo>
                        <a:pt x="1912" y="886"/>
                      </a:lnTo>
                      <a:lnTo>
                        <a:pt x="1888" y="922"/>
                      </a:lnTo>
                      <a:lnTo>
                        <a:pt x="1869" y="961"/>
                      </a:lnTo>
                      <a:lnTo>
                        <a:pt x="1854" y="1002"/>
                      </a:lnTo>
                      <a:lnTo>
                        <a:pt x="1846" y="1047"/>
                      </a:lnTo>
                      <a:lnTo>
                        <a:pt x="1843" y="1091"/>
                      </a:lnTo>
                      <a:lnTo>
                        <a:pt x="1843" y="1539"/>
                      </a:lnTo>
                      <a:lnTo>
                        <a:pt x="1846" y="1585"/>
                      </a:lnTo>
                      <a:lnTo>
                        <a:pt x="1855" y="1630"/>
                      </a:lnTo>
                      <a:lnTo>
                        <a:pt x="1869" y="1672"/>
                      </a:lnTo>
                      <a:lnTo>
                        <a:pt x="1890" y="1711"/>
                      </a:lnTo>
                      <a:lnTo>
                        <a:pt x="1914" y="1747"/>
                      </a:lnTo>
                      <a:lnTo>
                        <a:pt x="1943" y="1781"/>
                      </a:lnTo>
                      <a:lnTo>
                        <a:pt x="1976" y="1809"/>
                      </a:lnTo>
                      <a:lnTo>
                        <a:pt x="2013" y="1834"/>
                      </a:lnTo>
                      <a:lnTo>
                        <a:pt x="2052" y="1854"/>
                      </a:lnTo>
                      <a:lnTo>
                        <a:pt x="2095" y="1869"/>
                      </a:lnTo>
                      <a:lnTo>
                        <a:pt x="2139" y="1878"/>
                      </a:lnTo>
                      <a:lnTo>
                        <a:pt x="2185" y="1881"/>
                      </a:lnTo>
                      <a:lnTo>
                        <a:pt x="3381" y="1881"/>
                      </a:lnTo>
                      <a:lnTo>
                        <a:pt x="3381" y="2442"/>
                      </a:lnTo>
                      <a:lnTo>
                        <a:pt x="3378" y="2479"/>
                      </a:lnTo>
                      <a:lnTo>
                        <a:pt x="3368" y="2512"/>
                      </a:lnTo>
                      <a:lnTo>
                        <a:pt x="3354" y="2544"/>
                      </a:lnTo>
                      <a:lnTo>
                        <a:pt x="3333" y="2572"/>
                      </a:lnTo>
                      <a:lnTo>
                        <a:pt x="3309" y="2596"/>
                      </a:lnTo>
                      <a:lnTo>
                        <a:pt x="3281" y="2615"/>
                      </a:lnTo>
                      <a:lnTo>
                        <a:pt x="3249" y="2631"/>
                      </a:lnTo>
                      <a:lnTo>
                        <a:pt x="3216" y="2640"/>
                      </a:lnTo>
                      <a:lnTo>
                        <a:pt x="3180" y="2644"/>
                      </a:lnTo>
                      <a:lnTo>
                        <a:pt x="201" y="2644"/>
                      </a:lnTo>
                      <a:lnTo>
                        <a:pt x="165" y="2640"/>
                      </a:lnTo>
                      <a:lnTo>
                        <a:pt x="132" y="2631"/>
                      </a:lnTo>
                      <a:lnTo>
                        <a:pt x="100" y="2615"/>
                      </a:lnTo>
                      <a:lnTo>
                        <a:pt x="72" y="2596"/>
                      </a:lnTo>
                      <a:lnTo>
                        <a:pt x="48" y="2572"/>
                      </a:lnTo>
                      <a:lnTo>
                        <a:pt x="27" y="2544"/>
                      </a:lnTo>
                      <a:lnTo>
                        <a:pt x="13" y="2512"/>
                      </a:lnTo>
                      <a:lnTo>
                        <a:pt x="3" y="2479"/>
                      </a:lnTo>
                      <a:lnTo>
                        <a:pt x="0" y="2442"/>
                      </a:lnTo>
                      <a:lnTo>
                        <a:pt x="0" y="201"/>
                      </a:lnTo>
                      <a:lnTo>
                        <a:pt x="2" y="174"/>
                      </a:lnTo>
                      <a:lnTo>
                        <a:pt x="8" y="148"/>
                      </a:lnTo>
                      <a:lnTo>
                        <a:pt x="16" y="122"/>
                      </a:lnTo>
                      <a:lnTo>
                        <a:pt x="28" y="98"/>
                      </a:lnTo>
                      <a:lnTo>
                        <a:pt x="45" y="75"/>
                      </a:lnTo>
                      <a:lnTo>
                        <a:pt x="64" y="54"/>
                      </a:lnTo>
                      <a:lnTo>
                        <a:pt x="87" y="35"/>
                      </a:lnTo>
                      <a:lnTo>
                        <a:pt x="113" y="20"/>
                      </a:lnTo>
                      <a:lnTo>
                        <a:pt x="141" y="9"/>
                      </a:lnTo>
                      <a:lnTo>
                        <a:pt x="171" y="3"/>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4" name="Freeform 9">
                  <a:extLst>
                    <a:ext uri="{FF2B5EF4-FFF2-40B4-BE49-F238E27FC236}">
                      <a16:creationId xmlns:a16="http://schemas.microsoft.com/office/drawing/2014/main" xmlns="" id="{1B06E5C9-53AC-4B79-A626-66E7E8F11825}"/>
                    </a:ext>
                  </a:extLst>
                </p:cNvPr>
                <p:cNvSpPr>
                  <a:spLocks noEditPoints="1"/>
                </p:cNvSpPr>
                <p:nvPr/>
              </p:nvSpPr>
              <p:spPr bwMode="auto">
                <a:xfrm>
                  <a:off x="1301750" y="1192213"/>
                  <a:ext cx="365125" cy="192088"/>
                </a:xfrm>
                <a:custGeom>
                  <a:avLst/>
                  <a:gdLst>
                    <a:gd name="T0" fmla="*/ 432 w 1604"/>
                    <a:gd name="T1" fmla="*/ 300 h 850"/>
                    <a:gd name="T2" fmla="*/ 393 w 1604"/>
                    <a:gd name="T3" fmla="*/ 320 h 850"/>
                    <a:gd name="T4" fmla="*/ 364 w 1604"/>
                    <a:gd name="T5" fmla="*/ 353 h 850"/>
                    <a:gd name="T6" fmla="*/ 353 w 1604"/>
                    <a:gd name="T7" fmla="*/ 398 h 850"/>
                    <a:gd name="T8" fmla="*/ 357 w 1604"/>
                    <a:gd name="T9" fmla="*/ 488 h 850"/>
                    <a:gd name="T10" fmla="*/ 376 w 1604"/>
                    <a:gd name="T11" fmla="*/ 528 h 850"/>
                    <a:gd name="T12" fmla="*/ 410 w 1604"/>
                    <a:gd name="T13" fmla="*/ 555 h 850"/>
                    <a:gd name="T14" fmla="*/ 455 w 1604"/>
                    <a:gd name="T15" fmla="*/ 565 h 850"/>
                    <a:gd name="T16" fmla="*/ 545 w 1604"/>
                    <a:gd name="T17" fmla="*/ 563 h 850"/>
                    <a:gd name="T18" fmla="*/ 584 w 1604"/>
                    <a:gd name="T19" fmla="*/ 543 h 850"/>
                    <a:gd name="T20" fmla="*/ 611 w 1604"/>
                    <a:gd name="T21" fmla="*/ 509 h 850"/>
                    <a:gd name="T22" fmla="*/ 622 w 1604"/>
                    <a:gd name="T23" fmla="*/ 465 h 850"/>
                    <a:gd name="T24" fmla="*/ 619 w 1604"/>
                    <a:gd name="T25" fmla="*/ 375 h 850"/>
                    <a:gd name="T26" fmla="*/ 600 w 1604"/>
                    <a:gd name="T27" fmla="*/ 335 h 850"/>
                    <a:gd name="T28" fmla="*/ 566 w 1604"/>
                    <a:gd name="T29" fmla="*/ 308 h 850"/>
                    <a:gd name="T30" fmla="*/ 521 w 1604"/>
                    <a:gd name="T31" fmla="*/ 298 h 850"/>
                    <a:gd name="T32" fmla="*/ 201 w 1604"/>
                    <a:gd name="T33" fmla="*/ 0 h 850"/>
                    <a:gd name="T34" fmla="*/ 1436 w 1604"/>
                    <a:gd name="T35" fmla="*/ 2 h 850"/>
                    <a:gd name="T36" fmla="*/ 1494 w 1604"/>
                    <a:gd name="T37" fmla="*/ 22 h 850"/>
                    <a:gd name="T38" fmla="*/ 1538 w 1604"/>
                    <a:gd name="T39" fmla="*/ 52 h 850"/>
                    <a:gd name="T40" fmla="*/ 1579 w 1604"/>
                    <a:gd name="T41" fmla="*/ 103 h 850"/>
                    <a:gd name="T42" fmla="*/ 1600 w 1604"/>
                    <a:gd name="T43" fmla="*/ 166 h 850"/>
                    <a:gd name="T44" fmla="*/ 1604 w 1604"/>
                    <a:gd name="T45" fmla="*/ 649 h 850"/>
                    <a:gd name="T46" fmla="*/ 1593 w 1604"/>
                    <a:gd name="T47" fmla="*/ 716 h 850"/>
                    <a:gd name="T48" fmla="*/ 1560 w 1604"/>
                    <a:gd name="T49" fmla="*/ 773 h 850"/>
                    <a:gd name="T50" fmla="*/ 1517 w 1604"/>
                    <a:gd name="T51" fmla="*/ 814 h 850"/>
                    <a:gd name="T52" fmla="*/ 1468 w 1604"/>
                    <a:gd name="T53" fmla="*/ 839 h 850"/>
                    <a:gd name="T54" fmla="*/ 1402 w 1604"/>
                    <a:gd name="T55" fmla="*/ 850 h 850"/>
                    <a:gd name="T56" fmla="*/ 165 w 1604"/>
                    <a:gd name="T57" fmla="*/ 846 h 850"/>
                    <a:gd name="T58" fmla="*/ 100 w 1604"/>
                    <a:gd name="T59" fmla="*/ 823 h 850"/>
                    <a:gd name="T60" fmla="*/ 48 w 1604"/>
                    <a:gd name="T61" fmla="*/ 778 h 850"/>
                    <a:gd name="T62" fmla="*/ 13 w 1604"/>
                    <a:gd name="T63" fmla="*/ 718 h 850"/>
                    <a:gd name="T64" fmla="*/ 0 w 1604"/>
                    <a:gd name="T65" fmla="*/ 649 h 850"/>
                    <a:gd name="T66" fmla="*/ 3 w 1604"/>
                    <a:gd name="T67" fmla="*/ 164 h 850"/>
                    <a:gd name="T68" fmla="*/ 27 w 1604"/>
                    <a:gd name="T69" fmla="*/ 99 h 850"/>
                    <a:gd name="T70" fmla="*/ 72 w 1604"/>
                    <a:gd name="T71" fmla="*/ 47 h 850"/>
                    <a:gd name="T72" fmla="*/ 131 w 1604"/>
                    <a:gd name="T73" fmla="*/ 12 h 850"/>
                    <a:gd name="T74" fmla="*/ 201 w 1604"/>
                    <a:gd name="T75"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4" h="850">
                      <a:moveTo>
                        <a:pt x="455" y="298"/>
                      </a:moveTo>
                      <a:lnTo>
                        <a:pt x="432" y="300"/>
                      </a:lnTo>
                      <a:lnTo>
                        <a:pt x="411" y="308"/>
                      </a:lnTo>
                      <a:lnTo>
                        <a:pt x="393" y="320"/>
                      </a:lnTo>
                      <a:lnTo>
                        <a:pt x="376" y="335"/>
                      </a:lnTo>
                      <a:lnTo>
                        <a:pt x="364" y="353"/>
                      </a:lnTo>
                      <a:lnTo>
                        <a:pt x="357" y="375"/>
                      </a:lnTo>
                      <a:lnTo>
                        <a:pt x="353" y="398"/>
                      </a:lnTo>
                      <a:lnTo>
                        <a:pt x="353" y="465"/>
                      </a:lnTo>
                      <a:lnTo>
                        <a:pt x="357" y="488"/>
                      </a:lnTo>
                      <a:lnTo>
                        <a:pt x="364" y="509"/>
                      </a:lnTo>
                      <a:lnTo>
                        <a:pt x="376" y="528"/>
                      </a:lnTo>
                      <a:lnTo>
                        <a:pt x="392" y="543"/>
                      </a:lnTo>
                      <a:lnTo>
                        <a:pt x="410" y="555"/>
                      </a:lnTo>
                      <a:lnTo>
                        <a:pt x="432" y="563"/>
                      </a:lnTo>
                      <a:lnTo>
                        <a:pt x="455" y="565"/>
                      </a:lnTo>
                      <a:lnTo>
                        <a:pt x="521" y="565"/>
                      </a:lnTo>
                      <a:lnTo>
                        <a:pt x="545" y="563"/>
                      </a:lnTo>
                      <a:lnTo>
                        <a:pt x="566" y="555"/>
                      </a:lnTo>
                      <a:lnTo>
                        <a:pt x="584" y="543"/>
                      </a:lnTo>
                      <a:lnTo>
                        <a:pt x="600" y="528"/>
                      </a:lnTo>
                      <a:lnTo>
                        <a:pt x="611" y="509"/>
                      </a:lnTo>
                      <a:lnTo>
                        <a:pt x="619" y="488"/>
                      </a:lnTo>
                      <a:lnTo>
                        <a:pt x="622" y="465"/>
                      </a:lnTo>
                      <a:lnTo>
                        <a:pt x="622" y="398"/>
                      </a:lnTo>
                      <a:lnTo>
                        <a:pt x="619" y="375"/>
                      </a:lnTo>
                      <a:lnTo>
                        <a:pt x="611" y="353"/>
                      </a:lnTo>
                      <a:lnTo>
                        <a:pt x="600" y="335"/>
                      </a:lnTo>
                      <a:lnTo>
                        <a:pt x="584" y="320"/>
                      </a:lnTo>
                      <a:lnTo>
                        <a:pt x="566" y="308"/>
                      </a:lnTo>
                      <a:lnTo>
                        <a:pt x="545" y="300"/>
                      </a:lnTo>
                      <a:lnTo>
                        <a:pt x="521" y="298"/>
                      </a:lnTo>
                      <a:lnTo>
                        <a:pt x="455" y="298"/>
                      </a:lnTo>
                      <a:close/>
                      <a:moveTo>
                        <a:pt x="201" y="0"/>
                      </a:moveTo>
                      <a:lnTo>
                        <a:pt x="1402" y="0"/>
                      </a:lnTo>
                      <a:lnTo>
                        <a:pt x="1436" y="2"/>
                      </a:lnTo>
                      <a:lnTo>
                        <a:pt x="1468" y="11"/>
                      </a:lnTo>
                      <a:lnTo>
                        <a:pt x="1494" y="22"/>
                      </a:lnTo>
                      <a:lnTo>
                        <a:pt x="1517" y="35"/>
                      </a:lnTo>
                      <a:lnTo>
                        <a:pt x="1538" y="52"/>
                      </a:lnTo>
                      <a:lnTo>
                        <a:pt x="1560" y="76"/>
                      </a:lnTo>
                      <a:lnTo>
                        <a:pt x="1579" y="103"/>
                      </a:lnTo>
                      <a:lnTo>
                        <a:pt x="1593" y="134"/>
                      </a:lnTo>
                      <a:lnTo>
                        <a:pt x="1600" y="166"/>
                      </a:lnTo>
                      <a:lnTo>
                        <a:pt x="1604" y="201"/>
                      </a:lnTo>
                      <a:lnTo>
                        <a:pt x="1604" y="649"/>
                      </a:lnTo>
                      <a:lnTo>
                        <a:pt x="1600" y="684"/>
                      </a:lnTo>
                      <a:lnTo>
                        <a:pt x="1593" y="716"/>
                      </a:lnTo>
                      <a:lnTo>
                        <a:pt x="1579" y="745"/>
                      </a:lnTo>
                      <a:lnTo>
                        <a:pt x="1560" y="773"/>
                      </a:lnTo>
                      <a:lnTo>
                        <a:pt x="1538" y="797"/>
                      </a:lnTo>
                      <a:lnTo>
                        <a:pt x="1517" y="814"/>
                      </a:lnTo>
                      <a:lnTo>
                        <a:pt x="1494" y="828"/>
                      </a:lnTo>
                      <a:lnTo>
                        <a:pt x="1468" y="839"/>
                      </a:lnTo>
                      <a:lnTo>
                        <a:pt x="1436" y="846"/>
                      </a:lnTo>
                      <a:lnTo>
                        <a:pt x="1402" y="850"/>
                      </a:lnTo>
                      <a:lnTo>
                        <a:pt x="201" y="850"/>
                      </a:lnTo>
                      <a:lnTo>
                        <a:pt x="165" y="846"/>
                      </a:lnTo>
                      <a:lnTo>
                        <a:pt x="131" y="837"/>
                      </a:lnTo>
                      <a:lnTo>
                        <a:pt x="100" y="823"/>
                      </a:lnTo>
                      <a:lnTo>
                        <a:pt x="72" y="802"/>
                      </a:lnTo>
                      <a:lnTo>
                        <a:pt x="48" y="778"/>
                      </a:lnTo>
                      <a:lnTo>
                        <a:pt x="27" y="750"/>
                      </a:lnTo>
                      <a:lnTo>
                        <a:pt x="13" y="718"/>
                      </a:lnTo>
                      <a:lnTo>
                        <a:pt x="3" y="685"/>
                      </a:lnTo>
                      <a:lnTo>
                        <a:pt x="0" y="649"/>
                      </a:lnTo>
                      <a:lnTo>
                        <a:pt x="0" y="201"/>
                      </a:lnTo>
                      <a:lnTo>
                        <a:pt x="3" y="164"/>
                      </a:lnTo>
                      <a:lnTo>
                        <a:pt x="13" y="131"/>
                      </a:lnTo>
                      <a:lnTo>
                        <a:pt x="27" y="99"/>
                      </a:lnTo>
                      <a:lnTo>
                        <a:pt x="48" y="71"/>
                      </a:lnTo>
                      <a:lnTo>
                        <a:pt x="72" y="47"/>
                      </a:lnTo>
                      <a:lnTo>
                        <a:pt x="100" y="27"/>
                      </a:lnTo>
                      <a:lnTo>
                        <a:pt x="131" y="12"/>
                      </a:lnTo>
                      <a:lnTo>
                        <a:pt x="165" y="3"/>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grpSp>
      <p:grpSp>
        <p:nvGrpSpPr>
          <p:cNvPr id="55" name="Group 54">
            <a:extLst>
              <a:ext uri="{FF2B5EF4-FFF2-40B4-BE49-F238E27FC236}">
                <a16:creationId xmlns:a16="http://schemas.microsoft.com/office/drawing/2014/main" xmlns="" id="{F198B6BF-0377-4A38-8A85-B2680F84107C}"/>
              </a:ext>
            </a:extLst>
          </p:cNvPr>
          <p:cNvGrpSpPr/>
          <p:nvPr/>
        </p:nvGrpSpPr>
        <p:grpSpPr>
          <a:xfrm>
            <a:off x="6141147" y="2003477"/>
            <a:ext cx="2046187" cy="1938992"/>
            <a:chOff x="6141147" y="2003477"/>
            <a:chExt cx="2046187" cy="1938992"/>
          </a:xfrm>
        </p:grpSpPr>
        <p:grpSp>
          <p:nvGrpSpPr>
            <p:cNvPr id="13" name="Group 12">
              <a:extLst>
                <a:ext uri="{FF2B5EF4-FFF2-40B4-BE49-F238E27FC236}">
                  <a16:creationId xmlns:a16="http://schemas.microsoft.com/office/drawing/2014/main" xmlns="" id="{26EF86B4-18F2-491E-8FE6-A014C0CEA8E3}"/>
                </a:ext>
              </a:extLst>
            </p:cNvPr>
            <p:cNvGrpSpPr/>
            <p:nvPr/>
          </p:nvGrpSpPr>
          <p:grpSpPr>
            <a:xfrm>
              <a:off x="6217609" y="2003477"/>
              <a:ext cx="1969725" cy="1938992"/>
              <a:chOff x="6217609" y="2022933"/>
              <a:chExt cx="1969725" cy="1938992"/>
            </a:xfrm>
          </p:grpSpPr>
          <p:sp>
            <p:nvSpPr>
              <p:cNvPr id="4" name="Rounded Rectangle 8">
                <a:extLst>
                  <a:ext uri="{FF2B5EF4-FFF2-40B4-BE49-F238E27FC236}">
                    <a16:creationId xmlns:a16="http://schemas.microsoft.com/office/drawing/2014/main" xmlns="" id="{BB490232-2D6B-4330-B69F-8BD2E38876C2}"/>
                  </a:ext>
                </a:extLst>
              </p:cNvPr>
              <p:cNvSpPr/>
              <p:nvPr/>
            </p:nvSpPr>
            <p:spPr>
              <a:xfrm>
                <a:off x="6217609" y="2128164"/>
                <a:ext cx="1667434" cy="16477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latin typeface="Raleway" panose="020B0503030101060003" pitchFamily="34" charset="0"/>
                </a:endParaRPr>
              </a:p>
            </p:txBody>
          </p:sp>
          <p:sp>
            <p:nvSpPr>
              <p:cNvPr id="5" name="TextBox 4">
                <a:extLst>
                  <a:ext uri="{FF2B5EF4-FFF2-40B4-BE49-F238E27FC236}">
                    <a16:creationId xmlns:a16="http://schemas.microsoft.com/office/drawing/2014/main" xmlns="" id="{818E225C-88B8-4DEA-B332-7A5177974E1C}"/>
                  </a:ext>
                </a:extLst>
              </p:cNvPr>
              <p:cNvSpPr txBox="1"/>
              <p:nvPr/>
            </p:nvSpPr>
            <p:spPr>
              <a:xfrm>
                <a:off x="7201167" y="2022933"/>
                <a:ext cx="986167" cy="1938992"/>
              </a:xfrm>
              <a:prstGeom prst="rect">
                <a:avLst/>
              </a:prstGeom>
              <a:noFill/>
            </p:spPr>
            <p:txBody>
              <a:bodyPr wrap="none" rtlCol="0">
                <a:spAutoFit/>
              </a:bodyPr>
              <a:lstStyle/>
              <a:p>
                <a:pPr algn="r"/>
                <a:r>
                  <a:rPr lang="id-ID" sz="12000">
                    <a:solidFill>
                      <a:schemeClr val="bg1"/>
                    </a:solidFill>
                    <a:latin typeface="Raleway" panose="020B0503030101060003" pitchFamily="34" charset="0"/>
                    <a:cs typeface="Lato Black" panose="020F0A02020204030203" pitchFamily="34" charset="0"/>
                  </a:rPr>
                  <a:t>2</a:t>
                </a:r>
                <a:endParaRPr lang="id-ID" sz="12000" dirty="0">
                  <a:solidFill>
                    <a:schemeClr val="bg1"/>
                  </a:solidFill>
                  <a:latin typeface="Raleway" panose="020B0503030101060003" pitchFamily="34" charset="0"/>
                  <a:cs typeface="Lato Black" panose="020F0A02020204030203" pitchFamily="34" charset="0"/>
                </a:endParaRPr>
              </a:p>
            </p:txBody>
          </p:sp>
        </p:grpSp>
        <p:grpSp>
          <p:nvGrpSpPr>
            <p:cNvPr id="45" name="Group 44">
              <a:extLst>
                <a:ext uri="{FF2B5EF4-FFF2-40B4-BE49-F238E27FC236}">
                  <a16:creationId xmlns:a16="http://schemas.microsoft.com/office/drawing/2014/main" xmlns="" id="{E1E34808-CF94-4EF6-8FB7-917756203739}"/>
                </a:ext>
              </a:extLst>
            </p:cNvPr>
            <p:cNvGrpSpPr/>
            <p:nvPr/>
          </p:nvGrpSpPr>
          <p:grpSpPr>
            <a:xfrm>
              <a:off x="6141147" y="2053437"/>
              <a:ext cx="823768" cy="823768"/>
              <a:chOff x="4117784" y="2812536"/>
              <a:chExt cx="823768" cy="823768"/>
            </a:xfrm>
          </p:grpSpPr>
          <p:sp>
            <p:nvSpPr>
              <p:cNvPr id="46" name="Oval 45">
                <a:extLst>
                  <a:ext uri="{FF2B5EF4-FFF2-40B4-BE49-F238E27FC236}">
                    <a16:creationId xmlns:a16="http://schemas.microsoft.com/office/drawing/2014/main" xmlns="" id="{FE9B7F18-3C87-4AE8-ADC2-383459246C56}"/>
                  </a:ext>
                </a:extLst>
              </p:cNvPr>
              <p:cNvSpPr/>
              <p:nvPr/>
            </p:nvSpPr>
            <p:spPr>
              <a:xfrm>
                <a:off x="4117784" y="2812536"/>
                <a:ext cx="823768" cy="823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grpSp>
            <p:nvGrpSpPr>
              <p:cNvPr id="47" name="Group 46">
                <a:extLst>
                  <a:ext uri="{FF2B5EF4-FFF2-40B4-BE49-F238E27FC236}">
                    <a16:creationId xmlns:a16="http://schemas.microsoft.com/office/drawing/2014/main" xmlns="" id="{7AB58543-5384-4580-99D4-64CF10A5ABED}"/>
                  </a:ext>
                </a:extLst>
              </p:cNvPr>
              <p:cNvGrpSpPr/>
              <p:nvPr/>
            </p:nvGrpSpPr>
            <p:grpSpPr>
              <a:xfrm>
                <a:off x="4232046" y="2973244"/>
                <a:ext cx="595244" cy="502352"/>
                <a:chOff x="3827463" y="2378075"/>
                <a:chExt cx="773113" cy="652463"/>
              </a:xfrm>
              <a:solidFill>
                <a:schemeClr val="bg1"/>
              </a:solidFill>
            </p:grpSpPr>
            <p:sp>
              <p:nvSpPr>
                <p:cNvPr id="48" name="Freeform 93">
                  <a:extLst>
                    <a:ext uri="{FF2B5EF4-FFF2-40B4-BE49-F238E27FC236}">
                      <a16:creationId xmlns:a16="http://schemas.microsoft.com/office/drawing/2014/main" xmlns="" id="{1F666856-7F9E-401B-96AF-618F2C4CFC17}"/>
                    </a:ext>
                  </a:extLst>
                </p:cNvPr>
                <p:cNvSpPr>
                  <a:spLocks noEditPoints="1"/>
                </p:cNvSpPr>
                <p:nvPr/>
              </p:nvSpPr>
              <p:spPr bwMode="auto">
                <a:xfrm>
                  <a:off x="3827463" y="2378075"/>
                  <a:ext cx="762000" cy="487363"/>
                </a:xfrm>
                <a:custGeom>
                  <a:avLst/>
                  <a:gdLst>
                    <a:gd name="T0" fmla="*/ 212 w 3360"/>
                    <a:gd name="T1" fmla="*/ 966 h 2150"/>
                    <a:gd name="T2" fmla="*/ 205 w 3360"/>
                    <a:gd name="T3" fmla="*/ 969 h 2150"/>
                    <a:gd name="T4" fmla="*/ 200 w 3360"/>
                    <a:gd name="T5" fmla="*/ 974 h 2150"/>
                    <a:gd name="T6" fmla="*/ 197 w 3360"/>
                    <a:gd name="T7" fmla="*/ 982 h 2150"/>
                    <a:gd name="T8" fmla="*/ 289 w 3360"/>
                    <a:gd name="T9" fmla="*/ 1911 h 2150"/>
                    <a:gd name="T10" fmla="*/ 304 w 3360"/>
                    <a:gd name="T11" fmla="*/ 1940 h 2150"/>
                    <a:gd name="T12" fmla="*/ 334 w 3360"/>
                    <a:gd name="T13" fmla="*/ 1953 h 2150"/>
                    <a:gd name="T14" fmla="*/ 1866 w 3360"/>
                    <a:gd name="T15" fmla="*/ 1951 h 2150"/>
                    <a:gd name="T16" fmla="*/ 1894 w 3360"/>
                    <a:gd name="T17" fmla="*/ 1936 h 2150"/>
                    <a:gd name="T18" fmla="*/ 1916 w 3360"/>
                    <a:gd name="T19" fmla="*/ 1912 h 2150"/>
                    <a:gd name="T20" fmla="*/ 2174 w 3360"/>
                    <a:gd name="T21" fmla="*/ 968 h 2150"/>
                    <a:gd name="T22" fmla="*/ 2172 w 3360"/>
                    <a:gd name="T23" fmla="*/ 965 h 2150"/>
                    <a:gd name="T24" fmla="*/ 2656 w 3360"/>
                    <a:gd name="T25" fmla="*/ 0 h 2150"/>
                    <a:gd name="T26" fmla="*/ 3284 w 3360"/>
                    <a:gd name="T27" fmla="*/ 3 h 2150"/>
                    <a:gd name="T28" fmla="*/ 3323 w 3360"/>
                    <a:gd name="T29" fmla="*/ 22 h 2150"/>
                    <a:gd name="T30" fmla="*/ 3350 w 3360"/>
                    <a:gd name="T31" fmla="*/ 55 h 2150"/>
                    <a:gd name="T32" fmla="*/ 3360 w 3360"/>
                    <a:gd name="T33" fmla="*/ 99 h 2150"/>
                    <a:gd name="T34" fmla="*/ 3350 w 3360"/>
                    <a:gd name="T35" fmla="*/ 142 h 2150"/>
                    <a:gd name="T36" fmla="*/ 3323 w 3360"/>
                    <a:gd name="T37" fmla="*/ 175 h 2150"/>
                    <a:gd name="T38" fmla="*/ 3284 w 3360"/>
                    <a:gd name="T39" fmla="*/ 195 h 2150"/>
                    <a:gd name="T40" fmla="*/ 2656 w 3360"/>
                    <a:gd name="T41" fmla="*/ 197 h 2150"/>
                    <a:gd name="T42" fmla="*/ 2627 w 3360"/>
                    <a:gd name="T43" fmla="*/ 205 h 2150"/>
                    <a:gd name="T44" fmla="*/ 2600 w 3360"/>
                    <a:gd name="T45" fmla="*/ 226 h 2150"/>
                    <a:gd name="T46" fmla="*/ 2584 w 3360"/>
                    <a:gd name="T47" fmla="*/ 252 h 2150"/>
                    <a:gd name="T48" fmla="*/ 2113 w 3360"/>
                    <a:gd name="T49" fmla="*/ 1951 h 2150"/>
                    <a:gd name="T50" fmla="*/ 2081 w 3360"/>
                    <a:gd name="T51" fmla="*/ 2021 h 2150"/>
                    <a:gd name="T52" fmla="*/ 2029 w 3360"/>
                    <a:gd name="T53" fmla="*/ 2080 h 2150"/>
                    <a:gd name="T54" fmla="*/ 1964 w 3360"/>
                    <a:gd name="T55" fmla="*/ 2123 h 2150"/>
                    <a:gd name="T56" fmla="*/ 1890 w 3360"/>
                    <a:gd name="T57" fmla="*/ 2147 h 2150"/>
                    <a:gd name="T58" fmla="*/ 334 w 3360"/>
                    <a:gd name="T59" fmla="*/ 2150 h 2150"/>
                    <a:gd name="T60" fmla="*/ 263 w 3360"/>
                    <a:gd name="T61" fmla="*/ 2139 h 2150"/>
                    <a:gd name="T62" fmla="*/ 200 w 3360"/>
                    <a:gd name="T63" fmla="*/ 2108 h 2150"/>
                    <a:gd name="T64" fmla="*/ 147 w 3360"/>
                    <a:gd name="T65" fmla="*/ 2061 h 2150"/>
                    <a:gd name="T66" fmla="*/ 110 w 3360"/>
                    <a:gd name="T67" fmla="*/ 2000 h 2150"/>
                    <a:gd name="T68" fmla="*/ 92 w 3360"/>
                    <a:gd name="T69" fmla="*/ 1930 h 2150"/>
                    <a:gd name="T70" fmla="*/ 0 w 3360"/>
                    <a:gd name="T71" fmla="*/ 976 h 2150"/>
                    <a:gd name="T72" fmla="*/ 10 w 3360"/>
                    <a:gd name="T73" fmla="*/ 917 h 2150"/>
                    <a:gd name="T74" fmla="*/ 37 w 3360"/>
                    <a:gd name="T75" fmla="*/ 862 h 2150"/>
                    <a:gd name="T76" fmla="*/ 78 w 3360"/>
                    <a:gd name="T77" fmla="*/ 818 h 2150"/>
                    <a:gd name="T78" fmla="*/ 128 w 3360"/>
                    <a:gd name="T79" fmla="*/ 787 h 2150"/>
                    <a:gd name="T80" fmla="*/ 187 w 3360"/>
                    <a:gd name="T81" fmla="*/ 770 h 2150"/>
                    <a:gd name="T82" fmla="*/ 2172 w 3360"/>
                    <a:gd name="T83" fmla="*/ 768 h 2150"/>
                    <a:gd name="T84" fmla="*/ 2231 w 3360"/>
                    <a:gd name="T85" fmla="*/ 776 h 2150"/>
                    <a:gd name="T86" fmla="*/ 2408 w 3360"/>
                    <a:gd name="T87" fmla="*/ 162 h 2150"/>
                    <a:gd name="T88" fmla="*/ 2450 w 3360"/>
                    <a:gd name="T89" fmla="*/ 98 h 2150"/>
                    <a:gd name="T90" fmla="*/ 2510 w 3360"/>
                    <a:gd name="T91" fmla="*/ 46 h 2150"/>
                    <a:gd name="T92" fmla="*/ 2581 w 3360"/>
                    <a:gd name="T93" fmla="*/ 13 h 2150"/>
                    <a:gd name="T94" fmla="*/ 2656 w 3360"/>
                    <a:gd name="T95"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0" h="2150">
                      <a:moveTo>
                        <a:pt x="217" y="965"/>
                      </a:moveTo>
                      <a:lnTo>
                        <a:pt x="212" y="966"/>
                      </a:lnTo>
                      <a:lnTo>
                        <a:pt x="208" y="967"/>
                      </a:lnTo>
                      <a:lnTo>
                        <a:pt x="205" y="969"/>
                      </a:lnTo>
                      <a:lnTo>
                        <a:pt x="202" y="971"/>
                      </a:lnTo>
                      <a:lnTo>
                        <a:pt x="200" y="974"/>
                      </a:lnTo>
                      <a:lnTo>
                        <a:pt x="198" y="978"/>
                      </a:lnTo>
                      <a:lnTo>
                        <a:pt x="197" y="982"/>
                      </a:lnTo>
                      <a:lnTo>
                        <a:pt x="198" y="987"/>
                      </a:lnTo>
                      <a:lnTo>
                        <a:pt x="289" y="1911"/>
                      </a:lnTo>
                      <a:lnTo>
                        <a:pt x="293" y="1927"/>
                      </a:lnTo>
                      <a:lnTo>
                        <a:pt x="304" y="1940"/>
                      </a:lnTo>
                      <a:lnTo>
                        <a:pt x="319" y="1950"/>
                      </a:lnTo>
                      <a:lnTo>
                        <a:pt x="334" y="1953"/>
                      </a:lnTo>
                      <a:lnTo>
                        <a:pt x="1852" y="1953"/>
                      </a:lnTo>
                      <a:lnTo>
                        <a:pt x="1866" y="1951"/>
                      </a:lnTo>
                      <a:lnTo>
                        <a:pt x="1881" y="1944"/>
                      </a:lnTo>
                      <a:lnTo>
                        <a:pt x="1894" y="1936"/>
                      </a:lnTo>
                      <a:lnTo>
                        <a:pt x="1907" y="1925"/>
                      </a:lnTo>
                      <a:lnTo>
                        <a:pt x="1916" y="1912"/>
                      </a:lnTo>
                      <a:lnTo>
                        <a:pt x="1922" y="1899"/>
                      </a:lnTo>
                      <a:lnTo>
                        <a:pt x="2174" y="968"/>
                      </a:lnTo>
                      <a:lnTo>
                        <a:pt x="2175" y="965"/>
                      </a:lnTo>
                      <a:lnTo>
                        <a:pt x="2172" y="965"/>
                      </a:lnTo>
                      <a:lnTo>
                        <a:pt x="217" y="965"/>
                      </a:lnTo>
                      <a:close/>
                      <a:moveTo>
                        <a:pt x="2656" y="0"/>
                      </a:moveTo>
                      <a:lnTo>
                        <a:pt x="3262" y="0"/>
                      </a:lnTo>
                      <a:lnTo>
                        <a:pt x="3284" y="3"/>
                      </a:lnTo>
                      <a:lnTo>
                        <a:pt x="3304" y="10"/>
                      </a:lnTo>
                      <a:lnTo>
                        <a:pt x="3323" y="22"/>
                      </a:lnTo>
                      <a:lnTo>
                        <a:pt x="3338" y="37"/>
                      </a:lnTo>
                      <a:lnTo>
                        <a:pt x="3350" y="55"/>
                      </a:lnTo>
                      <a:lnTo>
                        <a:pt x="3357" y="76"/>
                      </a:lnTo>
                      <a:lnTo>
                        <a:pt x="3360" y="99"/>
                      </a:lnTo>
                      <a:lnTo>
                        <a:pt x="3357" y="122"/>
                      </a:lnTo>
                      <a:lnTo>
                        <a:pt x="3350" y="142"/>
                      </a:lnTo>
                      <a:lnTo>
                        <a:pt x="3338" y="160"/>
                      </a:lnTo>
                      <a:lnTo>
                        <a:pt x="3323" y="175"/>
                      </a:lnTo>
                      <a:lnTo>
                        <a:pt x="3304" y="187"/>
                      </a:lnTo>
                      <a:lnTo>
                        <a:pt x="3284" y="195"/>
                      </a:lnTo>
                      <a:lnTo>
                        <a:pt x="3262" y="197"/>
                      </a:lnTo>
                      <a:lnTo>
                        <a:pt x="2656" y="197"/>
                      </a:lnTo>
                      <a:lnTo>
                        <a:pt x="2642" y="199"/>
                      </a:lnTo>
                      <a:lnTo>
                        <a:pt x="2627" y="205"/>
                      </a:lnTo>
                      <a:lnTo>
                        <a:pt x="2613" y="215"/>
                      </a:lnTo>
                      <a:lnTo>
                        <a:pt x="2600" y="226"/>
                      </a:lnTo>
                      <a:lnTo>
                        <a:pt x="2590" y="238"/>
                      </a:lnTo>
                      <a:lnTo>
                        <a:pt x="2584" y="252"/>
                      </a:lnTo>
                      <a:lnTo>
                        <a:pt x="2302" y="1248"/>
                      </a:lnTo>
                      <a:lnTo>
                        <a:pt x="2113" y="1951"/>
                      </a:lnTo>
                      <a:lnTo>
                        <a:pt x="2099" y="1987"/>
                      </a:lnTo>
                      <a:lnTo>
                        <a:pt x="2081" y="2021"/>
                      </a:lnTo>
                      <a:lnTo>
                        <a:pt x="2057" y="2052"/>
                      </a:lnTo>
                      <a:lnTo>
                        <a:pt x="2029" y="2080"/>
                      </a:lnTo>
                      <a:lnTo>
                        <a:pt x="1998" y="2104"/>
                      </a:lnTo>
                      <a:lnTo>
                        <a:pt x="1964" y="2123"/>
                      </a:lnTo>
                      <a:lnTo>
                        <a:pt x="1927" y="2138"/>
                      </a:lnTo>
                      <a:lnTo>
                        <a:pt x="1890" y="2147"/>
                      </a:lnTo>
                      <a:lnTo>
                        <a:pt x="1852" y="2150"/>
                      </a:lnTo>
                      <a:lnTo>
                        <a:pt x="334" y="2150"/>
                      </a:lnTo>
                      <a:lnTo>
                        <a:pt x="298" y="2147"/>
                      </a:lnTo>
                      <a:lnTo>
                        <a:pt x="263" y="2139"/>
                      </a:lnTo>
                      <a:lnTo>
                        <a:pt x="230" y="2125"/>
                      </a:lnTo>
                      <a:lnTo>
                        <a:pt x="200" y="2108"/>
                      </a:lnTo>
                      <a:lnTo>
                        <a:pt x="172" y="2086"/>
                      </a:lnTo>
                      <a:lnTo>
                        <a:pt x="147" y="2061"/>
                      </a:lnTo>
                      <a:lnTo>
                        <a:pt x="126" y="2032"/>
                      </a:lnTo>
                      <a:lnTo>
                        <a:pt x="110" y="2000"/>
                      </a:lnTo>
                      <a:lnTo>
                        <a:pt x="98" y="1966"/>
                      </a:lnTo>
                      <a:lnTo>
                        <a:pt x="92" y="1930"/>
                      </a:lnTo>
                      <a:lnTo>
                        <a:pt x="1" y="1007"/>
                      </a:lnTo>
                      <a:lnTo>
                        <a:pt x="0" y="976"/>
                      </a:lnTo>
                      <a:lnTo>
                        <a:pt x="3" y="946"/>
                      </a:lnTo>
                      <a:lnTo>
                        <a:pt x="10" y="917"/>
                      </a:lnTo>
                      <a:lnTo>
                        <a:pt x="22" y="889"/>
                      </a:lnTo>
                      <a:lnTo>
                        <a:pt x="37" y="862"/>
                      </a:lnTo>
                      <a:lnTo>
                        <a:pt x="56" y="838"/>
                      </a:lnTo>
                      <a:lnTo>
                        <a:pt x="78" y="818"/>
                      </a:lnTo>
                      <a:lnTo>
                        <a:pt x="101" y="800"/>
                      </a:lnTo>
                      <a:lnTo>
                        <a:pt x="128" y="787"/>
                      </a:lnTo>
                      <a:lnTo>
                        <a:pt x="157" y="776"/>
                      </a:lnTo>
                      <a:lnTo>
                        <a:pt x="187" y="770"/>
                      </a:lnTo>
                      <a:lnTo>
                        <a:pt x="217" y="768"/>
                      </a:lnTo>
                      <a:lnTo>
                        <a:pt x="2172" y="768"/>
                      </a:lnTo>
                      <a:lnTo>
                        <a:pt x="2202" y="770"/>
                      </a:lnTo>
                      <a:lnTo>
                        <a:pt x="2231" y="776"/>
                      </a:lnTo>
                      <a:lnTo>
                        <a:pt x="2394" y="198"/>
                      </a:lnTo>
                      <a:lnTo>
                        <a:pt x="2408" y="162"/>
                      </a:lnTo>
                      <a:lnTo>
                        <a:pt x="2426" y="129"/>
                      </a:lnTo>
                      <a:lnTo>
                        <a:pt x="2450" y="98"/>
                      </a:lnTo>
                      <a:lnTo>
                        <a:pt x="2478" y="70"/>
                      </a:lnTo>
                      <a:lnTo>
                        <a:pt x="2510" y="46"/>
                      </a:lnTo>
                      <a:lnTo>
                        <a:pt x="2544" y="26"/>
                      </a:lnTo>
                      <a:lnTo>
                        <a:pt x="2581" y="13"/>
                      </a:lnTo>
                      <a:lnTo>
                        <a:pt x="2618" y="4"/>
                      </a:lnTo>
                      <a:lnTo>
                        <a:pt x="2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9" name="Freeform 94">
                  <a:extLst>
                    <a:ext uri="{FF2B5EF4-FFF2-40B4-BE49-F238E27FC236}">
                      <a16:creationId xmlns:a16="http://schemas.microsoft.com/office/drawing/2014/main" xmlns="" id="{499209C8-3BD6-4822-A347-3C961CFF438A}"/>
                    </a:ext>
                  </a:extLst>
                </p:cNvPr>
                <p:cNvSpPr>
                  <a:spLocks noEditPoints="1"/>
                </p:cNvSpPr>
                <p:nvPr/>
              </p:nvSpPr>
              <p:spPr bwMode="auto">
                <a:xfrm>
                  <a:off x="3898901" y="2890838"/>
                  <a:ext cx="139700" cy="139700"/>
                </a:xfrm>
                <a:custGeom>
                  <a:avLst/>
                  <a:gdLst>
                    <a:gd name="T0" fmla="*/ 281 w 613"/>
                    <a:gd name="T1" fmla="*/ 200 h 612"/>
                    <a:gd name="T2" fmla="*/ 238 w 613"/>
                    <a:gd name="T3" fmla="*/ 221 h 612"/>
                    <a:gd name="T4" fmla="*/ 208 w 613"/>
                    <a:gd name="T5" fmla="*/ 259 h 612"/>
                    <a:gd name="T6" fmla="*/ 196 w 613"/>
                    <a:gd name="T7" fmla="*/ 306 h 612"/>
                    <a:gd name="T8" fmla="*/ 208 w 613"/>
                    <a:gd name="T9" fmla="*/ 355 h 612"/>
                    <a:gd name="T10" fmla="*/ 238 w 613"/>
                    <a:gd name="T11" fmla="*/ 392 h 612"/>
                    <a:gd name="T12" fmla="*/ 281 w 613"/>
                    <a:gd name="T13" fmla="*/ 413 h 612"/>
                    <a:gd name="T14" fmla="*/ 331 w 613"/>
                    <a:gd name="T15" fmla="*/ 413 h 612"/>
                    <a:gd name="T16" fmla="*/ 374 w 613"/>
                    <a:gd name="T17" fmla="*/ 392 h 612"/>
                    <a:gd name="T18" fmla="*/ 404 w 613"/>
                    <a:gd name="T19" fmla="*/ 355 h 612"/>
                    <a:gd name="T20" fmla="*/ 416 w 613"/>
                    <a:gd name="T21" fmla="*/ 306 h 612"/>
                    <a:gd name="T22" fmla="*/ 404 w 613"/>
                    <a:gd name="T23" fmla="*/ 259 h 612"/>
                    <a:gd name="T24" fmla="*/ 374 w 613"/>
                    <a:gd name="T25" fmla="*/ 221 h 612"/>
                    <a:gd name="T26" fmla="*/ 331 w 613"/>
                    <a:gd name="T27" fmla="*/ 200 h 612"/>
                    <a:gd name="T28" fmla="*/ 306 w 613"/>
                    <a:gd name="T29" fmla="*/ 0 h 612"/>
                    <a:gd name="T30" fmla="*/ 388 w 613"/>
                    <a:gd name="T31" fmla="*/ 11 h 612"/>
                    <a:gd name="T32" fmla="*/ 460 w 613"/>
                    <a:gd name="T33" fmla="*/ 42 h 612"/>
                    <a:gd name="T34" fmla="*/ 522 w 613"/>
                    <a:gd name="T35" fmla="*/ 90 h 612"/>
                    <a:gd name="T36" fmla="*/ 571 w 613"/>
                    <a:gd name="T37" fmla="*/ 152 h 612"/>
                    <a:gd name="T38" fmla="*/ 602 w 613"/>
                    <a:gd name="T39" fmla="*/ 226 h 612"/>
                    <a:gd name="T40" fmla="*/ 613 w 613"/>
                    <a:gd name="T41" fmla="*/ 306 h 612"/>
                    <a:gd name="T42" fmla="*/ 602 w 613"/>
                    <a:gd name="T43" fmla="*/ 388 h 612"/>
                    <a:gd name="T44" fmla="*/ 571 w 613"/>
                    <a:gd name="T45" fmla="*/ 460 h 612"/>
                    <a:gd name="T46" fmla="*/ 522 w 613"/>
                    <a:gd name="T47" fmla="*/ 522 h 612"/>
                    <a:gd name="T48" fmla="*/ 460 w 613"/>
                    <a:gd name="T49" fmla="*/ 571 h 612"/>
                    <a:gd name="T50" fmla="*/ 388 w 613"/>
                    <a:gd name="T51" fmla="*/ 602 h 612"/>
                    <a:gd name="T52" fmla="*/ 306 w 613"/>
                    <a:gd name="T53" fmla="*/ 612 h 612"/>
                    <a:gd name="T54" fmla="*/ 224 w 613"/>
                    <a:gd name="T55" fmla="*/ 602 h 612"/>
                    <a:gd name="T56" fmla="*/ 152 w 613"/>
                    <a:gd name="T57" fmla="*/ 571 h 612"/>
                    <a:gd name="T58" fmla="*/ 90 w 613"/>
                    <a:gd name="T59" fmla="*/ 522 h 612"/>
                    <a:gd name="T60" fmla="*/ 41 w 613"/>
                    <a:gd name="T61" fmla="*/ 460 h 612"/>
                    <a:gd name="T62" fmla="*/ 11 w 613"/>
                    <a:gd name="T63" fmla="*/ 388 h 612"/>
                    <a:gd name="T64" fmla="*/ 0 w 613"/>
                    <a:gd name="T65" fmla="*/ 306 h 612"/>
                    <a:gd name="T66" fmla="*/ 11 w 613"/>
                    <a:gd name="T67" fmla="*/ 226 h 612"/>
                    <a:gd name="T68" fmla="*/ 41 w 613"/>
                    <a:gd name="T69" fmla="*/ 152 h 612"/>
                    <a:gd name="T70" fmla="*/ 90 w 613"/>
                    <a:gd name="T71" fmla="*/ 90 h 612"/>
                    <a:gd name="T72" fmla="*/ 152 w 613"/>
                    <a:gd name="T73" fmla="*/ 42 h 612"/>
                    <a:gd name="T74" fmla="*/ 224 w 613"/>
                    <a:gd name="T75" fmla="*/ 11 h 612"/>
                    <a:gd name="T76" fmla="*/ 306 w 613"/>
                    <a:gd name="T7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3" h="612">
                      <a:moveTo>
                        <a:pt x="306" y="197"/>
                      </a:moveTo>
                      <a:lnTo>
                        <a:pt x="281" y="200"/>
                      </a:lnTo>
                      <a:lnTo>
                        <a:pt x="259" y="208"/>
                      </a:lnTo>
                      <a:lnTo>
                        <a:pt x="238" y="221"/>
                      </a:lnTo>
                      <a:lnTo>
                        <a:pt x="221" y="238"/>
                      </a:lnTo>
                      <a:lnTo>
                        <a:pt x="208" y="259"/>
                      </a:lnTo>
                      <a:lnTo>
                        <a:pt x="200" y="281"/>
                      </a:lnTo>
                      <a:lnTo>
                        <a:pt x="196" y="306"/>
                      </a:lnTo>
                      <a:lnTo>
                        <a:pt x="200" y="331"/>
                      </a:lnTo>
                      <a:lnTo>
                        <a:pt x="208" y="355"/>
                      </a:lnTo>
                      <a:lnTo>
                        <a:pt x="221" y="375"/>
                      </a:lnTo>
                      <a:lnTo>
                        <a:pt x="238" y="392"/>
                      </a:lnTo>
                      <a:lnTo>
                        <a:pt x="259" y="405"/>
                      </a:lnTo>
                      <a:lnTo>
                        <a:pt x="281" y="413"/>
                      </a:lnTo>
                      <a:lnTo>
                        <a:pt x="306" y="416"/>
                      </a:lnTo>
                      <a:lnTo>
                        <a:pt x="331" y="413"/>
                      </a:lnTo>
                      <a:lnTo>
                        <a:pt x="355" y="405"/>
                      </a:lnTo>
                      <a:lnTo>
                        <a:pt x="374" y="392"/>
                      </a:lnTo>
                      <a:lnTo>
                        <a:pt x="392" y="375"/>
                      </a:lnTo>
                      <a:lnTo>
                        <a:pt x="404" y="355"/>
                      </a:lnTo>
                      <a:lnTo>
                        <a:pt x="413" y="331"/>
                      </a:lnTo>
                      <a:lnTo>
                        <a:pt x="416" y="306"/>
                      </a:lnTo>
                      <a:lnTo>
                        <a:pt x="413" y="281"/>
                      </a:lnTo>
                      <a:lnTo>
                        <a:pt x="404" y="259"/>
                      </a:lnTo>
                      <a:lnTo>
                        <a:pt x="392" y="238"/>
                      </a:lnTo>
                      <a:lnTo>
                        <a:pt x="374" y="221"/>
                      </a:lnTo>
                      <a:lnTo>
                        <a:pt x="355" y="208"/>
                      </a:lnTo>
                      <a:lnTo>
                        <a:pt x="331" y="200"/>
                      </a:lnTo>
                      <a:lnTo>
                        <a:pt x="306" y="197"/>
                      </a:lnTo>
                      <a:close/>
                      <a:moveTo>
                        <a:pt x="306" y="0"/>
                      </a:moveTo>
                      <a:lnTo>
                        <a:pt x="348" y="3"/>
                      </a:lnTo>
                      <a:lnTo>
                        <a:pt x="388" y="11"/>
                      </a:lnTo>
                      <a:lnTo>
                        <a:pt x="425" y="24"/>
                      </a:lnTo>
                      <a:lnTo>
                        <a:pt x="460" y="42"/>
                      </a:lnTo>
                      <a:lnTo>
                        <a:pt x="493" y="64"/>
                      </a:lnTo>
                      <a:lnTo>
                        <a:pt x="522" y="90"/>
                      </a:lnTo>
                      <a:lnTo>
                        <a:pt x="548" y="119"/>
                      </a:lnTo>
                      <a:lnTo>
                        <a:pt x="571" y="152"/>
                      </a:lnTo>
                      <a:lnTo>
                        <a:pt x="589" y="187"/>
                      </a:lnTo>
                      <a:lnTo>
                        <a:pt x="602" y="226"/>
                      </a:lnTo>
                      <a:lnTo>
                        <a:pt x="609" y="265"/>
                      </a:lnTo>
                      <a:lnTo>
                        <a:pt x="613" y="306"/>
                      </a:lnTo>
                      <a:lnTo>
                        <a:pt x="609" y="348"/>
                      </a:lnTo>
                      <a:lnTo>
                        <a:pt x="602" y="388"/>
                      </a:lnTo>
                      <a:lnTo>
                        <a:pt x="589" y="425"/>
                      </a:lnTo>
                      <a:lnTo>
                        <a:pt x="571" y="460"/>
                      </a:lnTo>
                      <a:lnTo>
                        <a:pt x="548" y="493"/>
                      </a:lnTo>
                      <a:lnTo>
                        <a:pt x="522" y="522"/>
                      </a:lnTo>
                      <a:lnTo>
                        <a:pt x="493" y="548"/>
                      </a:lnTo>
                      <a:lnTo>
                        <a:pt x="460" y="571"/>
                      </a:lnTo>
                      <a:lnTo>
                        <a:pt x="425" y="589"/>
                      </a:lnTo>
                      <a:lnTo>
                        <a:pt x="388" y="602"/>
                      </a:lnTo>
                      <a:lnTo>
                        <a:pt x="348" y="609"/>
                      </a:lnTo>
                      <a:lnTo>
                        <a:pt x="306" y="612"/>
                      </a:lnTo>
                      <a:lnTo>
                        <a:pt x="265" y="609"/>
                      </a:lnTo>
                      <a:lnTo>
                        <a:pt x="224" y="602"/>
                      </a:lnTo>
                      <a:lnTo>
                        <a:pt x="187" y="589"/>
                      </a:lnTo>
                      <a:lnTo>
                        <a:pt x="152" y="571"/>
                      </a:lnTo>
                      <a:lnTo>
                        <a:pt x="119" y="548"/>
                      </a:lnTo>
                      <a:lnTo>
                        <a:pt x="90" y="522"/>
                      </a:lnTo>
                      <a:lnTo>
                        <a:pt x="64" y="493"/>
                      </a:lnTo>
                      <a:lnTo>
                        <a:pt x="41" y="460"/>
                      </a:lnTo>
                      <a:lnTo>
                        <a:pt x="24" y="425"/>
                      </a:lnTo>
                      <a:lnTo>
                        <a:pt x="11" y="388"/>
                      </a:lnTo>
                      <a:lnTo>
                        <a:pt x="3" y="348"/>
                      </a:lnTo>
                      <a:lnTo>
                        <a:pt x="0" y="306"/>
                      </a:lnTo>
                      <a:lnTo>
                        <a:pt x="3" y="265"/>
                      </a:lnTo>
                      <a:lnTo>
                        <a:pt x="11" y="226"/>
                      </a:lnTo>
                      <a:lnTo>
                        <a:pt x="24" y="187"/>
                      </a:lnTo>
                      <a:lnTo>
                        <a:pt x="41" y="152"/>
                      </a:lnTo>
                      <a:lnTo>
                        <a:pt x="64" y="119"/>
                      </a:lnTo>
                      <a:lnTo>
                        <a:pt x="90" y="90"/>
                      </a:lnTo>
                      <a:lnTo>
                        <a:pt x="119" y="64"/>
                      </a:lnTo>
                      <a:lnTo>
                        <a:pt x="152" y="42"/>
                      </a:lnTo>
                      <a:lnTo>
                        <a:pt x="187" y="24"/>
                      </a:lnTo>
                      <a:lnTo>
                        <a:pt x="224" y="11"/>
                      </a:lnTo>
                      <a:lnTo>
                        <a:pt x="265" y="3"/>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50" name="Freeform 95">
                  <a:extLst>
                    <a:ext uri="{FF2B5EF4-FFF2-40B4-BE49-F238E27FC236}">
                      <a16:creationId xmlns:a16="http://schemas.microsoft.com/office/drawing/2014/main" xmlns="" id="{FE1D1379-6875-49C6-BB01-0FC396A1E723}"/>
                    </a:ext>
                  </a:extLst>
                </p:cNvPr>
                <p:cNvSpPr>
                  <a:spLocks noEditPoints="1"/>
                </p:cNvSpPr>
                <p:nvPr/>
              </p:nvSpPr>
              <p:spPr bwMode="auto">
                <a:xfrm>
                  <a:off x="4119563" y="2890838"/>
                  <a:ext cx="139700" cy="139700"/>
                </a:xfrm>
                <a:custGeom>
                  <a:avLst/>
                  <a:gdLst>
                    <a:gd name="T0" fmla="*/ 281 w 613"/>
                    <a:gd name="T1" fmla="*/ 200 h 612"/>
                    <a:gd name="T2" fmla="*/ 238 w 613"/>
                    <a:gd name="T3" fmla="*/ 221 h 612"/>
                    <a:gd name="T4" fmla="*/ 208 w 613"/>
                    <a:gd name="T5" fmla="*/ 259 h 612"/>
                    <a:gd name="T6" fmla="*/ 196 w 613"/>
                    <a:gd name="T7" fmla="*/ 306 h 612"/>
                    <a:gd name="T8" fmla="*/ 208 w 613"/>
                    <a:gd name="T9" fmla="*/ 355 h 612"/>
                    <a:gd name="T10" fmla="*/ 238 w 613"/>
                    <a:gd name="T11" fmla="*/ 392 h 612"/>
                    <a:gd name="T12" fmla="*/ 281 w 613"/>
                    <a:gd name="T13" fmla="*/ 413 h 612"/>
                    <a:gd name="T14" fmla="*/ 331 w 613"/>
                    <a:gd name="T15" fmla="*/ 413 h 612"/>
                    <a:gd name="T16" fmla="*/ 374 w 613"/>
                    <a:gd name="T17" fmla="*/ 392 h 612"/>
                    <a:gd name="T18" fmla="*/ 404 w 613"/>
                    <a:gd name="T19" fmla="*/ 355 h 612"/>
                    <a:gd name="T20" fmla="*/ 416 w 613"/>
                    <a:gd name="T21" fmla="*/ 306 h 612"/>
                    <a:gd name="T22" fmla="*/ 404 w 613"/>
                    <a:gd name="T23" fmla="*/ 259 h 612"/>
                    <a:gd name="T24" fmla="*/ 374 w 613"/>
                    <a:gd name="T25" fmla="*/ 221 h 612"/>
                    <a:gd name="T26" fmla="*/ 331 w 613"/>
                    <a:gd name="T27" fmla="*/ 200 h 612"/>
                    <a:gd name="T28" fmla="*/ 306 w 613"/>
                    <a:gd name="T29" fmla="*/ 0 h 612"/>
                    <a:gd name="T30" fmla="*/ 388 w 613"/>
                    <a:gd name="T31" fmla="*/ 11 h 612"/>
                    <a:gd name="T32" fmla="*/ 460 w 613"/>
                    <a:gd name="T33" fmla="*/ 42 h 612"/>
                    <a:gd name="T34" fmla="*/ 522 w 613"/>
                    <a:gd name="T35" fmla="*/ 90 h 612"/>
                    <a:gd name="T36" fmla="*/ 571 w 613"/>
                    <a:gd name="T37" fmla="*/ 152 h 612"/>
                    <a:gd name="T38" fmla="*/ 601 w 613"/>
                    <a:gd name="T39" fmla="*/ 226 h 612"/>
                    <a:gd name="T40" fmla="*/ 613 w 613"/>
                    <a:gd name="T41" fmla="*/ 306 h 612"/>
                    <a:gd name="T42" fmla="*/ 601 w 613"/>
                    <a:gd name="T43" fmla="*/ 388 h 612"/>
                    <a:gd name="T44" fmla="*/ 571 w 613"/>
                    <a:gd name="T45" fmla="*/ 460 h 612"/>
                    <a:gd name="T46" fmla="*/ 522 w 613"/>
                    <a:gd name="T47" fmla="*/ 522 h 612"/>
                    <a:gd name="T48" fmla="*/ 460 w 613"/>
                    <a:gd name="T49" fmla="*/ 571 h 612"/>
                    <a:gd name="T50" fmla="*/ 388 w 613"/>
                    <a:gd name="T51" fmla="*/ 602 h 612"/>
                    <a:gd name="T52" fmla="*/ 306 w 613"/>
                    <a:gd name="T53" fmla="*/ 612 h 612"/>
                    <a:gd name="T54" fmla="*/ 224 w 613"/>
                    <a:gd name="T55" fmla="*/ 602 h 612"/>
                    <a:gd name="T56" fmla="*/ 152 w 613"/>
                    <a:gd name="T57" fmla="*/ 571 h 612"/>
                    <a:gd name="T58" fmla="*/ 90 w 613"/>
                    <a:gd name="T59" fmla="*/ 522 h 612"/>
                    <a:gd name="T60" fmla="*/ 41 w 613"/>
                    <a:gd name="T61" fmla="*/ 460 h 612"/>
                    <a:gd name="T62" fmla="*/ 10 w 613"/>
                    <a:gd name="T63" fmla="*/ 388 h 612"/>
                    <a:gd name="T64" fmla="*/ 0 w 613"/>
                    <a:gd name="T65" fmla="*/ 306 h 612"/>
                    <a:gd name="T66" fmla="*/ 10 w 613"/>
                    <a:gd name="T67" fmla="*/ 226 h 612"/>
                    <a:gd name="T68" fmla="*/ 41 w 613"/>
                    <a:gd name="T69" fmla="*/ 152 h 612"/>
                    <a:gd name="T70" fmla="*/ 90 w 613"/>
                    <a:gd name="T71" fmla="*/ 90 h 612"/>
                    <a:gd name="T72" fmla="*/ 152 w 613"/>
                    <a:gd name="T73" fmla="*/ 42 h 612"/>
                    <a:gd name="T74" fmla="*/ 224 w 613"/>
                    <a:gd name="T75" fmla="*/ 11 h 612"/>
                    <a:gd name="T76" fmla="*/ 306 w 613"/>
                    <a:gd name="T7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3" h="612">
                      <a:moveTo>
                        <a:pt x="306" y="197"/>
                      </a:moveTo>
                      <a:lnTo>
                        <a:pt x="281" y="200"/>
                      </a:lnTo>
                      <a:lnTo>
                        <a:pt x="257" y="208"/>
                      </a:lnTo>
                      <a:lnTo>
                        <a:pt x="238" y="221"/>
                      </a:lnTo>
                      <a:lnTo>
                        <a:pt x="220" y="238"/>
                      </a:lnTo>
                      <a:lnTo>
                        <a:pt x="208" y="259"/>
                      </a:lnTo>
                      <a:lnTo>
                        <a:pt x="200" y="281"/>
                      </a:lnTo>
                      <a:lnTo>
                        <a:pt x="196" y="306"/>
                      </a:lnTo>
                      <a:lnTo>
                        <a:pt x="200" y="331"/>
                      </a:lnTo>
                      <a:lnTo>
                        <a:pt x="208" y="355"/>
                      </a:lnTo>
                      <a:lnTo>
                        <a:pt x="220" y="375"/>
                      </a:lnTo>
                      <a:lnTo>
                        <a:pt x="238" y="392"/>
                      </a:lnTo>
                      <a:lnTo>
                        <a:pt x="257" y="405"/>
                      </a:lnTo>
                      <a:lnTo>
                        <a:pt x="281" y="413"/>
                      </a:lnTo>
                      <a:lnTo>
                        <a:pt x="306" y="416"/>
                      </a:lnTo>
                      <a:lnTo>
                        <a:pt x="331" y="413"/>
                      </a:lnTo>
                      <a:lnTo>
                        <a:pt x="354" y="405"/>
                      </a:lnTo>
                      <a:lnTo>
                        <a:pt x="374" y="392"/>
                      </a:lnTo>
                      <a:lnTo>
                        <a:pt x="391" y="375"/>
                      </a:lnTo>
                      <a:lnTo>
                        <a:pt x="404" y="355"/>
                      </a:lnTo>
                      <a:lnTo>
                        <a:pt x="413" y="331"/>
                      </a:lnTo>
                      <a:lnTo>
                        <a:pt x="416" y="306"/>
                      </a:lnTo>
                      <a:lnTo>
                        <a:pt x="413" y="281"/>
                      </a:lnTo>
                      <a:lnTo>
                        <a:pt x="404" y="259"/>
                      </a:lnTo>
                      <a:lnTo>
                        <a:pt x="391" y="238"/>
                      </a:lnTo>
                      <a:lnTo>
                        <a:pt x="374" y="221"/>
                      </a:lnTo>
                      <a:lnTo>
                        <a:pt x="354" y="208"/>
                      </a:lnTo>
                      <a:lnTo>
                        <a:pt x="331" y="200"/>
                      </a:lnTo>
                      <a:lnTo>
                        <a:pt x="306" y="197"/>
                      </a:lnTo>
                      <a:close/>
                      <a:moveTo>
                        <a:pt x="306" y="0"/>
                      </a:moveTo>
                      <a:lnTo>
                        <a:pt x="348" y="3"/>
                      </a:lnTo>
                      <a:lnTo>
                        <a:pt x="388" y="11"/>
                      </a:lnTo>
                      <a:lnTo>
                        <a:pt x="425" y="24"/>
                      </a:lnTo>
                      <a:lnTo>
                        <a:pt x="460" y="42"/>
                      </a:lnTo>
                      <a:lnTo>
                        <a:pt x="493" y="64"/>
                      </a:lnTo>
                      <a:lnTo>
                        <a:pt x="522" y="90"/>
                      </a:lnTo>
                      <a:lnTo>
                        <a:pt x="548" y="119"/>
                      </a:lnTo>
                      <a:lnTo>
                        <a:pt x="571" y="152"/>
                      </a:lnTo>
                      <a:lnTo>
                        <a:pt x="589" y="187"/>
                      </a:lnTo>
                      <a:lnTo>
                        <a:pt x="601" y="226"/>
                      </a:lnTo>
                      <a:lnTo>
                        <a:pt x="609" y="265"/>
                      </a:lnTo>
                      <a:lnTo>
                        <a:pt x="613" y="306"/>
                      </a:lnTo>
                      <a:lnTo>
                        <a:pt x="609" y="348"/>
                      </a:lnTo>
                      <a:lnTo>
                        <a:pt x="601" y="388"/>
                      </a:lnTo>
                      <a:lnTo>
                        <a:pt x="589" y="425"/>
                      </a:lnTo>
                      <a:lnTo>
                        <a:pt x="571" y="460"/>
                      </a:lnTo>
                      <a:lnTo>
                        <a:pt x="548" y="493"/>
                      </a:lnTo>
                      <a:lnTo>
                        <a:pt x="522" y="522"/>
                      </a:lnTo>
                      <a:lnTo>
                        <a:pt x="493" y="548"/>
                      </a:lnTo>
                      <a:lnTo>
                        <a:pt x="460" y="571"/>
                      </a:lnTo>
                      <a:lnTo>
                        <a:pt x="425" y="589"/>
                      </a:lnTo>
                      <a:lnTo>
                        <a:pt x="388" y="602"/>
                      </a:lnTo>
                      <a:lnTo>
                        <a:pt x="348" y="609"/>
                      </a:lnTo>
                      <a:lnTo>
                        <a:pt x="306" y="612"/>
                      </a:lnTo>
                      <a:lnTo>
                        <a:pt x="265" y="609"/>
                      </a:lnTo>
                      <a:lnTo>
                        <a:pt x="224" y="602"/>
                      </a:lnTo>
                      <a:lnTo>
                        <a:pt x="187" y="589"/>
                      </a:lnTo>
                      <a:lnTo>
                        <a:pt x="152" y="571"/>
                      </a:lnTo>
                      <a:lnTo>
                        <a:pt x="119" y="548"/>
                      </a:lnTo>
                      <a:lnTo>
                        <a:pt x="90" y="522"/>
                      </a:lnTo>
                      <a:lnTo>
                        <a:pt x="64" y="493"/>
                      </a:lnTo>
                      <a:lnTo>
                        <a:pt x="41" y="460"/>
                      </a:lnTo>
                      <a:lnTo>
                        <a:pt x="24" y="425"/>
                      </a:lnTo>
                      <a:lnTo>
                        <a:pt x="10" y="388"/>
                      </a:lnTo>
                      <a:lnTo>
                        <a:pt x="3" y="348"/>
                      </a:lnTo>
                      <a:lnTo>
                        <a:pt x="0" y="306"/>
                      </a:lnTo>
                      <a:lnTo>
                        <a:pt x="3" y="265"/>
                      </a:lnTo>
                      <a:lnTo>
                        <a:pt x="10" y="226"/>
                      </a:lnTo>
                      <a:lnTo>
                        <a:pt x="24" y="187"/>
                      </a:lnTo>
                      <a:lnTo>
                        <a:pt x="41" y="152"/>
                      </a:lnTo>
                      <a:lnTo>
                        <a:pt x="64" y="119"/>
                      </a:lnTo>
                      <a:lnTo>
                        <a:pt x="90" y="90"/>
                      </a:lnTo>
                      <a:lnTo>
                        <a:pt x="119" y="64"/>
                      </a:lnTo>
                      <a:lnTo>
                        <a:pt x="152" y="42"/>
                      </a:lnTo>
                      <a:lnTo>
                        <a:pt x="187" y="24"/>
                      </a:lnTo>
                      <a:lnTo>
                        <a:pt x="224" y="11"/>
                      </a:lnTo>
                      <a:lnTo>
                        <a:pt x="265" y="3"/>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51" name="Freeform 96">
                  <a:extLst>
                    <a:ext uri="{FF2B5EF4-FFF2-40B4-BE49-F238E27FC236}">
                      <a16:creationId xmlns:a16="http://schemas.microsoft.com/office/drawing/2014/main" xmlns="" id="{ADDCDB77-5A29-427C-85A7-4BF9EA27C867}"/>
                    </a:ext>
                  </a:extLst>
                </p:cNvPr>
                <p:cNvSpPr>
                  <a:spLocks/>
                </p:cNvSpPr>
                <p:nvPr/>
              </p:nvSpPr>
              <p:spPr bwMode="auto">
                <a:xfrm>
                  <a:off x="4410076" y="2559050"/>
                  <a:ext cx="190500" cy="30163"/>
                </a:xfrm>
                <a:custGeom>
                  <a:avLst/>
                  <a:gdLst>
                    <a:gd name="T0" fmla="*/ 66 w 843"/>
                    <a:gd name="T1" fmla="*/ 0 h 132"/>
                    <a:gd name="T2" fmla="*/ 778 w 843"/>
                    <a:gd name="T3" fmla="*/ 0 h 132"/>
                    <a:gd name="T4" fmla="*/ 795 w 843"/>
                    <a:gd name="T5" fmla="*/ 2 h 132"/>
                    <a:gd name="T6" fmla="*/ 811 w 843"/>
                    <a:gd name="T7" fmla="*/ 8 h 132"/>
                    <a:gd name="T8" fmla="*/ 824 w 843"/>
                    <a:gd name="T9" fmla="*/ 19 h 132"/>
                    <a:gd name="T10" fmla="*/ 834 w 843"/>
                    <a:gd name="T11" fmla="*/ 32 h 132"/>
                    <a:gd name="T12" fmla="*/ 841 w 843"/>
                    <a:gd name="T13" fmla="*/ 48 h 132"/>
                    <a:gd name="T14" fmla="*/ 843 w 843"/>
                    <a:gd name="T15" fmla="*/ 65 h 132"/>
                    <a:gd name="T16" fmla="*/ 841 w 843"/>
                    <a:gd name="T17" fmla="*/ 83 h 132"/>
                    <a:gd name="T18" fmla="*/ 834 w 843"/>
                    <a:gd name="T19" fmla="*/ 99 h 132"/>
                    <a:gd name="T20" fmla="*/ 824 w 843"/>
                    <a:gd name="T21" fmla="*/ 112 h 132"/>
                    <a:gd name="T22" fmla="*/ 811 w 843"/>
                    <a:gd name="T23" fmla="*/ 122 h 132"/>
                    <a:gd name="T24" fmla="*/ 795 w 843"/>
                    <a:gd name="T25" fmla="*/ 129 h 132"/>
                    <a:gd name="T26" fmla="*/ 778 w 843"/>
                    <a:gd name="T27" fmla="*/ 132 h 132"/>
                    <a:gd name="T28" fmla="*/ 66 w 843"/>
                    <a:gd name="T29" fmla="*/ 132 h 132"/>
                    <a:gd name="T30" fmla="*/ 49 w 843"/>
                    <a:gd name="T31" fmla="*/ 129 h 132"/>
                    <a:gd name="T32" fmla="*/ 33 w 843"/>
                    <a:gd name="T33" fmla="*/ 122 h 132"/>
                    <a:gd name="T34" fmla="*/ 20 w 843"/>
                    <a:gd name="T35" fmla="*/ 112 h 132"/>
                    <a:gd name="T36" fmla="*/ 9 w 843"/>
                    <a:gd name="T37" fmla="*/ 99 h 132"/>
                    <a:gd name="T38" fmla="*/ 3 w 843"/>
                    <a:gd name="T39" fmla="*/ 83 h 132"/>
                    <a:gd name="T40" fmla="*/ 0 w 843"/>
                    <a:gd name="T41" fmla="*/ 65 h 132"/>
                    <a:gd name="T42" fmla="*/ 3 w 843"/>
                    <a:gd name="T43" fmla="*/ 48 h 132"/>
                    <a:gd name="T44" fmla="*/ 9 w 843"/>
                    <a:gd name="T45" fmla="*/ 32 h 132"/>
                    <a:gd name="T46" fmla="*/ 20 w 843"/>
                    <a:gd name="T47" fmla="*/ 19 h 132"/>
                    <a:gd name="T48" fmla="*/ 33 w 843"/>
                    <a:gd name="T49" fmla="*/ 8 h 132"/>
                    <a:gd name="T50" fmla="*/ 49 w 843"/>
                    <a:gd name="T51" fmla="*/ 2 h 132"/>
                    <a:gd name="T52" fmla="*/ 66 w 843"/>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3" h="132">
                      <a:moveTo>
                        <a:pt x="66" y="0"/>
                      </a:moveTo>
                      <a:lnTo>
                        <a:pt x="778" y="0"/>
                      </a:lnTo>
                      <a:lnTo>
                        <a:pt x="795" y="2"/>
                      </a:lnTo>
                      <a:lnTo>
                        <a:pt x="811" y="8"/>
                      </a:lnTo>
                      <a:lnTo>
                        <a:pt x="824" y="19"/>
                      </a:lnTo>
                      <a:lnTo>
                        <a:pt x="834" y="32"/>
                      </a:lnTo>
                      <a:lnTo>
                        <a:pt x="841" y="48"/>
                      </a:lnTo>
                      <a:lnTo>
                        <a:pt x="843" y="65"/>
                      </a:lnTo>
                      <a:lnTo>
                        <a:pt x="841" y="83"/>
                      </a:lnTo>
                      <a:lnTo>
                        <a:pt x="834" y="99"/>
                      </a:lnTo>
                      <a:lnTo>
                        <a:pt x="824" y="112"/>
                      </a:lnTo>
                      <a:lnTo>
                        <a:pt x="811" y="122"/>
                      </a:lnTo>
                      <a:lnTo>
                        <a:pt x="795" y="129"/>
                      </a:lnTo>
                      <a:lnTo>
                        <a:pt x="778" y="132"/>
                      </a:lnTo>
                      <a:lnTo>
                        <a:pt x="66" y="132"/>
                      </a:lnTo>
                      <a:lnTo>
                        <a:pt x="49" y="129"/>
                      </a:lnTo>
                      <a:lnTo>
                        <a:pt x="33" y="122"/>
                      </a:lnTo>
                      <a:lnTo>
                        <a:pt x="20" y="112"/>
                      </a:lnTo>
                      <a:lnTo>
                        <a:pt x="9" y="99"/>
                      </a:lnTo>
                      <a:lnTo>
                        <a:pt x="3" y="83"/>
                      </a:lnTo>
                      <a:lnTo>
                        <a:pt x="0" y="65"/>
                      </a:lnTo>
                      <a:lnTo>
                        <a:pt x="3" y="48"/>
                      </a:lnTo>
                      <a:lnTo>
                        <a:pt x="9" y="32"/>
                      </a:lnTo>
                      <a:lnTo>
                        <a:pt x="20" y="19"/>
                      </a:lnTo>
                      <a:lnTo>
                        <a:pt x="33" y="8"/>
                      </a:lnTo>
                      <a:lnTo>
                        <a:pt x="49"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52" name="Freeform 97">
                  <a:extLst>
                    <a:ext uri="{FF2B5EF4-FFF2-40B4-BE49-F238E27FC236}">
                      <a16:creationId xmlns:a16="http://schemas.microsoft.com/office/drawing/2014/main" xmlns="" id="{F1CCA189-F731-4F55-A2A3-BA327286DF56}"/>
                    </a:ext>
                  </a:extLst>
                </p:cNvPr>
                <p:cNvSpPr>
                  <a:spLocks/>
                </p:cNvSpPr>
                <p:nvPr/>
              </p:nvSpPr>
              <p:spPr bwMode="auto">
                <a:xfrm>
                  <a:off x="4383088" y="2628900"/>
                  <a:ext cx="173038" cy="30163"/>
                </a:xfrm>
                <a:custGeom>
                  <a:avLst/>
                  <a:gdLst>
                    <a:gd name="T0" fmla="*/ 66 w 764"/>
                    <a:gd name="T1" fmla="*/ 0 h 132"/>
                    <a:gd name="T2" fmla="*/ 698 w 764"/>
                    <a:gd name="T3" fmla="*/ 0 h 132"/>
                    <a:gd name="T4" fmla="*/ 715 w 764"/>
                    <a:gd name="T5" fmla="*/ 2 h 132"/>
                    <a:gd name="T6" fmla="*/ 732 w 764"/>
                    <a:gd name="T7" fmla="*/ 10 h 132"/>
                    <a:gd name="T8" fmla="*/ 744 w 764"/>
                    <a:gd name="T9" fmla="*/ 20 h 132"/>
                    <a:gd name="T10" fmla="*/ 755 w 764"/>
                    <a:gd name="T11" fmla="*/ 34 h 132"/>
                    <a:gd name="T12" fmla="*/ 762 w 764"/>
                    <a:gd name="T13" fmla="*/ 49 h 132"/>
                    <a:gd name="T14" fmla="*/ 764 w 764"/>
                    <a:gd name="T15" fmla="*/ 67 h 132"/>
                    <a:gd name="T16" fmla="*/ 762 w 764"/>
                    <a:gd name="T17" fmla="*/ 83 h 132"/>
                    <a:gd name="T18" fmla="*/ 755 w 764"/>
                    <a:gd name="T19" fmla="*/ 100 h 132"/>
                    <a:gd name="T20" fmla="*/ 744 w 764"/>
                    <a:gd name="T21" fmla="*/ 113 h 132"/>
                    <a:gd name="T22" fmla="*/ 732 w 764"/>
                    <a:gd name="T23" fmla="*/ 122 h 132"/>
                    <a:gd name="T24" fmla="*/ 715 w 764"/>
                    <a:gd name="T25" fmla="*/ 130 h 132"/>
                    <a:gd name="T26" fmla="*/ 698 w 764"/>
                    <a:gd name="T27" fmla="*/ 132 h 132"/>
                    <a:gd name="T28" fmla="*/ 66 w 764"/>
                    <a:gd name="T29" fmla="*/ 132 h 132"/>
                    <a:gd name="T30" fmla="*/ 49 w 764"/>
                    <a:gd name="T31" fmla="*/ 130 h 132"/>
                    <a:gd name="T32" fmla="*/ 32 w 764"/>
                    <a:gd name="T33" fmla="*/ 122 h 132"/>
                    <a:gd name="T34" fmla="*/ 20 w 764"/>
                    <a:gd name="T35" fmla="*/ 113 h 132"/>
                    <a:gd name="T36" fmla="*/ 9 w 764"/>
                    <a:gd name="T37" fmla="*/ 100 h 132"/>
                    <a:gd name="T38" fmla="*/ 2 w 764"/>
                    <a:gd name="T39" fmla="*/ 83 h 132"/>
                    <a:gd name="T40" fmla="*/ 0 w 764"/>
                    <a:gd name="T41" fmla="*/ 67 h 132"/>
                    <a:gd name="T42" fmla="*/ 2 w 764"/>
                    <a:gd name="T43" fmla="*/ 49 h 132"/>
                    <a:gd name="T44" fmla="*/ 9 w 764"/>
                    <a:gd name="T45" fmla="*/ 34 h 132"/>
                    <a:gd name="T46" fmla="*/ 20 w 764"/>
                    <a:gd name="T47" fmla="*/ 20 h 132"/>
                    <a:gd name="T48" fmla="*/ 32 w 764"/>
                    <a:gd name="T49" fmla="*/ 10 h 132"/>
                    <a:gd name="T50" fmla="*/ 49 w 764"/>
                    <a:gd name="T51" fmla="*/ 2 h 132"/>
                    <a:gd name="T52" fmla="*/ 66 w 764"/>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132">
                      <a:moveTo>
                        <a:pt x="66" y="0"/>
                      </a:moveTo>
                      <a:lnTo>
                        <a:pt x="698" y="0"/>
                      </a:lnTo>
                      <a:lnTo>
                        <a:pt x="715" y="2"/>
                      </a:lnTo>
                      <a:lnTo>
                        <a:pt x="732" y="10"/>
                      </a:lnTo>
                      <a:lnTo>
                        <a:pt x="744" y="20"/>
                      </a:lnTo>
                      <a:lnTo>
                        <a:pt x="755" y="34"/>
                      </a:lnTo>
                      <a:lnTo>
                        <a:pt x="762" y="49"/>
                      </a:lnTo>
                      <a:lnTo>
                        <a:pt x="764" y="67"/>
                      </a:lnTo>
                      <a:lnTo>
                        <a:pt x="762" y="83"/>
                      </a:lnTo>
                      <a:lnTo>
                        <a:pt x="755" y="100"/>
                      </a:lnTo>
                      <a:lnTo>
                        <a:pt x="744" y="113"/>
                      </a:lnTo>
                      <a:lnTo>
                        <a:pt x="732" y="122"/>
                      </a:lnTo>
                      <a:lnTo>
                        <a:pt x="715" y="130"/>
                      </a:lnTo>
                      <a:lnTo>
                        <a:pt x="698" y="132"/>
                      </a:lnTo>
                      <a:lnTo>
                        <a:pt x="66" y="132"/>
                      </a:lnTo>
                      <a:lnTo>
                        <a:pt x="49" y="130"/>
                      </a:lnTo>
                      <a:lnTo>
                        <a:pt x="32" y="122"/>
                      </a:lnTo>
                      <a:lnTo>
                        <a:pt x="20" y="113"/>
                      </a:lnTo>
                      <a:lnTo>
                        <a:pt x="9" y="100"/>
                      </a:lnTo>
                      <a:lnTo>
                        <a:pt x="2" y="83"/>
                      </a:lnTo>
                      <a:lnTo>
                        <a:pt x="0" y="67"/>
                      </a:lnTo>
                      <a:lnTo>
                        <a:pt x="2" y="49"/>
                      </a:lnTo>
                      <a:lnTo>
                        <a:pt x="9" y="34"/>
                      </a:lnTo>
                      <a:lnTo>
                        <a:pt x="20" y="20"/>
                      </a:lnTo>
                      <a:lnTo>
                        <a:pt x="32" y="10"/>
                      </a:lnTo>
                      <a:lnTo>
                        <a:pt x="49"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53" name="Freeform 98">
                  <a:extLst>
                    <a:ext uri="{FF2B5EF4-FFF2-40B4-BE49-F238E27FC236}">
                      <a16:creationId xmlns:a16="http://schemas.microsoft.com/office/drawing/2014/main" xmlns="" id="{D51240B4-229F-49FF-88D4-7C27DD0D8A71}"/>
                    </a:ext>
                  </a:extLst>
                </p:cNvPr>
                <p:cNvSpPr>
                  <a:spLocks/>
                </p:cNvSpPr>
                <p:nvPr/>
              </p:nvSpPr>
              <p:spPr bwMode="auto">
                <a:xfrm>
                  <a:off x="4364038" y="2698750"/>
                  <a:ext cx="152400" cy="30163"/>
                </a:xfrm>
                <a:custGeom>
                  <a:avLst/>
                  <a:gdLst>
                    <a:gd name="T0" fmla="*/ 66 w 672"/>
                    <a:gd name="T1" fmla="*/ 0 h 131"/>
                    <a:gd name="T2" fmla="*/ 606 w 672"/>
                    <a:gd name="T3" fmla="*/ 0 h 131"/>
                    <a:gd name="T4" fmla="*/ 624 w 672"/>
                    <a:gd name="T5" fmla="*/ 2 h 131"/>
                    <a:gd name="T6" fmla="*/ 639 w 672"/>
                    <a:gd name="T7" fmla="*/ 8 h 131"/>
                    <a:gd name="T8" fmla="*/ 653 w 672"/>
                    <a:gd name="T9" fmla="*/ 18 h 131"/>
                    <a:gd name="T10" fmla="*/ 663 w 672"/>
                    <a:gd name="T11" fmla="*/ 32 h 131"/>
                    <a:gd name="T12" fmla="*/ 670 w 672"/>
                    <a:gd name="T13" fmla="*/ 47 h 131"/>
                    <a:gd name="T14" fmla="*/ 672 w 672"/>
                    <a:gd name="T15" fmla="*/ 65 h 131"/>
                    <a:gd name="T16" fmla="*/ 670 w 672"/>
                    <a:gd name="T17" fmla="*/ 82 h 131"/>
                    <a:gd name="T18" fmla="*/ 663 w 672"/>
                    <a:gd name="T19" fmla="*/ 98 h 131"/>
                    <a:gd name="T20" fmla="*/ 653 w 672"/>
                    <a:gd name="T21" fmla="*/ 111 h 131"/>
                    <a:gd name="T22" fmla="*/ 639 w 672"/>
                    <a:gd name="T23" fmla="*/ 122 h 131"/>
                    <a:gd name="T24" fmla="*/ 624 w 672"/>
                    <a:gd name="T25" fmla="*/ 128 h 131"/>
                    <a:gd name="T26" fmla="*/ 606 w 672"/>
                    <a:gd name="T27" fmla="*/ 131 h 131"/>
                    <a:gd name="T28" fmla="*/ 66 w 672"/>
                    <a:gd name="T29" fmla="*/ 131 h 131"/>
                    <a:gd name="T30" fmla="*/ 48 w 672"/>
                    <a:gd name="T31" fmla="*/ 128 h 131"/>
                    <a:gd name="T32" fmla="*/ 33 w 672"/>
                    <a:gd name="T33" fmla="*/ 122 h 131"/>
                    <a:gd name="T34" fmla="*/ 19 w 672"/>
                    <a:gd name="T35" fmla="*/ 111 h 131"/>
                    <a:gd name="T36" fmla="*/ 10 w 672"/>
                    <a:gd name="T37" fmla="*/ 98 h 131"/>
                    <a:gd name="T38" fmla="*/ 3 w 672"/>
                    <a:gd name="T39" fmla="*/ 82 h 131"/>
                    <a:gd name="T40" fmla="*/ 0 w 672"/>
                    <a:gd name="T41" fmla="*/ 65 h 131"/>
                    <a:gd name="T42" fmla="*/ 3 w 672"/>
                    <a:gd name="T43" fmla="*/ 47 h 131"/>
                    <a:gd name="T44" fmla="*/ 10 w 672"/>
                    <a:gd name="T45" fmla="*/ 32 h 131"/>
                    <a:gd name="T46" fmla="*/ 19 w 672"/>
                    <a:gd name="T47" fmla="*/ 18 h 131"/>
                    <a:gd name="T48" fmla="*/ 33 w 672"/>
                    <a:gd name="T49" fmla="*/ 8 h 131"/>
                    <a:gd name="T50" fmla="*/ 48 w 672"/>
                    <a:gd name="T51" fmla="*/ 2 h 131"/>
                    <a:gd name="T52" fmla="*/ 66 w 672"/>
                    <a:gd name="T5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2" h="131">
                      <a:moveTo>
                        <a:pt x="66" y="0"/>
                      </a:moveTo>
                      <a:lnTo>
                        <a:pt x="606" y="0"/>
                      </a:lnTo>
                      <a:lnTo>
                        <a:pt x="624" y="2"/>
                      </a:lnTo>
                      <a:lnTo>
                        <a:pt x="639" y="8"/>
                      </a:lnTo>
                      <a:lnTo>
                        <a:pt x="653" y="18"/>
                      </a:lnTo>
                      <a:lnTo>
                        <a:pt x="663" y="32"/>
                      </a:lnTo>
                      <a:lnTo>
                        <a:pt x="670" y="47"/>
                      </a:lnTo>
                      <a:lnTo>
                        <a:pt x="672" y="65"/>
                      </a:lnTo>
                      <a:lnTo>
                        <a:pt x="670" y="82"/>
                      </a:lnTo>
                      <a:lnTo>
                        <a:pt x="663" y="98"/>
                      </a:lnTo>
                      <a:lnTo>
                        <a:pt x="653" y="111"/>
                      </a:lnTo>
                      <a:lnTo>
                        <a:pt x="639" y="122"/>
                      </a:lnTo>
                      <a:lnTo>
                        <a:pt x="624" y="128"/>
                      </a:lnTo>
                      <a:lnTo>
                        <a:pt x="606" y="131"/>
                      </a:lnTo>
                      <a:lnTo>
                        <a:pt x="66" y="131"/>
                      </a:lnTo>
                      <a:lnTo>
                        <a:pt x="48" y="128"/>
                      </a:lnTo>
                      <a:lnTo>
                        <a:pt x="33" y="122"/>
                      </a:lnTo>
                      <a:lnTo>
                        <a:pt x="19" y="111"/>
                      </a:lnTo>
                      <a:lnTo>
                        <a:pt x="10" y="98"/>
                      </a:lnTo>
                      <a:lnTo>
                        <a:pt x="3" y="82"/>
                      </a:lnTo>
                      <a:lnTo>
                        <a:pt x="0" y="65"/>
                      </a:lnTo>
                      <a:lnTo>
                        <a:pt x="3" y="47"/>
                      </a:lnTo>
                      <a:lnTo>
                        <a:pt x="10" y="32"/>
                      </a:lnTo>
                      <a:lnTo>
                        <a:pt x="19" y="18"/>
                      </a:lnTo>
                      <a:lnTo>
                        <a:pt x="33"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grpSp>
    </p:spTree>
    <p:extLst>
      <p:ext uri="{BB962C8B-B14F-4D97-AF65-F5344CB8AC3E}">
        <p14:creationId xmlns:p14="http://schemas.microsoft.com/office/powerpoint/2010/main" xmlns="" val="54872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7713F-B8C7-4856-A42D-1BCFA67C4491}"/>
              </a:ext>
            </a:extLst>
          </p:cNvPr>
          <p:cNvSpPr>
            <a:spLocks noGrp="1"/>
          </p:cNvSpPr>
          <p:nvPr>
            <p:ph type="title"/>
          </p:nvPr>
        </p:nvSpPr>
        <p:spPr/>
        <p:txBody>
          <a:bodyPr/>
          <a:lstStyle/>
          <a:p>
            <a:r>
              <a:rPr lang="en-US" dirty="0"/>
              <a:t>Process Infographic</a:t>
            </a:r>
          </a:p>
        </p:txBody>
      </p:sp>
      <p:sp>
        <p:nvSpPr>
          <p:cNvPr id="3" name="Text Placeholder 2">
            <a:extLst>
              <a:ext uri="{FF2B5EF4-FFF2-40B4-BE49-F238E27FC236}">
                <a16:creationId xmlns:a16="http://schemas.microsoft.com/office/drawing/2014/main" xmlns="" id="{CACA4D3E-5DD7-4F24-BC90-178F73F710C8}"/>
              </a:ext>
            </a:extLst>
          </p:cNvPr>
          <p:cNvSpPr>
            <a:spLocks noGrp="1"/>
          </p:cNvSpPr>
          <p:nvPr>
            <p:ph type="body" sz="quarter" idx="13"/>
          </p:nvPr>
        </p:nvSpPr>
        <p:spPr>
          <a:xfrm>
            <a:off x="2750820" y="1084209"/>
            <a:ext cx="6690360" cy="166199"/>
          </a:xfrm>
        </p:spPr>
        <p:txBody>
          <a:bodyPr/>
          <a:lstStyle/>
          <a:p>
            <a:r>
              <a:rPr lang="en-US" dirty="0"/>
              <a:t>Exclusive Tagline In Here</a:t>
            </a:r>
          </a:p>
        </p:txBody>
      </p:sp>
      <p:grpSp>
        <p:nvGrpSpPr>
          <p:cNvPr id="49" name="Group 48">
            <a:extLst>
              <a:ext uri="{FF2B5EF4-FFF2-40B4-BE49-F238E27FC236}">
                <a16:creationId xmlns:a16="http://schemas.microsoft.com/office/drawing/2014/main" xmlns="" id="{EDA434EA-2CFA-4483-B8E3-BA9F0382C3B3}"/>
              </a:ext>
            </a:extLst>
          </p:cNvPr>
          <p:cNvGrpSpPr/>
          <p:nvPr/>
        </p:nvGrpSpPr>
        <p:grpSpPr>
          <a:xfrm>
            <a:off x="2026436" y="1721178"/>
            <a:ext cx="9697676" cy="4401967"/>
            <a:chOff x="1682925" y="1701722"/>
            <a:chExt cx="9697676" cy="4401967"/>
          </a:xfrm>
        </p:grpSpPr>
        <p:sp>
          <p:nvSpPr>
            <p:cNvPr id="4" name="Arc 3">
              <a:extLst>
                <a:ext uri="{FF2B5EF4-FFF2-40B4-BE49-F238E27FC236}">
                  <a16:creationId xmlns:a16="http://schemas.microsoft.com/office/drawing/2014/main" xmlns="" id="{C5BADB81-04F7-45D0-8EBD-8AF82209079E}"/>
                </a:ext>
              </a:extLst>
            </p:cNvPr>
            <p:cNvSpPr/>
            <p:nvPr/>
          </p:nvSpPr>
          <p:spPr>
            <a:xfrm rot="10800000">
              <a:off x="9552308" y="3437468"/>
              <a:ext cx="1828293" cy="1828293"/>
            </a:xfrm>
            <a:prstGeom prst="arc">
              <a:avLst>
                <a:gd name="adj1" fmla="val 7317316"/>
                <a:gd name="adj2" fmla="val 1752597"/>
              </a:avLst>
            </a:prstGeom>
            <a:ln w="269875"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endParaRPr>
            </a:p>
          </p:txBody>
        </p:sp>
        <p:sp>
          <p:nvSpPr>
            <p:cNvPr id="5" name="Arc 4">
              <a:extLst>
                <a:ext uri="{FF2B5EF4-FFF2-40B4-BE49-F238E27FC236}">
                  <a16:creationId xmlns:a16="http://schemas.microsoft.com/office/drawing/2014/main" xmlns="" id="{07545C64-279B-44C2-BD3A-C40E1052FDC8}"/>
                </a:ext>
              </a:extLst>
            </p:cNvPr>
            <p:cNvSpPr/>
            <p:nvPr/>
          </p:nvSpPr>
          <p:spPr>
            <a:xfrm>
              <a:off x="7937860" y="2578228"/>
              <a:ext cx="1828293" cy="1828293"/>
            </a:xfrm>
            <a:prstGeom prst="arc">
              <a:avLst>
                <a:gd name="adj1" fmla="val 9048070"/>
                <a:gd name="adj2" fmla="val 1752597"/>
              </a:avLst>
            </a:prstGeom>
            <a:ln w="2698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endParaRPr>
            </a:p>
          </p:txBody>
        </p:sp>
        <p:sp>
          <p:nvSpPr>
            <p:cNvPr id="6" name="Arc 5">
              <a:extLst>
                <a:ext uri="{FF2B5EF4-FFF2-40B4-BE49-F238E27FC236}">
                  <a16:creationId xmlns:a16="http://schemas.microsoft.com/office/drawing/2014/main" xmlns="" id="{C3674139-4BD4-4639-9BE3-917682A34BB9}"/>
                </a:ext>
              </a:extLst>
            </p:cNvPr>
            <p:cNvSpPr/>
            <p:nvPr/>
          </p:nvSpPr>
          <p:spPr>
            <a:xfrm rot="10800000">
              <a:off x="6338992" y="3461220"/>
              <a:ext cx="1828293" cy="1828293"/>
            </a:xfrm>
            <a:prstGeom prst="arc">
              <a:avLst>
                <a:gd name="adj1" fmla="val 9080254"/>
                <a:gd name="adj2" fmla="val 1752597"/>
              </a:avLst>
            </a:prstGeom>
            <a:ln w="269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endParaRPr>
            </a:p>
          </p:txBody>
        </p:sp>
        <p:sp>
          <p:nvSpPr>
            <p:cNvPr id="7" name="Arc 6">
              <a:extLst>
                <a:ext uri="{FF2B5EF4-FFF2-40B4-BE49-F238E27FC236}">
                  <a16:creationId xmlns:a16="http://schemas.microsoft.com/office/drawing/2014/main" xmlns="" id="{6C9C0373-CBBB-4259-B5BD-8D4813DDA2C4}"/>
                </a:ext>
              </a:extLst>
            </p:cNvPr>
            <p:cNvSpPr/>
            <p:nvPr/>
          </p:nvSpPr>
          <p:spPr>
            <a:xfrm rot="10800000">
              <a:off x="3139836" y="3461220"/>
              <a:ext cx="1828293" cy="1828293"/>
            </a:xfrm>
            <a:prstGeom prst="arc">
              <a:avLst>
                <a:gd name="adj1" fmla="val 8983190"/>
                <a:gd name="adj2" fmla="val 3389890"/>
              </a:avLst>
            </a:prstGeom>
            <a:ln w="2698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endParaRPr>
            </a:p>
          </p:txBody>
        </p:sp>
        <p:sp>
          <p:nvSpPr>
            <p:cNvPr id="8" name="Arc 7">
              <a:extLst>
                <a:ext uri="{FF2B5EF4-FFF2-40B4-BE49-F238E27FC236}">
                  <a16:creationId xmlns:a16="http://schemas.microsoft.com/office/drawing/2014/main" xmlns="" id="{446DF18B-5D34-409D-A1CD-096AA6072C24}"/>
                </a:ext>
              </a:extLst>
            </p:cNvPr>
            <p:cNvSpPr/>
            <p:nvPr/>
          </p:nvSpPr>
          <p:spPr>
            <a:xfrm>
              <a:off x="4741536" y="2578228"/>
              <a:ext cx="1828293" cy="1828293"/>
            </a:xfrm>
            <a:prstGeom prst="arc">
              <a:avLst>
                <a:gd name="adj1" fmla="val 9048070"/>
                <a:gd name="adj2" fmla="val 1752597"/>
              </a:avLst>
            </a:prstGeom>
            <a:ln w="269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tx1">
                    <a:lumMod val="65000"/>
                    <a:lumOff val="35000"/>
                  </a:schemeClr>
                </a:solidFill>
              </a:endParaRPr>
            </a:p>
          </p:txBody>
        </p:sp>
        <p:sp>
          <p:nvSpPr>
            <p:cNvPr id="9" name="TextBox 8">
              <a:extLst>
                <a:ext uri="{FF2B5EF4-FFF2-40B4-BE49-F238E27FC236}">
                  <a16:creationId xmlns:a16="http://schemas.microsoft.com/office/drawing/2014/main" xmlns="" id="{07656711-78DD-44B8-A642-32CC794B56AC}"/>
                </a:ext>
              </a:extLst>
            </p:cNvPr>
            <p:cNvSpPr txBox="1"/>
            <p:nvPr/>
          </p:nvSpPr>
          <p:spPr>
            <a:xfrm>
              <a:off x="1682925" y="5765135"/>
              <a:ext cx="2188175" cy="338554"/>
            </a:xfrm>
            <a:prstGeom prst="rect">
              <a:avLst/>
            </a:prstGeom>
            <a:noFill/>
          </p:spPr>
          <p:txBody>
            <a:bodyPr wrap="square" lIns="0" tIns="0" rIns="0" bIns="0" rtlCol="0">
              <a:spAutoFit/>
            </a:bodyPr>
            <a:lstStyle/>
            <a:p>
              <a:pPr algn="r"/>
              <a:r>
                <a:rPr lang="en-IN" sz="1100" dirty="0">
                  <a:solidFill>
                    <a:schemeClr val="tx1">
                      <a:lumMod val="65000"/>
                      <a:lumOff val="35000"/>
                    </a:schemeClr>
                  </a:solidFill>
                </a:rPr>
                <a:t>Ipsum generators on the Internet tend to repeat predefined</a:t>
              </a:r>
            </a:p>
          </p:txBody>
        </p:sp>
        <p:sp>
          <p:nvSpPr>
            <p:cNvPr id="10" name="TextBox 9">
              <a:extLst>
                <a:ext uri="{FF2B5EF4-FFF2-40B4-BE49-F238E27FC236}">
                  <a16:creationId xmlns:a16="http://schemas.microsoft.com/office/drawing/2014/main" xmlns="" id="{0B71FD74-BA57-4B7B-8C4C-12FE8DD85386}"/>
                </a:ext>
              </a:extLst>
            </p:cNvPr>
            <p:cNvSpPr txBox="1"/>
            <p:nvPr/>
          </p:nvSpPr>
          <p:spPr>
            <a:xfrm>
              <a:off x="1947745" y="5502930"/>
              <a:ext cx="1923353" cy="215444"/>
            </a:xfrm>
            <a:prstGeom prst="rect">
              <a:avLst/>
            </a:prstGeom>
            <a:noFill/>
          </p:spPr>
          <p:txBody>
            <a:bodyPr wrap="square" lIns="0" tIns="0" rIns="0" bIns="0" rtlCol="0">
              <a:spAutoFit/>
            </a:bodyPr>
            <a:lstStyle/>
            <a:p>
              <a:pPr lvl="0" algn="r"/>
              <a:r>
                <a:rPr lang="en-IN" sz="1400" b="1" dirty="0">
                  <a:solidFill>
                    <a:schemeClr val="tx1">
                      <a:lumMod val="85000"/>
                      <a:lumOff val="15000"/>
                    </a:schemeClr>
                  </a:solidFill>
                  <a:latin typeface="Raleway" panose="020B0503030101060003" pitchFamily="34" charset="0"/>
                </a:rPr>
                <a:t>Wallet</a:t>
              </a:r>
            </a:p>
          </p:txBody>
        </p:sp>
        <p:sp>
          <p:nvSpPr>
            <p:cNvPr id="11" name="TextBox 10">
              <a:extLst>
                <a:ext uri="{FF2B5EF4-FFF2-40B4-BE49-F238E27FC236}">
                  <a16:creationId xmlns:a16="http://schemas.microsoft.com/office/drawing/2014/main" xmlns="" id="{0AAC71DC-BEF0-4A35-8B52-78F0AD98B1BB}"/>
                </a:ext>
              </a:extLst>
            </p:cNvPr>
            <p:cNvSpPr txBox="1"/>
            <p:nvPr/>
          </p:nvSpPr>
          <p:spPr>
            <a:xfrm>
              <a:off x="4968130" y="5765135"/>
              <a:ext cx="2188175" cy="338554"/>
            </a:xfrm>
            <a:prstGeom prst="rect">
              <a:avLst/>
            </a:prstGeom>
            <a:noFill/>
          </p:spPr>
          <p:txBody>
            <a:bodyPr wrap="square" lIns="0" tIns="0" rIns="0" bIns="0" rtlCol="0">
              <a:spAutoFit/>
            </a:bodyPr>
            <a:lstStyle/>
            <a:p>
              <a:pPr algn="r"/>
              <a:r>
                <a:rPr lang="en-IN" sz="1100" dirty="0">
                  <a:solidFill>
                    <a:schemeClr val="tx1">
                      <a:lumMod val="65000"/>
                      <a:lumOff val="35000"/>
                    </a:schemeClr>
                  </a:solidFill>
                </a:rPr>
                <a:t>Ipsum generators on the Internet tend to repeat predefined</a:t>
              </a:r>
            </a:p>
          </p:txBody>
        </p:sp>
        <p:sp>
          <p:nvSpPr>
            <p:cNvPr id="12" name="TextBox 11">
              <a:extLst>
                <a:ext uri="{FF2B5EF4-FFF2-40B4-BE49-F238E27FC236}">
                  <a16:creationId xmlns:a16="http://schemas.microsoft.com/office/drawing/2014/main" xmlns="" id="{9DE12BCD-EDB2-4C76-BD52-37757D4EE7E7}"/>
                </a:ext>
              </a:extLst>
            </p:cNvPr>
            <p:cNvSpPr txBox="1"/>
            <p:nvPr/>
          </p:nvSpPr>
          <p:spPr>
            <a:xfrm>
              <a:off x="5232952" y="5502930"/>
              <a:ext cx="1923353" cy="215444"/>
            </a:xfrm>
            <a:prstGeom prst="rect">
              <a:avLst/>
            </a:prstGeom>
            <a:noFill/>
          </p:spPr>
          <p:txBody>
            <a:bodyPr wrap="square" lIns="0" tIns="0" rIns="0" bIns="0" rtlCol="0">
              <a:spAutoFit/>
            </a:bodyPr>
            <a:lstStyle/>
            <a:p>
              <a:pPr lvl="0" algn="r"/>
              <a:r>
                <a:rPr lang="en-IN" sz="1400" b="1" dirty="0">
                  <a:solidFill>
                    <a:schemeClr val="tx1">
                      <a:lumMod val="85000"/>
                      <a:lumOff val="15000"/>
                    </a:schemeClr>
                  </a:solidFill>
                  <a:latin typeface="Raleway" panose="020B0503030101060003" pitchFamily="34" charset="0"/>
                </a:rPr>
                <a:t>Winner</a:t>
              </a:r>
            </a:p>
          </p:txBody>
        </p:sp>
        <p:sp>
          <p:nvSpPr>
            <p:cNvPr id="13" name="TextBox 12">
              <a:extLst>
                <a:ext uri="{FF2B5EF4-FFF2-40B4-BE49-F238E27FC236}">
                  <a16:creationId xmlns:a16="http://schemas.microsoft.com/office/drawing/2014/main" xmlns="" id="{FC0A8EE9-3A13-4876-BCB9-8B6F283AEC38}"/>
                </a:ext>
              </a:extLst>
            </p:cNvPr>
            <p:cNvSpPr txBox="1"/>
            <p:nvPr/>
          </p:nvSpPr>
          <p:spPr>
            <a:xfrm>
              <a:off x="8173609" y="5765135"/>
              <a:ext cx="2188175" cy="338554"/>
            </a:xfrm>
            <a:prstGeom prst="rect">
              <a:avLst/>
            </a:prstGeom>
            <a:noFill/>
          </p:spPr>
          <p:txBody>
            <a:bodyPr wrap="square" lIns="0" tIns="0" rIns="0" bIns="0" rtlCol="0">
              <a:spAutoFit/>
            </a:bodyPr>
            <a:lstStyle/>
            <a:p>
              <a:pPr algn="r"/>
              <a:r>
                <a:rPr lang="en-IN" sz="1100" dirty="0">
                  <a:solidFill>
                    <a:schemeClr val="tx1">
                      <a:lumMod val="65000"/>
                      <a:lumOff val="35000"/>
                    </a:schemeClr>
                  </a:solidFill>
                </a:rPr>
                <a:t>Ipsum generators on the Internet tend to repeat predefined</a:t>
              </a:r>
            </a:p>
          </p:txBody>
        </p:sp>
        <p:sp>
          <p:nvSpPr>
            <p:cNvPr id="14" name="TextBox 13">
              <a:extLst>
                <a:ext uri="{FF2B5EF4-FFF2-40B4-BE49-F238E27FC236}">
                  <a16:creationId xmlns:a16="http://schemas.microsoft.com/office/drawing/2014/main" xmlns="" id="{6AFC6496-E224-42DC-A57E-B648C5F8E0D2}"/>
                </a:ext>
              </a:extLst>
            </p:cNvPr>
            <p:cNvSpPr txBox="1"/>
            <p:nvPr/>
          </p:nvSpPr>
          <p:spPr>
            <a:xfrm>
              <a:off x="8438429" y="5502930"/>
              <a:ext cx="1923353" cy="215444"/>
            </a:xfrm>
            <a:prstGeom prst="rect">
              <a:avLst/>
            </a:prstGeom>
            <a:noFill/>
          </p:spPr>
          <p:txBody>
            <a:bodyPr wrap="square" lIns="0" tIns="0" rIns="0" bIns="0" rtlCol="0">
              <a:spAutoFit/>
            </a:bodyPr>
            <a:lstStyle/>
            <a:p>
              <a:pPr lvl="0" algn="r"/>
              <a:r>
                <a:rPr lang="en-IN" sz="1400" b="1" dirty="0">
                  <a:solidFill>
                    <a:schemeClr val="tx1">
                      <a:lumMod val="85000"/>
                      <a:lumOff val="15000"/>
                    </a:schemeClr>
                  </a:solidFill>
                  <a:latin typeface="Raleway" panose="020B0503030101060003" pitchFamily="34" charset="0"/>
                </a:rPr>
                <a:t>Flight  Services</a:t>
              </a:r>
            </a:p>
          </p:txBody>
        </p:sp>
        <p:sp>
          <p:nvSpPr>
            <p:cNvPr id="15" name="TextBox 14">
              <a:extLst>
                <a:ext uri="{FF2B5EF4-FFF2-40B4-BE49-F238E27FC236}">
                  <a16:creationId xmlns:a16="http://schemas.microsoft.com/office/drawing/2014/main" xmlns="" id="{9F1A702F-E5B0-46F6-BA35-3ACC6D076130}"/>
                </a:ext>
              </a:extLst>
            </p:cNvPr>
            <p:cNvSpPr txBox="1"/>
            <p:nvPr/>
          </p:nvSpPr>
          <p:spPr>
            <a:xfrm>
              <a:off x="8946077" y="1951231"/>
              <a:ext cx="2179127" cy="338554"/>
            </a:xfrm>
            <a:prstGeom prst="rect">
              <a:avLst/>
            </a:prstGeom>
            <a:noFill/>
          </p:spPr>
          <p:txBody>
            <a:bodyPr wrap="square" lIns="0" tIns="0" rIns="0" bIns="0" rtlCol="0">
              <a:spAutoFit/>
            </a:bodyPr>
            <a:lstStyle/>
            <a:p>
              <a:r>
                <a:rPr lang="en-IN" sz="1100" dirty="0">
                  <a:solidFill>
                    <a:schemeClr val="tx1">
                      <a:lumMod val="65000"/>
                      <a:lumOff val="35000"/>
                    </a:schemeClr>
                  </a:solidFill>
                </a:rPr>
                <a:t>Ipsum generators on the Internet tend to repeat predefined</a:t>
              </a:r>
            </a:p>
          </p:txBody>
        </p:sp>
        <p:sp>
          <p:nvSpPr>
            <p:cNvPr id="16" name="TextBox 15">
              <a:extLst>
                <a:ext uri="{FF2B5EF4-FFF2-40B4-BE49-F238E27FC236}">
                  <a16:creationId xmlns:a16="http://schemas.microsoft.com/office/drawing/2014/main" xmlns="" id="{EFDED69B-FFBE-4A6E-BB0B-FF358F3A0CC2}"/>
                </a:ext>
              </a:extLst>
            </p:cNvPr>
            <p:cNvSpPr txBox="1"/>
            <p:nvPr/>
          </p:nvSpPr>
          <p:spPr>
            <a:xfrm>
              <a:off x="8946077" y="1701722"/>
              <a:ext cx="1923353" cy="215444"/>
            </a:xfrm>
            <a:prstGeom prst="rect">
              <a:avLst/>
            </a:prstGeom>
            <a:noFill/>
          </p:spPr>
          <p:txBody>
            <a:bodyPr wrap="square" lIns="0" tIns="0" rIns="0" bIns="0" rtlCol="0">
              <a:spAutoFit/>
            </a:bodyPr>
            <a:lstStyle/>
            <a:p>
              <a:pPr lvl="0"/>
              <a:r>
                <a:rPr lang="en-IN" sz="1400" b="1" dirty="0">
                  <a:solidFill>
                    <a:schemeClr val="tx1">
                      <a:lumMod val="85000"/>
                      <a:lumOff val="15000"/>
                    </a:schemeClr>
                  </a:solidFill>
                  <a:latin typeface="Raleway" panose="020B0503030101060003" pitchFamily="34" charset="0"/>
                </a:rPr>
                <a:t>Delivery Process</a:t>
              </a:r>
            </a:p>
          </p:txBody>
        </p:sp>
        <p:cxnSp>
          <p:nvCxnSpPr>
            <p:cNvPr id="17" name="Straight Connector 16">
              <a:extLst>
                <a:ext uri="{FF2B5EF4-FFF2-40B4-BE49-F238E27FC236}">
                  <a16:creationId xmlns:a16="http://schemas.microsoft.com/office/drawing/2014/main" xmlns="" id="{7863A1DD-0893-47BB-9370-2906D39066A2}"/>
                </a:ext>
              </a:extLst>
            </p:cNvPr>
            <p:cNvCxnSpPr/>
            <p:nvPr/>
          </p:nvCxnSpPr>
          <p:spPr>
            <a:xfrm>
              <a:off x="4053979" y="5430145"/>
              <a:ext cx="0" cy="613787"/>
            </a:xfrm>
            <a:prstGeom prst="line">
              <a:avLst/>
            </a:prstGeom>
            <a:ln w="19050" cap="rnd">
              <a:prstDash val="solid"/>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B07C387-EDE1-40D1-9637-A44E5F954755}"/>
                </a:ext>
              </a:extLst>
            </p:cNvPr>
            <p:cNvCxnSpPr/>
            <p:nvPr/>
          </p:nvCxnSpPr>
          <p:spPr>
            <a:xfrm>
              <a:off x="7300664" y="5430145"/>
              <a:ext cx="0" cy="613787"/>
            </a:xfrm>
            <a:prstGeom prst="line">
              <a:avLst/>
            </a:prstGeom>
            <a:ln w="19050" cap="rnd">
              <a:solidFill>
                <a:schemeClr val="accent3"/>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A66C6C1-C6C6-49F7-BBBB-4BCBF4B4ECA2}"/>
                </a:ext>
              </a:extLst>
            </p:cNvPr>
            <p:cNvCxnSpPr/>
            <p:nvPr/>
          </p:nvCxnSpPr>
          <p:spPr>
            <a:xfrm>
              <a:off x="10499724" y="5430145"/>
              <a:ext cx="0" cy="613787"/>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C64EA79-C03B-4808-BAB5-F383691981AF}"/>
                </a:ext>
              </a:extLst>
            </p:cNvPr>
            <p:cNvCxnSpPr/>
            <p:nvPr/>
          </p:nvCxnSpPr>
          <p:spPr>
            <a:xfrm flipV="1">
              <a:off x="5629229" y="1767205"/>
              <a:ext cx="0" cy="669987"/>
            </a:xfrm>
            <a:prstGeom prst="line">
              <a:avLst/>
            </a:prstGeom>
            <a:ln w="19050" cap="rnd">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438BEF2-91CE-4B33-B7CF-82F0BA9CEB53}"/>
                </a:ext>
              </a:extLst>
            </p:cNvPr>
            <p:cNvCxnSpPr/>
            <p:nvPr/>
          </p:nvCxnSpPr>
          <p:spPr>
            <a:xfrm flipV="1">
              <a:off x="8804475" y="1767205"/>
              <a:ext cx="0" cy="669987"/>
            </a:xfrm>
            <a:prstGeom prst="line">
              <a:avLst/>
            </a:prstGeom>
            <a:ln w="19050" cap="rnd">
              <a:solidFill>
                <a:schemeClr val="accent4"/>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C5851714-2FC5-44E6-916A-9935098D2746}"/>
                </a:ext>
              </a:extLst>
            </p:cNvPr>
            <p:cNvGrpSpPr/>
            <p:nvPr/>
          </p:nvGrpSpPr>
          <p:grpSpPr>
            <a:xfrm>
              <a:off x="10063539" y="4077040"/>
              <a:ext cx="823768" cy="823768"/>
              <a:chOff x="8961607" y="3867173"/>
              <a:chExt cx="823768" cy="823768"/>
            </a:xfrm>
          </p:grpSpPr>
          <p:sp>
            <p:nvSpPr>
              <p:cNvPr id="23" name="Oval 22">
                <a:extLst>
                  <a:ext uri="{FF2B5EF4-FFF2-40B4-BE49-F238E27FC236}">
                    <a16:creationId xmlns:a16="http://schemas.microsoft.com/office/drawing/2014/main" xmlns="" id="{3CF36E59-6B4A-4FC4-9A66-F3DD5F666291}"/>
                  </a:ext>
                </a:extLst>
              </p:cNvPr>
              <p:cNvSpPr/>
              <p:nvPr/>
            </p:nvSpPr>
            <p:spPr>
              <a:xfrm>
                <a:off x="8961607" y="3867173"/>
                <a:ext cx="823768" cy="8237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sp>
            <p:nvSpPr>
              <p:cNvPr id="24" name="Freeform 37">
                <a:extLst>
                  <a:ext uri="{FF2B5EF4-FFF2-40B4-BE49-F238E27FC236}">
                    <a16:creationId xmlns:a16="http://schemas.microsoft.com/office/drawing/2014/main" xmlns="" id="{85DF742A-C1EF-4A65-909C-179E3D54A043}"/>
                  </a:ext>
                </a:extLst>
              </p:cNvPr>
              <p:cNvSpPr>
                <a:spLocks noEditPoints="1"/>
              </p:cNvSpPr>
              <p:nvPr/>
            </p:nvSpPr>
            <p:spPr bwMode="auto">
              <a:xfrm>
                <a:off x="9103474" y="4131132"/>
                <a:ext cx="540034" cy="295850"/>
              </a:xfrm>
              <a:custGeom>
                <a:avLst/>
                <a:gdLst>
                  <a:gd name="T0" fmla="*/ 2981 w 3815"/>
                  <a:gd name="T1" fmla="*/ 1173 h 2088"/>
                  <a:gd name="T2" fmla="*/ 3005 w 3815"/>
                  <a:gd name="T3" fmla="*/ 1210 h 2088"/>
                  <a:gd name="T4" fmla="*/ 3065 w 3815"/>
                  <a:gd name="T5" fmla="*/ 1821 h 2088"/>
                  <a:gd name="T6" fmla="*/ 3018 w 3815"/>
                  <a:gd name="T7" fmla="*/ 1938 h 2088"/>
                  <a:gd name="T8" fmla="*/ 2929 w 3815"/>
                  <a:gd name="T9" fmla="*/ 2027 h 2088"/>
                  <a:gd name="T10" fmla="*/ 2805 w 3815"/>
                  <a:gd name="T11" fmla="*/ 2086 h 2088"/>
                  <a:gd name="T12" fmla="*/ 2741 w 3815"/>
                  <a:gd name="T13" fmla="*/ 2080 h 2088"/>
                  <a:gd name="T14" fmla="*/ 2216 w 3815"/>
                  <a:gd name="T15" fmla="*/ 1497 h 2088"/>
                  <a:gd name="T16" fmla="*/ 2205 w 3815"/>
                  <a:gd name="T17" fmla="*/ 1449 h 2088"/>
                  <a:gd name="T18" fmla="*/ 2237 w 3815"/>
                  <a:gd name="T19" fmla="*/ 1415 h 2088"/>
                  <a:gd name="T20" fmla="*/ 778 w 3815"/>
                  <a:gd name="T21" fmla="*/ 0 h 2088"/>
                  <a:gd name="T22" fmla="*/ 2199 w 3815"/>
                  <a:gd name="T23" fmla="*/ 362 h 2088"/>
                  <a:gd name="T24" fmla="*/ 2455 w 3815"/>
                  <a:gd name="T25" fmla="*/ 266 h 2088"/>
                  <a:gd name="T26" fmla="*/ 2696 w 3815"/>
                  <a:gd name="T27" fmla="*/ 186 h 2088"/>
                  <a:gd name="T28" fmla="*/ 2911 w 3815"/>
                  <a:gd name="T29" fmla="*/ 128 h 2088"/>
                  <a:gd name="T30" fmla="*/ 3096 w 3815"/>
                  <a:gd name="T31" fmla="*/ 95 h 2088"/>
                  <a:gd name="T32" fmla="*/ 3287 w 3815"/>
                  <a:gd name="T33" fmla="*/ 90 h 2088"/>
                  <a:gd name="T34" fmla="*/ 2966 w 3815"/>
                  <a:gd name="T35" fmla="*/ 407 h 2088"/>
                  <a:gd name="T36" fmla="*/ 3653 w 3815"/>
                  <a:gd name="T37" fmla="*/ 148 h 2088"/>
                  <a:gd name="T38" fmla="*/ 3740 w 3815"/>
                  <a:gd name="T39" fmla="*/ 195 h 2088"/>
                  <a:gd name="T40" fmla="*/ 3795 w 3815"/>
                  <a:gd name="T41" fmla="*/ 263 h 2088"/>
                  <a:gd name="T42" fmla="*/ 3815 w 3815"/>
                  <a:gd name="T43" fmla="*/ 356 h 2088"/>
                  <a:gd name="T44" fmla="*/ 3780 w 3815"/>
                  <a:gd name="T45" fmla="*/ 479 h 2088"/>
                  <a:gd name="T46" fmla="*/ 3683 w 3815"/>
                  <a:gd name="T47" fmla="*/ 600 h 2088"/>
                  <a:gd name="T48" fmla="*/ 3531 w 3815"/>
                  <a:gd name="T49" fmla="*/ 722 h 2088"/>
                  <a:gd name="T50" fmla="*/ 3333 w 3815"/>
                  <a:gd name="T51" fmla="*/ 842 h 2088"/>
                  <a:gd name="T52" fmla="*/ 3096 w 3815"/>
                  <a:gd name="T53" fmla="*/ 959 h 2088"/>
                  <a:gd name="T54" fmla="*/ 2830 w 3815"/>
                  <a:gd name="T55" fmla="*/ 1072 h 2088"/>
                  <a:gd name="T56" fmla="*/ 2543 w 3815"/>
                  <a:gd name="T57" fmla="*/ 1181 h 2088"/>
                  <a:gd name="T58" fmla="*/ 2245 w 3815"/>
                  <a:gd name="T59" fmla="*/ 1283 h 2088"/>
                  <a:gd name="T60" fmla="*/ 1941 w 3815"/>
                  <a:gd name="T61" fmla="*/ 1378 h 2088"/>
                  <a:gd name="T62" fmla="*/ 1643 w 3815"/>
                  <a:gd name="T63" fmla="*/ 1463 h 2088"/>
                  <a:gd name="T64" fmla="*/ 1356 w 3815"/>
                  <a:gd name="T65" fmla="*/ 1541 h 2088"/>
                  <a:gd name="T66" fmla="*/ 1091 w 3815"/>
                  <a:gd name="T67" fmla="*/ 1607 h 2088"/>
                  <a:gd name="T68" fmla="*/ 855 w 3815"/>
                  <a:gd name="T69" fmla="*/ 1661 h 2088"/>
                  <a:gd name="T70" fmla="*/ 658 w 3815"/>
                  <a:gd name="T71" fmla="*/ 1704 h 2088"/>
                  <a:gd name="T72" fmla="*/ 508 w 3815"/>
                  <a:gd name="T73" fmla="*/ 1732 h 2088"/>
                  <a:gd name="T74" fmla="*/ 410 w 3815"/>
                  <a:gd name="T75" fmla="*/ 1744 h 2088"/>
                  <a:gd name="T76" fmla="*/ 329 w 3815"/>
                  <a:gd name="T77" fmla="*/ 1743 h 2088"/>
                  <a:gd name="T78" fmla="*/ 238 w 3815"/>
                  <a:gd name="T79" fmla="*/ 1728 h 2088"/>
                  <a:gd name="T80" fmla="*/ 163 w 3815"/>
                  <a:gd name="T81" fmla="*/ 1696 h 2088"/>
                  <a:gd name="T82" fmla="*/ 114 w 3815"/>
                  <a:gd name="T83" fmla="*/ 1641 h 2088"/>
                  <a:gd name="T84" fmla="*/ 108 w 3815"/>
                  <a:gd name="T85" fmla="*/ 1571 h 2088"/>
                  <a:gd name="T86" fmla="*/ 149 w 3815"/>
                  <a:gd name="T87" fmla="*/ 1501 h 2088"/>
                  <a:gd name="T88" fmla="*/ 237 w 3815"/>
                  <a:gd name="T89" fmla="*/ 1416 h 2088"/>
                  <a:gd name="T90" fmla="*/ 5 w 3815"/>
                  <a:gd name="T91" fmla="*/ 998 h 2088"/>
                  <a:gd name="T92" fmla="*/ 6 w 3815"/>
                  <a:gd name="T93" fmla="*/ 935 h 2088"/>
                  <a:gd name="T94" fmla="*/ 44 w 3815"/>
                  <a:gd name="T95" fmla="*/ 885 h 2088"/>
                  <a:gd name="T96" fmla="*/ 138 w 3815"/>
                  <a:gd name="T97" fmla="*/ 847 h 2088"/>
                  <a:gd name="T98" fmla="*/ 247 w 3815"/>
                  <a:gd name="T99" fmla="*/ 845 h 2088"/>
                  <a:gd name="T100" fmla="*/ 723 w 3815"/>
                  <a:gd name="T101" fmla="*/ 1085 h 2088"/>
                  <a:gd name="T102" fmla="*/ 1027 w 3815"/>
                  <a:gd name="T103" fmla="*/ 913 h 2088"/>
                  <a:gd name="T104" fmla="*/ 458 w 3815"/>
                  <a:gd name="T105" fmla="*/ 283 h 2088"/>
                  <a:gd name="T106" fmla="*/ 416 w 3815"/>
                  <a:gd name="T107" fmla="*/ 229 h 2088"/>
                  <a:gd name="T108" fmla="*/ 416 w 3815"/>
                  <a:gd name="T109" fmla="*/ 164 h 2088"/>
                  <a:gd name="T110" fmla="*/ 459 w 3815"/>
                  <a:gd name="T111" fmla="*/ 111 h 2088"/>
                  <a:gd name="T112" fmla="*/ 621 w 3815"/>
                  <a:gd name="T113" fmla="*/ 24 h 2088"/>
                  <a:gd name="T114" fmla="*/ 778 w 3815"/>
                  <a:gd name="T115"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5" h="2088">
                    <a:moveTo>
                      <a:pt x="2953" y="1165"/>
                    </a:moveTo>
                    <a:lnTo>
                      <a:pt x="2968" y="1167"/>
                    </a:lnTo>
                    <a:lnTo>
                      <a:pt x="2981" y="1173"/>
                    </a:lnTo>
                    <a:lnTo>
                      <a:pt x="2993" y="1182"/>
                    </a:lnTo>
                    <a:lnTo>
                      <a:pt x="3001" y="1195"/>
                    </a:lnTo>
                    <a:lnTo>
                      <a:pt x="3005" y="1210"/>
                    </a:lnTo>
                    <a:lnTo>
                      <a:pt x="3066" y="1735"/>
                    </a:lnTo>
                    <a:lnTo>
                      <a:pt x="3068" y="1779"/>
                    </a:lnTo>
                    <a:lnTo>
                      <a:pt x="3065" y="1821"/>
                    </a:lnTo>
                    <a:lnTo>
                      <a:pt x="3054" y="1862"/>
                    </a:lnTo>
                    <a:lnTo>
                      <a:pt x="3039" y="1902"/>
                    </a:lnTo>
                    <a:lnTo>
                      <a:pt x="3018" y="1938"/>
                    </a:lnTo>
                    <a:lnTo>
                      <a:pt x="2993" y="1971"/>
                    </a:lnTo>
                    <a:lnTo>
                      <a:pt x="2964" y="2001"/>
                    </a:lnTo>
                    <a:lnTo>
                      <a:pt x="2929" y="2027"/>
                    </a:lnTo>
                    <a:lnTo>
                      <a:pt x="2891" y="2049"/>
                    </a:lnTo>
                    <a:lnTo>
                      <a:pt x="2825" y="2079"/>
                    </a:lnTo>
                    <a:lnTo>
                      <a:pt x="2805" y="2086"/>
                    </a:lnTo>
                    <a:lnTo>
                      <a:pt x="2784" y="2088"/>
                    </a:lnTo>
                    <a:lnTo>
                      <a:pt x="2762" y="2086"/>
                    </a:lnTo>
                    <a:lnTo>
                      <a:pt x="2741" y="2080"/>
                    </a:lnTo>
                    <a:lnTo>
                      <a:pt x="2723" y="2068"/>
                    </a:lnTo>
                    <a:lnTo>
                      <a:pt x="2706" y="2053"/>
                    </a:lnTo>
                    <a:lnTo>
                      <a:pt x="2216" y="1497"/>
                    </a:lnTo>
                    <a:lnTo>
                      <a:pt x="2207" y="1482"/>
                    </a:lnTo>
                    <a:lnTo>
                      <a:pt x="2203" y="1466"/>
                    </a:lnTo>
                    <a:lnTo>
                      <a:pt x="2205" y="1449"/>
                    </a:lnTo>
                    <a:lnTo>
                      <a:pt x="2212" y="1435"/>
                    </a:lnTo>
                    <a:lnTo>
                      <a:pt x="2222" y="1423"/>
                    </a:lnTo>
                    <a:lnTo>
                      <a:pt x="2237" y="1415"/>
                    </a:lnTo>
                    <a:lnTo>
                      <a:pt x="2938" y="1168"/>
                    </a:lnTo>
                    <a:lnTo>
                      <a:pt x="2953" y="1165"/>
                    </a:lnTo>
                    <a:close/>
                    <a:moveTo>
                      <a:pt x="778" y="0"/>
                    </a:moveTo>
                    <a:lnTo>
                      <a:pt x="831" y="4"/>
                    </a:lnTo>
                    <a:lnTo>
                      <a:pt x="884" y="15"/>
                    </a:lnTo>
                    <a:lnTo>
                      <a:pt x="2199" y="362"/>
                    </a:lnTo>
                    <a:lnTo>
                      <a:pt x="2287" y="328"/>
                    </a:lnTo>
                    <a:lnTo>
                      <a:pt x="2372" y="296"/>
                    </a:lnTo>
                    <a:lnTo>
                      <a:pt x="2455" y="266"/>
                    </a:lnTo>
                    <a:lnTo>
                      <a:pt x="2538" y="237"/>
                    </a:lnTo>
                    <a:lnTo>
                      <a:pt x="2618" y="210"/>
                    </a:lnTo>
                    <a:lnTo>
                      <a:pt x="2696" y="186"/>
                    </a:lnTo>
                    <a:lnTo>
                      <a:pt x="2770" y="164"/>
                    </a:lnTo>
                    <a:lnTo>
                      <a:pt x="2842" y="145"/>
                    </a:lnTo>
                    <a:lnTo>
                      <a:pt x="2911" y="128"/>
                    </a:lnTo>
                    <a:lnTo>
                      <a:pt x="2976" y="114"/>
                    </a:lnTo>
                    <a:lnTo>
                      <a:pt x="3038" y="103"/>
                    </a:lnTo>
                    <a:lnTo>
                      <a:pt x="3096" y="95"/>
                    </a:lnTo>
                    <a:lnTo>
                      <a:pt x="3149" y="90"/>
                    </a:lnTo>
                    <a:lnTo>
                      <a:pt x="3199" y="89"/>
                    </a:lnTo>
                    <a:lnTo>
                      <a:pt x="3287" y="90"/>
                    </a:lnTo>
                    <a:lnTo>
                      <a:pt x="3372" y="93"/>
                    </a:lnTo>
                    <a:lnTo>
                      <a:pt x="2976" y="273"/>
                    </a:lnTo>
                    <a:lnTo>
                      <a:pt x="2966" y="407"/>
                    </a:lnTo>
                    <a:lnTo>
                      <a:pt x="3579" y="125"/>
                    </a:lnTo>
                    <a:lnTo>
                      <a:pt x="3617" y="135"/>
                    </a:lnTo>
                    <a:lnTo>
                      <a:pt x="3653" y="148"/>
                    </a:lnTo>
                    <a:lnTo>
                      <a:pt x="3686" y="162"/>
                    </a:lnTo>
                    <a:lnTo>
                      <a:pt x="3714" y="177"/>
                    </a:lnTo>
                    <a:lnTo>
                      <a:pt x="3740" y="195"/>
                    </a:lnTo>
                    <a:lnTo>
                      <a:pt x="3763" y="215"/>
                    </a:lnTo>
                    <a:lnTo>
                      <a:pt x="3781" y="238"/>
                    </a:lnTo>
                    <a:lnTo>
                      <a:pt x="3795" y="263"/>
                    </a:lnTo>
                    <a:lnTo>
                      <a:pt x="3806" y="291"/>
                    </a:lnTo>
                    <a:lnTo>
                      <a:pt x="3813" y="322"/>
                    </a:lnTo>
                    <a:lnTo>
                      <a:pt x="3815" y="356"/>
                    </a:lnTo>
                    <a:lnTo>
                      <a:pt x="3812" y="396"/>
                    </a:lnTo>
                    <a:lnTo>
                      <a:pt x="3800" y="437"/>
                    </a:lnTo>
                    <a:lnTo>
                      <a:pt x="3780" y="479"/>
                    </a:lnTo>
                    <a:lnTo>
                      <a:pt x="3755" y="519"/>
                    </a:lnTo>
                    <a:lnTo>
                      <a:pt x="3723" y="560"/>
                    </a:lnTo>
                    <a:lnTo>
                      <a:pt x="3683" y="600"/>
                    </a:lnTo>
                    <a:lnTo>
                      <a:pt x="3638" y="641"/>
                    </a:lnTo>
                    <a:lnTo>
                      <a:pt x="3587" y="682"/>
                    </a:lnTo>
                    <a:lnTo>
                      <a:pt x="3531" y="722"/>
                    </a:lnTo>
                    <a:lnTo>
                      <a:pt x="3469" y="762"/>
                    </a:lnTo>
                    <a:lnTo>
                      <a:pt x="3403" y="803"/>
                    </a:lnTo>
                    <a:lnTo>
                      <a:pt x="3333" y="842"/>
                    </a:lnTo>
                    <a:lnTo>
                      <a:pt x="3258" y="881"/>
                    </a:lnTo>
                    <a:lnTo>
                      <a:pt x="3179" y="921"/>
                    </a:lnTo>
                    <a:lnTo>
                      <a:pt x="3096" y="959"/>
                    </a:lnTo>
                    <a:lnTo>
                      <a:pt x="3010" y="997"/>
                    </a:lnTo>
                    <a:lnTo>
                      <a:pt x="2921" y="1035"/>
                    </a:lnTo>
                    <a:lnTo>
                      <a:pt x="2830" y="1072"/>
                    </a:lnTo>
                    <a:lnTo>
                      <a:pt x="2736" y="1109"/>
                    </a:lnTo>
                    <a:lnTo>
                      <a:pt x="2642" y="1145"/>
                    </a:lnTo>
                    <a:lnTo>
                      <a:pt x="2543" y="1181"/>
                    </a:lnTo>
                    <a:lnTo>
                      <a:pt x="2445" y="1216"/>
                    </a:lnTo>
                    <a:lnTo>
                      <a:pt x="2346" y="1249"/>
                    </a:lnTo>
                    <a:lnTo>
                      <a:pt x="2245" y="1283"/>
                    </a:lnTo>
                    <a:lnTo>
                      <a:pt x="2143" y="1315"/>
                    </a:lnTo>
                    <a:lnTo>
                      <a:pt x="2043" y="1346"/>
                    </a:lnTo>
                    <a:lnTo>
                      <a:pt x="1941" y="1378"/>
                    </a:lnTo>
                    <a:lnTo>
                      <a:pt x="1840" y="1407"/>
                    </a:lnTo>
                    <a:lnTo>
                      <a:pt x="1741" y="1435"/>
                    </a:lnTo>
                    <a:lnTo>
                      <a:pt x="1643" y="1463"/>
                    </a:lnTo>
                    <a:lnTo>
                      <a:pt x="1544" y="1490"/>
                    </a:lnTo>
                    <a:lnTo>
                      <a:pt x="1450" y="1515"/>
                    </a:lnTo>
                    <a:lnTo>
                      <a:pt x="1356" y="1541"/>
                    </a:lnTo>
                    <a:lnTo>
                      <a:pt x="1265" y="1564"/>
                    </a:lnTo>
                    <a:lnTo>
                      <a:pt x="1177" y="1586"/>
                    </a:lnTo>
                    <a:lnTo>
                      <a:pt x="1091" y="1607"/>
                    </a:lnTo>
                    <a:lnTo>
                      <a:pt x="1009" y="1626"/>
                    </a:lnTo>
                    <a:lnTo>
                      <a:pt x="931" y="1645"/>
                    </a:lnTo>
                    <a:lnTo>
                      <a:pt x="855" y="1661"/>
                    </a:lnTo>
                    <a:lnTo>
                      <a:pt x="785" y="1677"/>
                    </a:lnTo>
                    <a:lnTo>
                      <a:pt x="719" y="1691"/>
                    </a:lnTo>
                    <a:lnTo>
                      <a:pt x="658" y="1704"/>
                    </a:lnTo>
                    <a:lnTo>
                      <a:pt x="602" y="1714"/>
                    </a:lnTo>
                    <a:lnTo>
                      <a:pt x="551" y="1724"/>
                    </a:lnTo>
                    <a:lnTo>
                      <a:pt x="508" y="1732"/>
                    </a:lnTo>
                    <a:lnTo>
                      <a:pt x="468" y="1737"/>
                    </a:lnTo>
                    <a:lnTo>
                      <a:pt x="436" y="1742"/>
                    </a:lnTo>
                    <a:lnTo>
                      <a:pt x="410" y="1744"/>
                    </a:lnTo>
                    <a:lnTo>
                      <a:pt x="393" y="1746"/>
                    </a:lnTo>
                    <a:lnTo>
                      <a:pt x="361" y="1746"/>
                    </a:lnTo>
                    <a:lnTo>
                      <a:pt x="329" y="1743"/>
                    </a:lnTo>
                    <a:lnTo>
                      <a:pt x="298" y="1740"/>
                    </a:lnTo>
                    <a:lnTo>
                      <a:pt x="268" y="1735"/>
                    </a:lnTo>
                    <a:lnTo>
                      <a:pt x="238" y="1728"/>
                    </a:lnTo>
                    <a:lnTo>
                      <a:pt x="210" y="1720"/>
                    </a:lnTo>
                    <a:lnTo>
                      <a:pt x="185" y="1709"/>
                    </a:lnTo>
                    <a:lnTo>
                      <a:pt x="163" y="1696"/>
                    </a:lnTo>
                    <a:lnTo>
                      <a:pt x="143" y="1681"/>
                    </a:lnTo>
                    <a:lnTo>
                      <a:pt x="127" y="1662"/>
                    </a:lnTo>
                    <a:lnTo>
                      <a:pt x="114" y="1641"/>
                    </a:lnTo>
                    <a:lnTo>
                      <a:pt x="106" y="1617"/>
                    </a:lnTo>
                    <a:lnTo>
                      <a:pt x="104" y="1591"/>
                    </a:lnTo>
                    <a:lnTo>
                      <a:pt x="108" y="1571"/>
                    </a:lnTo>
                    <a:lnTo>
                      <a:pt x="116" y="1550"/>
                    </a:lnTo>
                    <a:lnTo>
                      <a:pt x="129" y="1527"/>
                    </a:lnTo>
                    <a:lnTo>
                      <a:pt x="149" y="1501"/>
                    </a:lnTo>
                    <a:lnTo>
                      <a:pt x="173" y="1475"/>
                    </a:lnTo>
                    <a:lnTo>
                      <a:pt x="202" y="1446"/>
                    </a:lnTo>
                    <a:lnTo>
                      <a:pt x="237" y="1416"/>
                    </a:lnTo>
                    <a:lnTo>
                      <a:pt x="237" y="1416"/>
                    </a:lnTo>
                    <a:lnTo>
                      <a:pt x="13" y="1019"/>
                    </a:lnTo>
                    <a:lnTo>
                      <a:pt x="5" y="998"/>
                    </a:lnTo>
                    <a:lnTo>
                      <a:pt x="0" y="976"/>
                    </a:lnTo>
                    <a:lnTo>
                      <a:pt x="1" y="955"/>
                    </a:lnTo>
                    <a:lnTo>
                      <a:pt x="6" y="935"/>
                    </a:lnTo>
                    <a:lnTo>
                      <a:pt x="15" y="916"/>
                    </a:lnTo>
                    <a:lnTo>
                      <a:pt x="28" y="899"/>
                    </a:lnTo>
                    <a:lnTo>
                      <a:pt x="44" y="885"/>
                    </a:lnTo>
                    <a:lnTo>
                      <a:pt x="64" y="873"/>
                    </a:lnTo>
                    <a:lnTo>
                      <a:pt x="103" y="858"/>
                    </a:lnTo>
                    <a:lnTo>
                      <a:pt x="138" y="847"/>
                    </a:lnTo>
                    <a:lnTo>
                      <a:pt x="175" y="841"/>
                    </a:lnTo>
                    <a:lnTo>
                      <a:pt x="210" y="841"/>
                    </a:lnTo>
                    <a:lnTo>
                      <a:pt x="247" y="845"/>
                    </a:lnTo>
                    <a:lnTo>
                      <a:pt x="282" y="855"/>
                    </a:lnTo>
                    <a:lnTo>
                      <a:pt x="317" y="870"/>
                    </a:lnTo>
                    <a:lnTo>
                      <a:pt x="723" y="1085"/>
                    </a:lnTo>
                    <a:lnTo>
                      <a:pt x="820" y="1028"/>
                    </a:lnTo>
                    <a:lnTo>
                      <a:pt x="921" y="970"/>
                    </a:lnTo>
                    <a:lnTo>
                      <a:pt x="1027" y="913"/>
                    </a:lnTo>
                    <a:lnTo>
                      <a:pt x="1135" y="855"/>
                    </a:lnTo>
                    <a:lnTo>
                      <a:pt x="1247" y="796"/>
                    </a:lnTo>
                    <a:lnTo>
                      <a:pt x="458" y="283"/>
                    </a:lnTo>
                    <a:lnTo>
                      <a:pt x="439" y="268"/>
                    </a:lnTo>
                    <a:lnTo>
                      <a:pt x="425" y="250"/>
                    </a:lnTo>
                    <a:lnTo>
                      <a:pt x="416" y="229"/>
                    </a:lnTo>
                    <a:lnTo>
                      <a:pt x="412" y="208"/>
                    </a:lnTo>
                    <a:lnTo>
                      <a:pt x="412" y="186"/>
                    </a:lnTo>
                    <a:lnTo>
                      <a:pt x="416" y="164"/>
                    </a:lnTo>
                    <a:lnTo>
                      <a:pt x="427" y="144"/>
                    </a:lnTo>
                    <a:lnTo>
                      <a:pt x="440" y="126"/>
                    </a:lnTo>
                    <a:lnTo>
                      <a:pt x="459" y="111"/>
                    </a:lnTo>
                    <a:lnTo>
                      <a:pt x="524" y="70"/>
                    </a:lnTo>
                    <a:lnTo>
                      <a:pt x="571" y="45"/>
                    </a:lnTo>
                    <a:lnTo>
                      <a:pt x="621" y="24"/>
                    </a:lnTo>
                    <a:lnTo>
                      <a:pt x="672" y="10"/>
                    </a:lnTo>
                    <a:lnTo>
                      <a:pt x="725" y="2"/>
                    </a:lnTo>
                    <a:lnTo>
                      <a:pt x="7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nvGrpSpPr>
            <p:cNvPr id="25" name="Group 24">
              <a:extLst>
                <a:ext uri="{FF2B5EF4-FFF2-40B4-BE49-F238E27FC236}">
                  <a16:creationId xmlns:a16="http://schemas.microsoft.com/office/drawing/2014/main" xmlns="" id="{874365DE-2231-4A9B-BDEB-D31C353EEF24}"/>
                </a:ext>
              </a:extLst>
            </p:cNvPr>
            <p:cNvGrpSpPr/>
            <p:nvPr/>
          </p:nvGrpSpPr>
          <p:grpSpPr>
            <a:xfrm>
              <a:off x="8463825" y="3022403"/>
              <a:ext cx="823768" cy="823768"/>
              <a:chOff x="7361894" y="2812536"/>
              <a:chExt cx="823768" cy="823768"/>
            </a:xfrm>
          </p:grpSpPr>
          <p:sp>
            <p:nvSpPr>
              <p:cNvPr id="26" name="Oval 25">
                <a:extLst>
                  <a:ext uri="{FF2B5EF4-FFF2-40B4-BE49-F238E27FC236}">
                    <a16:creationId xmlns:a16="http://schemas.microsoft.com/office/drawing/2014/main" xmlns="" id="{238ABB77-6703-4F4A-A03E-C615827E0ABA}"/>
                  </a:ext>
                </a:extLst>
              </p:cNvPr>
              <p:cNvSpPr/>
              <p:nvPr/>
            </p:nvSpPr>
            <p:spPr>
              <a:xfrm>
                <a:off x="7361894" y="2812536"/>
                <a:ext cx="823768" cy="823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sp>
            <p:nvSpPr>
              <p:cNvPr id="27" name="Freeform 83">
                <a:extLst>
                  <a:ext uri="{FF2B5EF4-FFF2-40B4-BE49-F238E27FC236}">
                    <a16:creationId xmlns:a16="http://schemas.microsoft.com/office/drawing/2014/main" xmlns="" id="{5484C89A-8009-4A3F-8E1A-23A6A7D8A7F5}"/>
                  </a:ext>
                </a:extLst>
              </p:cNvPr>
              <p:cNvSpPr>
                <a:spLocks noEditPoints="1"/>
              </p:cNvSpPr>
              <p:nvPr/>
            </p:nvSpPr>
            <p:spPr bwMode="auto">
              <a:xfrm>
                <a:off x="7507946" y="3022744"/>
                <a:ext cx="531664" cy="403352"/>
              </a:xfrm>
              <a:custGeom>
                <a:avLst/>
                <a:gdLst>
                  <a:gd name="T0" fmla="*/ 2561 w 3464"/>
                  <a:gd name="T1" fmla="*/ 2327 h 2632"/>
                  <a:gd name="T2" fmla="*/ 2669 w 3464"/>
                  <a:gd name="T3" fmla="*/ 2491 h 2632"/>
                  <a:gd name="T4" fmla="*/ 2833 w 3464"/>
                  <a:gd name="T5" fmla="*/ 2383 h 2632"/>
                  <a:gd name="T6" fmla="*/ 2725 w 3464"/>
                  <a:gd name="T7" fmla="*/ 2219 h 2632"/>
                  <a:gd name="T8" fmla="*/ 1119 w 3464"/>
                  <a:gd name="T9" fmla="*/ 2301 h 2632"/>
                  <a:gd name="T10" fmla="*/ 1192 w 3464"/>
                  <a:gd name="T11" fmla="*/ 2482 h 2632"/>
                  <a:gd name="T12" fmla="*/ 1374 w 3464"/>
                  <a:gd name="T13" fmla="*/ 2409 h 2632"/>
                  <a:gd name="T14" fmla="*/ 1301 w 3464"/>
                  <a:gd name="T15" fmla="*/ 2227 h 2632"/>
                  <a:gd name="T16" fmla="*/ 2878 w 3464"/>
                  <a:gd name="T17" fmla="*/ 2145 h 2632"/>
                  <a:gd name="T18" fmla="*/ 2962 w 3464"/>
                  <a:gd name="T19" fmla="*/ 2435 h 2632"/>
                  <a:gd name="T20" fmla="*/ 2738 w 3464"/>
                  <a:gd name="T21" fmla="*/ 2630 h 2632"/>
                  <a:gd name="T22" fmla="*/ 2465 w 3464"/>
                  <a:gd name="T23" fmla="*/ 2506 h 2632"/>
                  <a:gd name="T24" fmla="*/ 2465 w 3464"/>
                  <a:gd name="T25" fmla="*/ 2204 h 2632"/>
                  <a:gd name="T26" fmla="*/ 1247 w 3464"/>
                  <a:gd name="T27" fmla="*/ 2077 h 2632"/>
                  <a:gd name="T28" fmla="*/ 1498 w 3464"/>
                  <a:gd name="T29" fmla="*/ 2237 h 2632"/>
                  <a:gd name="T30" fmla="*/ 1456 w 3464"/>
                  <a:gd name="T31" fmla="*/ 2537 h 2632"/>
                  <a:gd name="T32" fmla="*/ 1167 w 3464"/>
                  <a:gd name="T33" fmla="*/ 2620 h 2632"/>
                  <a:gd name="T34" fmla="*/ 973 w 3464"/>
                  <a:gd name="T35" fmla="*/ 2395 h 2632"/>
                  <a:gd name="T36" fmla="*/ 1096 w 3464"/>
                  <a:gd name="T37" fmla="*/ 2122 h 2632"/>
                  <a:gd name="T38" fmla="*/ 950 w 3464"/>
                  <a:gd name="T39" fmla="*/ 2141 h 2632"/>
                  <a:gd name="T40" fmla="*/ 352 w 3464"/>
                  <a:gd name="T41" fmla="*/ 2284 h 2632"/>
                  <a:gd name="T42" fmla="*/ 387 w 3464"/>
                  <a:gd name="T43" fmla="*/ 2077 h 2632"/>
                  <a:gd name="T44" fmla="*/ 2379 w 3464"/>
                  <a:gd name="T45" fmla="*/ 1321 h 2632"/>
                  <a:gd name="T46" fmla="*/ 3012 w 3464"/>
                  <a:gd name="T47" fmla="*/ 1333 h 2632"/>
                  <a:gd name="T48" fmla="*/ 2759 w 3464"/>
                  <a:gd name="T49" fmla="*/ 954 h 2632"/>
                  <a:gd name="T50" fmla="*/ 2888 w 3464"/>
                  <a:gd name="T51" fmla="*/ 776 h 2632"/>
                  <a:gd name="T52" fmla="*/ 3309 w 3464"/>
                  <a:gd name="T53" fmla="*/ 1428 h 2632"/>
                  <a:gd name="T54" fmla="*/ 3464 w 3464"/>
                  <a:gd name="T55" fmla="*/ 2122 h 2632"/>
                  <a:gd name="T56" fmla="*/ 3048 w 3464"/>
                  <a:gd name="T57" fmla="*/ 2254 h 2632"/>
                  <a:gd name="T58" fmla="*/ 2793 w 3464"/>
                  <a:gd name="T59" fmla="*/ 2001 h 2632"/>
                  <a:gd name="T60" fmla="*/ 2439 w 3464"/>
                  <a:gd name="T61" fmla="*/ 2094 h 2632"/>
                  <a:gd name="T62" fmla="*/ 1586 w 3464"/>
                  <a:gd name="T63" fmla="*/ 2216 h 2632"/>
                  <a:gd name="T64" fmla="*/ 2187 w 3464"/>
                  <a:gd name="T65" fmla="*/ 756 h 2632"/>
                  <a:gd name="T66" fmla="*/ 1965 w 3464"/>
                  <a:gd name="T67" fmla="*/ 446 h 2632"/>
                  <a:gd name="T68" fmla="*/ 2045 w 3464"/>
                  <a:gd name="T69" fmla="*/ 1913 h 2632"/>
                  <a:gd name="T70" fmla="*/ 461 w 3464"/>
                  <a:gd name="T71" fmla="*/ 1925 h 2632"/>
                  <a:gd name="T72" fmla="*/ 742 w 3464"/>
                  <a:gd name="T73" fmla="*/ 1435 h 2632"/>
                  <a:gd name="T74" fmla="*/ 1212 w 3464"/>
                  <a:gd name="T75" fmla="*/ 1214 h 2632"/>
                  <a:gd name="T76" fmla="*/ 1433 w 3464"/>
                  <a:gd name="T77" fmla="*/ 744 h 2632"/>
                  <a:gd name="T78" fmla="*/ 689 w 3464"/>
                  <a:gd name="T79" fmla="*/ 267 h 2632"/>
                  <a:gd name="T80" fmla="*/ 920 w 3464"/>
                  <a:gd name="T81" fmla="*/ 671 h 2632"/>
                  <a:gd name="T82" fmla="*/ 889 w 3464"/>
                  <a:gd name="T83" fmla="*/ 782 h 2632"/>
                  <a:gd name="T84" fmla="*/ 588 w 3464"/>
                  <a:gd name="T85" fmla="*/ 659 h 2632"/>
                  <a:gd name="T86" fmla="*/ 673 w 3464"/>
                  <a:gd name="T87" fmla="*/ 154 h 2632"/>
                  <a:gd name="T88" fmla="*/ 288 w 3464"/>
                  <a:gd name="T89" fmla="*/ 325 h 2632"/>
                  <a:gd name="T90" fmla="*/ 156 w 3464"/>
                  <a:gd name="T91" fmla="*/ 731 h 2632"/>
                  <a:gd name="T92" fmla="*/ 366 w 3464"/>
                  <a:gd name="T93" fmla="*/ 1095 h 2632"/>
                  <a:gd name="T94" fmla="*/ 785 w 3464"/>
                  <a:gd name="T95" fmla="*/ 1184 h 2632"/>
                  <a:gd name="T96" fmla="*/ 1122 w 3464"/>
                  <a:gd name="T97" fmla="*/ 938 h 2632"/>
                  <a:gd name="T98" fmla="*/ 1167 w 3464"/>
                  <a:gd name="T99" fmla="*/ 510 h 2632"/>
                  <a:gd name="T100" fmla="*/ 888 w 3464"/>
                  <a:gd name="T101" fmla="*/ 200 h 2632"/>
                  <a:gd name="T102" fmla="*/ 863 w 3464"/>
                  <a:gd name="T103" fmla="*/ 27 h 2632"/>
                  <a:gd name="T104" fmla="*/ 1244 w 3464"/>
                  <a:gd name="T105" fmla="*/ 317 h 2632"/>
                  <a:gd name="T106" fmla="*/ 1334 w 3464"/>
                  <a:gd name="T107" fmla="*/ 802 h 2632"/>
                  <a:gd name="T108" fmla="*/ 1081 w 3464"/>
                  <a:gd name="T109" fmla="*/ 1211 h 2632"/>
                  <a:gd name="T110" fmla="*/ 609 w 3464"/>
                  <a:gd name="T111" fmla="*/ 1346 h 2632"/>
                  <a:gd name="T112" fmla="*/ 176 w 3464"/>
                  <a:gd name="T113" fmla="*/ 1129 h 2632"/>
                  <a:gd name="T114" fmla="*/ 0 w 3464"/>
                  <a:gd name="T115" fmla="*/ 674 h 2632"/>
                  <a:gd name="T116" fmla="*/ 176 w 3464"/>
                  <a:gd name="T117" fmla="*/ 220 h 2632"/>
                  <a:gd name="T118" fmla="*/ 609 w 3464"/>
                  <a:gd name="T119" fmla="*/ 3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4" h="2632">
                    <a:moveTo>
                      <a:pt x="2697" y="2216"/>
                    </a:moveTo>
                    <a:lnTo>
                      <a:pt x="2669" y="2219"/>
                    </a:lnTo>
                    <a:lnTo>
                      <a:pt x="2643" y="2227"/>
                    </a:lnTo>
                    <a:lnTo>
                      <a:pt x="2620" y="2240"/>
                    </a:lnTo>
                    <a:lnTo>
                      <a:pt x="2599" y="2256"/>
                    </a:lnTo>
                    <a:lnTo>
                      <a:pt x="2582" y="2277"/>
                    </a:lnTo>
                    <a:lnTo>
                      <a:pt x="2570" y="2301"/>
                    </a:lnTo>
                    <a:lnTo>
                      <a:pt x="2561" y="2327"/>
                    </a:lnTo>
                    <a:lnTo>
                      <a:pt x="2558" y="2354"/>
                    </a:lnTo>
                    <a:lnTo>
                      <a:pt x="2561" y="2383"/>
                    </a:lnTo>
                    <a:lnTo>
                      <a:pt x="2570" y="2409"/>
                    </a:lnTo>
                    <a:lnTo>
                      <a:pt x="2582" y="2432"/>
                    </a:lnTo>
                    <a:lnTo>
                      <a:pt x="2599" y="2453"/>
                    </a:lnTo>
                    <a:lnTo>
                      <a:pt x="2620" y="2470"/>
                    </a:lnTo>
                    <a:lnTo>
                      <a:pt x="2643" y="2482"/>
                    </a:lnTo>
                    <a:lnTo>
                      <a:pt x="2669" y="2491"/>
                    </a:lnTo>
                    <a:lnTo>
                      <a:pt x="2697" y="2493"/>
                    </a:lnTo>
                    <a:lnTo>
                      <a:pt x="2725" y="2491"/>
                    </a:lnTo>
                    <a:lnTo>
                      <a:pt x="2751" y="2482"/>
                    </a:lnTo>
                    <a:lnTo>
                      <a:pt x="2774" y="2470"/>
                    </a:lnTo>
                    <a:lnTo>
                      <a:pt x="2795" y="2453"/>
                    </a:lnTo>
                    <a:lnTo>
                      <a:pt x="2812" y="2432"/>
                    </a:lnTo>
                    <a:lnTo>
                      <a:pt x="2825" y="2409"/>
                    </a:lnTo>
                    <a:lnTo>
                      <a:pt x="2833" y="2383"/>
                    </a:lnTo>
                    <a:lnTo>
                      <a:pt x="2835" y="2354"/>
                    </a:lnTo>
                    <a:lnTo>
                      <a:pt x="2833" y="2327"/>
                    </a:lnTo>
                    <a:lnTo>
                      <a:pt x="2825" y="2301"/>
                    </a:lnTo>
                    <a:lnTo>
                      <a:pt x="2812" y="2277"/>
                    </a:lnTo>
                    <a:lnTo>
                      <a:pt x="2795" y="2256"/>
                    </a:lnTo>
                    <a:lnTo>
                      <a:pt x="2774" y="2240"/>
                    </a:lnTo>
                    <a:lnTo>
                      <a:pt x="2751" y="2227"/>
                    </a:lnTo>
                    <a:lnTo>
                      <a:pt x="2725" y="2219"/>
                    </a:lnTo>
                    <a:lnTo>
                      <a:pt x="2697" y="2216"/>
                    </a:lnTo>
                    <a:close/>
                    <a:moveTo>
                      <a:pt x="1247" y="2216"/>
                    </a:moveTo>
                    <a:lnTo>
                      <a:pt x="1219" y="2219"/>
                    </a:lnTo>
                    <a:lnTo>
                      <a:pt x="1192" y="2227"/>
                    </a:lnTo>
                    <a:lnTo>
                      <a:pt x="1169" y="2240"/>
                    </a:lnTo>
                    <a:lnTo>
                      <a:pt x="1149" y="2256"/>
                    </a:lnTo>
                    <a:lnTo>
                      <a:pt x="1132" y="2277"/>
                    </a:lnTo>
                    <a:lnTo>
                      <a:pt x="1119" y="2301"/>
                    </a:lnTo>
                    <a:lnTo>
                      <a:pt x="1112" y="2327"/>
                    </a:lnTo>
                    <a:lnTo>
                      <a:pt x="1108" y="2354"/>
                    </a:lnTo>
                    <a:lnTo>
                      <a:pt x="1112" y="2383"/>
                    </a:lnTo>
                    <a:lnTo>
                      <a:pt x="1119" y="2409"/>
                    </a:lnTo>
                    <a:lnTo>
                      <a:pt x="1132" y="2432"/>
                    </a:lnTo>
                    <a:lnTo>
                      <a:pt x="1149" y="2453"/>
                    </a:lnTo>
                    <a:lnTo>
                      <a:pt x="1169" y="2470"/>
                    </a:lnTo>
                    <a:lnTo>
                      <a:pt x="1192" y="2482"/>
                    </a:lnTo>
                    <a:lnTo>
                      <a:pt x="1219" y="2491"/>
                    </a:lnTo>
                    <a:lnTo>
                      <a:pt x="1247" y="2493"/>
                    </a:lnTo>
                    <a:lnTo>
                      <a:pt x="1275" y="2491"/>
                    </a:lnTo>
                    <a:lnTo>
                      <a:pt x="1301" y="2482"/>
                    </a:lnTo>
                    <a:lnTo>
                      <a:pt x="1325" y="2470"/>
                    </a:lnTo>
                    <a:lnTo>
                      <a:pt x="1345" y="2453"/>
                    </a:lnTo>
                    <a:lnTo>
                      <a:pt x="1361" y="2432"/>
                    </a:lnTo>
                    <a:lnTo>
                      <a:pt x="1374" y="2409"/>
                    </a:lnTo>
                    <a:lnTo>
                      <a:pt x="1382" y="2383"/>
                    </a:lnTo>
                    <a:lnTo>
                      <a:pt x="1386" y="2354"/>
                    </a:lnTo>
                    <a:lnTo>
                      <a:pt x="1382" y="2327"/>
                    </a:lnTo>
                    <a:lnTo>
                      <a:pt x="1374" y="2301"/>
                    </a:lnTo>
                    <a:lnTo>
                      <a:pt x="1361" y="2277"/>
                    </a:lnTo>
                    <a:lnTo>
                      <a:pt x="1345" y="2256"/>
                    </a:lnTo>
                    <a:lnTo>
                      <a:pt x="1325" y="2240"/>
                    </a:lnTo>
                    <a:lnTo>
                      <a:pt x="1301" y="2227"/>
                    </a:lnTo>
                    <a:lnTo>
                      <a:pt x="1275" y="2219"/>
                    </a:lnTo>
                    <a:lnTo>
                      <a:pt x="1247" y="2216"/>
                    </a:lnTo>
                    <a:close/>
                    <a:moveTo>
                      <a:pt x="2697" y="2077"/>
                    </a:moveTo>
                    <a:lnTo>
                      <a:pt x="2738" y="2080"/>
                    </a:lnTo>
                    <a:lnTo>
                      <a:pt x="2777" y="2088"/>
                    </a:lnTo>
                    <a:lnTo>
                      <a:pt x="2814" y="2103"/>
                    </a:lnTo>
                    <a:lnTo>
                      <a:pt x="2848" y="2122"/>
                    </a:lnTo>
                    <a:lnTo>
                      <a:pt x="2878" y="2145"/>
                    </a:lnTo>
                    <a:lnTo>
                      <a:pt x="2906" y="2172"/>
                    </a:lnTo>
                    <a:lnTo>
                      <a:pt x="2930" y="2204"/>
                    </a:lnTo>
                    <a:lnTo>
                      <a:pt x="2949" y="2237"/>
                    </a:lnTo>
                    <a:lnTo>
                      <a:pt x="2962" y="2274"/>
                    </a:lnTo>
                    <a:lnTo>
                      <a:pt x="2971" y="2313"/>
                    </a:lnTo>
                    <a:lnTo>
                      <a:pt x="2974" y="2354"/>
                    </a:lnTo>
                    <a:lnTo>
                      <a:pt x="2971" y="2395"/>
                    </a:lnTo>
                    <a:lnTo>
                      <a:pt x="2962" y="2435"/>
                    </a:lnTo>
                    <a:lnTo>
                      <a:pt x="2949" y="2472"/>
                    </a:lnTo>
                    <a:lnTo>
                      <a:pt x="2930" y="2506"/>
                    </a:lnTo>
                    <a:lnTo>
                      <a:pt x="2906" y="2537"/>
                    </a:lnTo>
                    <a:lnTo>
                      <a:pt x="2878" y="2564"/>
                    </a:lnTo>
                    <a:lnTo>
                      <a:pt x="2848" y="2588"/>
                    </a:lnTo>
                    <a:lnTo>
                      <a:pt x="2814" y="2606"/>
                    </a:lnTo>
                    <a:lnTo>
                      <a:pt x="2777" y="2620"/>
                    </a:lnTo>
                    <a:lnTo>
                      <a:pt x="2738" y="2630"/>
                    </a:lnTo>
                    <a:lnTo>
                      <a:pt x="2697" y="2632"/>
                    </a:lnTo>
                    <a:lnTo>
                      <a:pt x="2656" y="2630"/>
                    </a:lnTo>
                    <a:lnTo>
                      <a:pt x="2617" y="2620"/>
                    </a:lnTo>
                    <a:lnTo>
                      <a:pt x="2580" y="2606"/>
                    </a:lnTo>
                    <a:lnTo>
                      <a:pt x="2547" y="2588"/>
                    </a:lnTo>
                    <a:lnTo>
                      <a:pt x="2515" y="2564"/>
                    </a:lnTo>
                    <a:lnTo>
                      <a:pt x="2488" y="2537"/>
                    </a:lnTo>
                    <a:lnTo>
                      <a:pt x="2465" y="2506"/>
                    </a:lnTo>
                    <a:lnTo>
                      <a:pt x="2446" y="2472"/>
                    </a:lnTo>
                    <a:lnTo>
                      <a:pt x="2432" y="2435"/>
                    </a:lnTo>
                    <a:lnTo>
                      <a:pt x="2423" y="2395"/>
                    </a:lnTo>
                    <a:lnTo>
                      <a:pt x="2420" y="2354"/>
                    </a:lnTo>
                    <a:lnTo>
                      <a:pt x="2423" y="2313"/>
                    </a:lnTo>
                    <a:lnTo>
                      <a:pt x="2432" y="2274"/>
                    </a:lnTo>
                    <a:lnTo>
                      <a:pt x="2446" y="2237"/>
                    </a:lnTo>
                    <a:lnTo>
                      <a:pt x="2465" y="2204"/>
                    </a:lnTo>
                    <a:lnTo>
                      <a:pt x="2488" y="2172"/>
                    </a:lnTo>
                    <a:lnTo>
                      <a:pt x="2515" y="2145"/>
                    </a:lnTo>
                    <a:lnTo>
                      <a:pt x="2547" y="2122"/>
                    </a:lnTo>
                    <a:lnTo>
                      <a:pt x="2580" y="2103"/>
                    </a:lnTo>
                    <a:lnTo>
                      <a:pt x="2617" y="2088"/>
                    </a:lnTo>
                    <a:lnTo>
                      <a:pt x="2656" y="2080"/>
                    </a:lnTo>
                    <a:lnTo>
                      <a:pt x="2697" y="2077"/>
                    </a:lnTo>
                    <a:close/>
                    <a:moveTo>
                      <a:pt x="1247" y="2077"/>
                    </a:moveTo>
                    <a:lnTo>
                      <a:pt x="1288" y="2080"/>
                    </a:lnTo>
                    <a:lnTo>
                      <a:pt x="1327" y="2088"/>
                    </a:lnTo>
                    <a:lnTo>
                      <a:pt x="1364" y="2103"/>
                    </a:lnTo>
                    <a:lnTo>
                      <a:pt x="1398" y="2122"/>
                    </a:lnTo>
                    <a:lnTo>
                      <a:pt x="1429" y="2145"/>
                    </a:lnTo>
                    <a:lnTo>
                      <a:pt x="1456" y="2172"/>
                    </a:lnTo>
                    <a:lnTo>
                      <a:pt x="1479" y="2204"/>
                    </a:lnTo>
                    <a:lnTo>
                      <a:pt x="1498" y="2237"/>
                    </a:lnTo>
                    <a:lnTo>
                      <a:pt x="1513" y="2274"/>
                    </a:lnTo>
                    <a:lnTo>
                      <a:pt x="1521" y="2313"/>
                    </a:lnTo>
                    <a:lnTo>
                      <a:pt x="1524" y="2354"/>
                    </a:lnTo>
                    <a:lnTo>
                      <a:pt x="1521" y="2395"/>
                    </a:lnTo>
                    <a:lnTo>
                      <a:pt x="1513" y="2435"/>
                    </a:lnTo>
                    <a:lnTo>
                      <a:pt x="1498" y="2472"/>
                    </a:lnTo>
                    <a:lnTo>
                      <a:pt x="1479" y="2506"/>
                    </a:lnTo>
                    <a:lnTo>
                      <a:pt x="1456" y="2537"/>
                    </a:lnTo>
                    <a:lnTo>
                      <a:pt x="1429" y="2564"/>
                    </a:lnTo>
                    <a:lnTo>
                      <a:pt x="1398" y="2588"/>
                    </a:lnTo>
                    <a:lnTo>
                      <a:pt x="1364" y="2606"/>
                    </a:lnTo>
                    <a:lnTo>
                      <a:pt x="1327" y="2620"/>
                    </a:lnTo>
                    <a:lnTo>
                      <a:pt x="1288" y="2630"/>
                    </a:lnTo>
                    <a:lnTo>
                      <a:pt x="1247" y="2632"/>
                    </a:lnTo>
                    <a:lnTo>
                      <a:pt x="1206" y="2630"/>
                    </a:lnTo>
                    <a:lnTo>
                      <a:pt x="1167" y="2620"/>
                    </a:lnTo>
                    <a:lnTo>
                      <a:pt x="1131" y="2606"/>
                    </a:lnTo>
                    <a:lnTo>
                      <a:pt x="1096" y="2588"/>
                    </a:lnTo>
                    <a:lnTo>
                      <a:pt x="1065" y="2564"/>
                    </a:lnTo>
                    <a:lnTo>
                      <a:pt x="1038" y="2537"/>
                    </a:lnTo>
                    <a:lnTo>
                      <a:pt x="1015" y="2506"/>
                    </a:lnTo>
                    <a:lnTo>
                      <a:pt x="996" y="2472"/>
                    </a:lnTo>
                    <a:lnTo>
                      <a:pt x="981" y="2435"/>
                    </a:lnTo>
                    <a:lnTo>
                      <a:pt x="973" y="2395"/>
                    </a:lnTo>
                    <a:lnTo>
                      <a:pt x="970" y="2354"/>
                    </a:lnTo>
                    <a:lnTo>
                      <a:pt x="973" y="2313"/>
                    </a:lnTo>
                    <a:lnTo>
                      <a:pt x="981" y="2274"/>
                    </a:lnTo>
                    <a:lnTo>
                      <a:pt x="996" y="2237"/>
                    </a:lnTo>
                    <a:lnTo>
                      <a:pt x="1015" y="2204"/>
                    </a:lnTo>
                    <a:lnTo>
                      <a:pt x="1038" y="2172"/>
                    </a:lnTo>
                    <a:lnTo>
                      <a:pt x="1065" y="2145"/>
                    </a:lnTo>
                    <a:lnTo>
                      <a:pt x="1096" y="2122"/>
                    </a:lnTo>
                    <a:lnTo>
                      <a:pt x="1131" y="2103"/>
                    </a:lnTo>
                    <a:lnTo>
                      <a:pt x="1167" y="2088"/>
                    </a:lnTo>
                    <a:lnTo>
                      <a:pt x="1206" y="2080"/>
                    </a:lnTo>
                    <a:lnTo>
                      <a:pt x="1247" y="2077"/>
                    </a:lnTo>
                    <a:close/>
                    <a:moveTo>
                      <a:pt x="387" y="2077"/>
                    </a:moveTo>
                    <a:lnTo>
                      <a:pt x="1008" y="2077"/>
                    </a:lnTo>
                    <a:lnTo>
                      <a:pt x="977" y="2107"/>
                    </a:lnTo>
                    <a:lnTo>
                      <a:pt x="950" y="2141"/>
                    </a:lnTo>
                    <a:lnTo>
                      <a:pt x="927" y="2176"/>
                    </a:lnTo>
                    <a:lnTo>
                      <a:pt x="908" y="2216"/>
                    </a:lnTo>
                    <a:lnTo>
                      <a:pt x="894" y="2257"/>
                    </a:lnTo>
                    <a:lnTo>
                      <a:pt x="885" y="2302"/>
                    </a:lnTo>
                    <a:lnTo>
                      <a:pt x="387" y="2302"/>
                    </a:lnTo>
                    <a:lnTo>
                      <a:pt x="374" y="2299"/>
                    </a:lnTo>
                    <a:lnTo>
                      <a:pt x="361" y="2293"/>
                    </a:lnTo>
                    <a:lnTo>
                      <a:pt x="352" y="2284"/>
                    </a:lnTo>
                    <a:lnTo>
                      <a:pt x="345" y="2271"/>
                    </a:lnTo>
                    <a:lnTo>
                      <a:pt x="343" y="2257"/>
                    </a:lnTo>
                    <a:lnTo>
                      <a:pt x="343" y="2122"/>
                    </a:lnTo>
                    <a:lnTo>
                      <a:pt x="345" y="2107"/>
                    </a:lnTo>
                    <a:lnTo>
                      <a:pt x="352" y="2095"/>
                    </a:lnTo>
                    <a:lnTo>
                      <a:pt x="361" y="2085"/>
                    </a:lnTo>
                    <a:lnTo>
                      <a:pt x="374" y="2079"/>
                    </a:lnTo>
                    <a:lnTo>
                      <a:pt x="387" y="2077"/>
                    </a:lnTo>
                    <a:close/>
                    <a:moveTo>
                      <a:pt x="2421" y="954"/>
                    </a:moveTo>
                    <a:lnTo>
                      <a:pt x="2407" y="956"/>
                    </a:lnTo>
                    <a:lnTo>
                      <a:pt x="2394" y="962"/>
                    </a:lnTo>
                    <a:lnTo>
                      <a:pt x="2385" y="973"/>
                    </a:lnTo>
                    <a:lnTo>
                      <a:pt x="2379" y="984"/>
                    </a:lnTo>
                    <a:lnTo>
                      <a:pt x="2377" y="999"/>
                    </a:lnTo>
                    <a:lnTo>
                      <a:pt x="2377" y="1307"/>
                    </a:lnTo>
                    <a:lnTo>
                      <a:pt x="2379" y="1321"/>
                    </a:lnTo>
                    <a:lnTo>
                      <a:pt x="2385" y="1333"/>
                    </a:lnTo>
                    <a:lnTo>
                      <a:pt x="2394" y="1343"/>
                    </a:lnTo>
                    <a:lnTo>
                      <a:pt x="2407" y="1349"/>
                    </a:lnTo>
                    <a:lnTo>
                      <a:pt x="2421" y="1351"/>
                    </a:lnTo>
                    <a:lnTo>
                      <a:pt x="2976" y="1351"/>
                    </a:lnTo>
                    <a:lnTo>
                      <a:pt x="2991" y="1349"/>
                    </a:lnTo>
                    <a:lnTo>
                      <a:pt x="3002" y="1343"/>
                    </a:lnTo>
                    <a:lnTo>
                      <a:pt x="3012" y="1333"/>
                    </a:lnTo>
                    <a:lnTo>
                      <a:pt x="3018" y="1322"/>
                    </a:lnTo>
                    <a:lnTo>
                      <a:pt x="3020" y="1308"/>
                    </a:lnTo>
                    <a:lnTo>
                      <a:pt x="3019" y="1294"/>
                    </a:lnTo>
                    <a:lnTo>
                      <a:pt x="3013" y="1282"/>
                    </a:lnTo>
                    <a:lnTo>
                      <a:pt x="2795" y="973"/>
                    </a:lnTo>
                    <a:lnTo>
                      <a:pt x="2786" y="963"/>
                    </a:lnTo>
                    <a:lnTo>
                      <a:pt x="2773" y="956"/>
                    </a:lnTo>
                    <a:lnTo>
                      <a:pt x="2759" y="954"/>
                    </a:lnTo>
                    <a:lnTo>
                      <a:pt x="2421" y="954"/>
                    </a:lnTo>
                    <a:close/>
                    <a:moveTo>
                      <a:pt x="2263" y="712"/>
                    </a:moveTo>
                    <a:lnTo>
                      <a:pt x="2684" y="712"/>
                    </a:lnTo>
                    <a:lnTo>
                      <a:pt x="2728" y="714"/>
                    </a:lnTo>
                    <a:lnTo>
                      <a:pt x="2770" y="722"/>
                    </a:lnTo>
                    <a:lnTo>
                      <a:pt x="2812" y="735"/>
                    </a:lnTo>
                    <a:lnTo>
                      <a:pt x="2851" y="753"/>
                    </a:lnTo>
                    <a:lnTo>
                      <a:pt x="2888" y="776"/>
                    </a:lnTo>
                    <a:lnTo>
                      <a:pt x="2921" y="802"/>
                    </a:lnTo>
                    <a:lnTo>
                      <a:pt x="2952" y="834"/>
                    </a:lnTo>
                    <a:lnTo>
                      <a:pt x="2979" y="869"/>
                    </a:lnTo>
                    <a:lnTo>
                      <a:pt x="3250" y="1271"/>
                    </a:lnTo>
                    <a:lnTo>
                      <a:pt x="3272" y="1308"/>
                    </a:lnTo>
                    <a:lnTo>
                      <a:pt x="3289" y="1346"/>
                    </a:lnTo>
                    <a:lnTo>
                      <a:pt x="3301" y="1387"/>
                    </a:lnTo>
                    <a:lnTo>
                      <a:pt x="3309" y="1428"/>
                    </a:lnTo>
                    <a:lnTo>
                      <a:pt x="3311" y="1471"/>
                    </a:lnTo>
                    <a:lnTo>
                      <a:pt x="3311" y="2077"/>
                    </a:lnTo>
                    <a:lnTo>
                      <a:pt x="3420" y="2077"/>
                    </a:lnTo>
                    <a:lnTo>
                      <a:pt x="3434" y="2079"/>
                    </a:lnTo>
                    <a:lnTo>
                      <a:pt x="3446" y="2085"/>
                    </a:lnTo>
                    <a:lnTo>
                      <a:pt x="3456" y="2095"/>
                    </a:lnTo>
                    <a:lnTo>
                      <a:pt x="3462" y="2107"/>
                    </a:lnTo>
                    <a:lnTo>
                      <a:pt x="3464" y="2122"/>
                    </a:lnTo>
                    <a:lnTo>
                      <a:pt x="3464" y="2257"/>
                    </a:lnTo>
                    <a:lnTo>
                      <a:pt x="3462" y="2271"/>
                    </a:lnTo>
                    <a:lnTo>
                      <a:pt x="3456" y="2284"/>
                    </a:lnTo>
                    <a:lnTo>
                      <a:pt x="3446" y="2293"/>
                    </a:lnTo>
                    <a:lnTo>
                      <a:pt x="3434" y="2299"/>
                    </a:lnTo>
                    <a:lnTo>
                      <a:pt x="3420" y="2302"/>
                    </a:lnTo>
                    <a:lnTo>
                      <a:pt x="3059" y="2302"/>
                    </a:lnTo>
                    <a:lnTo>
                      <a:pt x="3048" y="2254"/>
                    </a:lnTo>
                    <a:lnTo>
                      <a:pt x="3033" y="2209"/>
                    </a:lnTo>
                    <a:lnTo>
                      <a:pt x="3012" y="2168"/>
                    </a:lnTo>
                    <a:lnTo>
                      <a:pt x="2985" y="2129"/>
                    </a:lnTo>
                    <a:lnTo>
                      <a:pt x="2954" y="2094"/>
                    </a:lnTo>
                    <a:lnTo>
                      <a:pt x="2919" y="2063"/>
                    </a:lnTo>
                    <a:lnTo>
                      <a:pt x="2880" y="2038"/>
                    </a:lnTo>
                    <a:lnTo>
                      <a:pt x="2838" y="2017"/>
                    </a:lnTo>
                    <a:lnTo>
                      <a:pt x="2793" y="2001"/>
                    </a:lnTo>
                    <a:lnTo>
                      <a:pt x="2746" y="1990"/>
                    </a:lnTo>
                    <a:lnTo>
                      <a:pt x="2697" y="1987"/>
                    </a:lnTo>
                    <a:lnTo>
                      <a:pt x="2647" y="1990"/>
                    </a:lnTo>
                    <a:lnTo>
                      <a:pt x="2600" y="2001"/>
                    </a:lnTo>
                    <a:lnTo>
                      <a:pt x="2556" y="2017"/>
                    </a:lnTo>
                    <a:lnTo>
                      <a:pt x="2514" y="2038"/>
                    </a:lnTo>
                    <a:lnTo>
                      <a:pt x="2475" y="2063"/>
                    </a:lnTo>
                    <a:lnTo>
                      <a:pt x="2439" y="2094"/>
                    </a:lnTo>
                    <a:lnTo>
                      <a:pt x="2409" y="2129"/>
                    </a:lnTo>
                    <a:lnTo>
                      <a:pt x="2383" y="2168"/>
                    </a:lnTo>
                    <a:lnTo>
                      <a:pt x="2361" y="2209"/>
                    </a:lnTo>
                    <a:lnTo>
                      <a:pt x="2345" y="2254"/>
                    </a:lnTo>
                    <a:lnTo>
                      <a:pt x="2335" y="2302"/>
                    </a:lnTo>
                    <a:lnTo>
                      <a:pt x="1609" y="2302"/>
                    </a:lnTo>
                    <a:lnTo>
                      <a:pt x="1600" y="2257"/>
                    </a:lnTo>
                    <a:lnTo>
                      <a:pt x="1586" y="2216"/>
                    </a:lnTo>
                    <a:lnTo>
                      <a:pt x="1567" y="2176"/>
                    </a:lnTo>
                    <a:lnTo>
                      <a:pt x="1544" y="2141"/>
                    </a:lnTo>
                    <a:lnTo>
                      <a:pt x="1517" y="2107"/>
                    </a:lnTo>
                    <a:lnTo>
                      <a:pt x="1485" y="2077"/>
                    </a:lnTo>
                    <a:lnTo>
                      <a:pt x="2174" y="2077"/>
                    </a:lnTo>
                    <a:lnTo>
                      <a:pt x="2174" y="801"/>
                    </a:lnTo>
                    <a:lnTo>
                      <a:pt x="2177" y="777"/>
                    </a:lnTo>
                    <a:lnTo>
                      <a:pt x="2187" y="756"/>
                    </a:lnTo>
                    <a:lnTo>
                      <a:pt x="2200" y="738"/>
                    </a:lnTo>
                    <a:lnTo>
                      <a:pt x="2218" y="723"/>
                    </a:lnTo>
                    <a:lnTo>
                      <a:pt x="2239" y="715"/>
                    </a:lnTo>
                    <a:lnTo>
                      <a:pt x="2263" y="712"/>
                    </a:lnTo>
                    <a:close/>
                    <a:moveTo>
                      <a:pt x="1397" y="435"/>
                    </a:moveTo>
                    <a:lnTo>
                      <a:pt x="1914" y="435"/>
                    </a:lnTo>
                    <a:lnTo>
                      <a:pt x="1940" y="437"/>
                    </a:lnTo>
                    <a:lnTo>
                      <a:pt x="1965" y="446"/>
                    </a:lnTo>
                    <a:lnTo>
                      <a:pt x="1988" y="457"/>
                    </a:lnTo>
                    <a:lnTo>
                      <a:pt x="2008" y="474"/>
                    </a:lnTo>
                    <a:lnTo>
                      <a:pt x="2024" y="494"/>
                    </a:lnTo>
                    <a:lnTo>
                      <a:pt x="2036" y="516"/>
                    </a:lnTo>
                    <a:lnTo>
                      <a:pt x="2044" y="542"/>
                    </a:lnTo>
                    <a:lnTo>
                      <a:pt x="2047" y="569"/>
                    </a:lnTo>
                    <a:lnTo>
                      <a:pt x="2047" y="1899"/>
                    </a:lnTo>
                    <a:lnTo>
                      <a:pt x="2045" y="1913"/>
                    </a:lnTo>
                    <a:lnTo>
                      <a:pt x="2039" y="1925"/>
                    </a:lnTo>
                    <a:lnTo>
                      <a:pt x="2028" y="1935"/>
                    </a:lnTo>
                    <a:lnTo>
                      <a:pt x="2016" y="1941"/>
                    </a:lnTo>
                    <a:lnTo>
                      <a:pt x="2002" y="1943"/>
                    </a:lnTo>
                    <a:lnTo>
                      <a:pt x="497" y="1943"/>
                    </a:lnTo>
                    <a:lnTo>
                      <a:pt x="483" y="1941"/>
                    </a:lnTo>
                    <a:lnTo>
                      <a:pt x="470" y="1935"/>
                    </a:lnTo>
                    <a:lnTo>
                      <a:pt x="461" y="1925"/>
                    </a:lnTo>
                    <a:lnTo>
                      <a:pt x="455" y="1913"/>
                    </a:lnTo>
                    <a:lnTo>
                      <a:pt x="452" y="1899"/>
                    </a:lnTo>
                    <a:lnTo>
                      <a:pt x="452" y="1406"/>
                    </a:lnTo>
                    <a:lnTo>
                      <a:pt x="506" y="1419"/>
                    </a:lnTo>
                    <a:lnTo>
                      <a:pt x="561" y="1430"/>
                    </a:lnTo>
                    <a:lnTo>
                      <a:pt x="616" y="1436"/>
                    </a:lnTo>
                    <a:lnTo>
                      <a:pt x="673" y="1438"/>
                    </a:lnTo>
                    <a:lnTo>
                      <a:pt x="742" y="1435"/>
                    </a:lnTo>
                    <a:lnTo>
                      <a:pt x="810" y="1426"/>
                    </a:lnTo>
                    <a:lnTo>
                      <a:pt x="875" y="1411"/>
                    </a:lnTo>
                    <a:lnTo>
                      <a:pt x="939" y="1390"/>
                    </a:lnTo>
                    <a:lnTo>
                      <a:pt x="1000" y="1365"/>
                    </a:lnTo>
                    <a:lnTo>
                      <a:pt x="1058" y="1334"/>
                    </a:lnTo>
                    <a:lnTo>
                      <a:pt x="1113" y="1299"/>
                    </a:lnTo>
                    <a:lnTo>
                      <a:pt x="1164" y="1259"/>
                    </a:lnTo>
                    <a:lnTo>
                      <a:pt x="1212" y="1214"/>
                    </a:lnTo>
                    <a:lnTo>
                      <a:pt x="1256" y="1166"/>
                    </a:lnTo>
                    <a:lnTo>
                      <a:pt x="1296" y="1115"/>
                    </a:lnTo>
                    <a:lnTo>
                      <a:pt x="1331" y="1060"/>
                    </a:lnTo>
                    <a:lnTo>
                      <a:pt x="1363" y="1002"/>
                    </a:lnTo>
                    <a:lnTo>
                      <a:pt x="1388" y="941"/>
                    </a:lnTo>
                    <a:lnTo>
                      <a:pt x="1409" y="877"/>
                    </a:lnTo>
                    <a:lnTo>
                      <a:pt x="1423" y="812"/>
                    </a:lnTo>
                    <a:lnTo>
                      <a:pt x="1433" y="744"/>
                    </a:lnTo>
                    <a:lnTo>
                      <a:pt x="1436" y="675"/>
                    </a:lnTo>
                    <a:lnTo>
                      <a:pt x="1433" y="613"/>
                    </a:lnTo>
                    <a:lnTo>
                      <a:pt x="1425" y="552"/>
                    </a:lnTo>
                    <a:lnTo>
                      <a:pt x="1414" y="492"/>
                    </a:lnTo>
                    <a:lnTo>
                      <a:pt x="1397" y="435"/>
                    </a:lnTo>
                    <a:close/>
                    <a:moveTo>
                      <a:pt x="655" y="258"/>
                    </a:moveTo>
                    <a:lnTo>
                      <a:pt x="673" y="260"/>
                    </a:lnTo>
                    <a:lnTo>
                      <a:pt x="689" y="267"/>
                    </a:lnTo>
                    <a:lnTo>
                      <a:pt x="702" y="278"/>
                    </a:lnTo>
                    <a:lnTo>
                      <a:pt x="713" y="290"/>
                    </a:lnTo>
                    <a:lnTo>
                      <a:pt x="719" y="307"/>
                    </a:lnTo>
                    <a:lnTo>
                      <a:pt x="722" y="325"/>
                    </a:lnTo>
                    <a:lnTo>
                      <a:pt x="722" y="608"/>
                    </a:lnTo>
                    <a:lnTo>
                      <a:pt x="889" y="653"/>
                    </a:lnTo>
                    <a:lnTo>
                      <a:pt x="906" y="660"/>
                    </a:lnTo>
                    <a:lnTo>
                      <a:pt x="920" y="671"/>
                    </a:lnTo>
                    <a:lnTo>
                      <a:pt x="930" y="685"/>
                    </a:lnTo>
                    <a:lnTo>
                      <a:pt x="936" y="700"/>
                    </a:lnTo>
                    <a:lnTo>
                      <a:pt x="938" y="717"/>
                    </a:lnTo>
                    <a:lnTo>
                      <a:pt x="936" y="735"/>
                    </a:lnTo>
                    <a:lnTo>
                      <a:pt x="930" y="752"/>
                    </a:lnTo>
                    <a:lnTo>
                      <a:pt x="918" y="766"/>
                    </a:lnTo>
                    <a:lnTo>
                      <a:pt x="905" y="776"/>
                    </a:lnTo>
                    <a:lnTo>
                      <a:pt x="889" y="782"/>
                    </a:lnTo>
                    <a:lnTo>
                      <a:pt x="872" y="784"/>
                    </a:lnTo>
                    <a:lnTo>
                      <a:pt x="854" y="782"/>
                    </a:lnTo>
                    <a:lnTo>
                      <a:pt x="637" y="723"/>
                    </a:lnTo>
                    <a:lnTo>
                      <a:pt x="621" y="717"/>
                    </a:lnTo>
                    <a:lnTo>
                      <a:pt x="608" y="707"/>
                    </a:lnTo>
                    <a:lnTo>
                      <a:pt x="597" y="693"/>
                    </a:lnTo>
                    <a:lnTo>
                      <a:pt x="591" y="676"/>
                    </a:lnTo>
                    <a:lnTo>
                      <a:pt x="588" y="659"/>
                    </a:lnTo>
                    <a:lnTo>
                      <a:pt x="588" y="325"/>
                    </a:lnTo>
                    <a:lnTo>
                      <a:pt x="591" y="307"/>
                    </a:lnTo>
                    <a:lnTo>
                      <a:pt x="597" y="290"/>
                    </a:lnTo>
                    <a:lnTo>
                      <a:pt x="608" y="278"/>
                    </a:lnTo>
                    <a:lnTo>
                      <a:pt x="621" y="267"/>
                    </a:lnTo>
                    <a:lnTo>
                      <a:pt x="637" y="260"/>
                    </a:lnTo>
                    <a:lnTo>
                      <a:pt x="655" y="258"/>
                    </a:lnTo>
                    <a:close/>
                    <a:moveTo>
                      <a:pt x="673" y="154"/>
                    </a:moveTo>
                    <a:lnTo>
                      <a:pt x="616" y="157"/>
                    </a:lnTo>
                    <a:lnTo>
                      <a:pt x="562" y="165"/>
                    </a:lnTo>
                    <a:lnTo>
                      <a:pt x="509" y="180"/>
                    </a:lnTo>
                    <a:lnTo>
                      <a:pt x="459" y="200"/>
                    </a:lnTo>
                    <a:lnTo>
                      <a:pt x="410" y="225"/>
                    </a:lnTo>
                    <a:lnTo>
                      <a:pt x="366" y="255"/>
                    </a:lnTo>
                    <a:lnTo>
                      <a:pt x="324" y="288"/>
                    </a:lnTo>
                    <a:lnTo>
                      <a:pt x="288" y="325"/>
                    </a:lnTo>
                    <a:lnTo>
                      <a:pt x="254" y="367"/>
                    </a:lnTo>
                    <a:lnTo>
                      <a:pt x="225" y="411"/>
                    </a:lnTo>
                    <a:lnTo>
                      <a:pt x="199" y="460"/>
                    </a:lnTo>
                    <a:lnTo>
                      <a:pt x="179" y="510"/>
                    </a:lnTo>
                    <a:lnTo>
                      <a:pt x="165" y="563"/>
                    </a:lnTo>
                    <a:lnTo>
                      <a:pt x="156" y="617"/>
                    </a:lnTo>
                    <a:lnTo>
                      <a:pt x="153" y="674"/>
                    </a:lnTo>
                    <a:lnTo>
                      <a:pt x="156" y="731"/>
                    </a:lnTo>
                    <a:lnTo>
                      <a:pt x="165" y="787"/>
                    </a:lnTo>
                    <a:lnTo>
                      <a:pt x="179" y="839"/>
                    </a:lnTo>
                    <a:lnTo>
                      <a:pt x="199" y="890"/>
                    </a:lnTo>
                    <a:lnTo>
                      <a:pt x="225" y="938"/>
                    </a:lnTo>
                    <a:lnTo>
                      <a:pt x="254" y="982"/>
                    </a:lnTo>
                    <a:lnTo>
                      <a:pt x="288" y="1023"/>
                    </a:lnTo>
                    <a:lnTo>
                      <a:pt x="324" y="1061"/>
                    </a:lnTo>
                    <a:lnTo>
                      <a:pt x="366" y="1095"/>
                    </a:lnTo>
                    <a:lnTo>
                      <a:pt x="410" y="1124"/>
                    </a:lnTo>
                    <a:lnTo>
                      <a:pt x="459" y="1149"/>
                    </a:lnTo>
                    <a:lnTo>
                      <a:pt x="509" y="1169"/>
                    </a:lnTo>
                    <a:lnTo>
                      <a:pt x="562" y="1184"/>
                    </a:lnTo>
                    <a:lnTo>
                      <a:pt x="616" y="1192"/>
                    </a:lnTo>
                    <a:lnTo>
                      <a:pt x="673" y="1196"/>
                    </a:lnTo>
                    <a:lnTo>
                      <a:pt x="730" y="1192"/>
                    </a:lnTo>
                    <a:lnTo>
                      <a:pt x="785" y="1184"/>
                    </a:lnTo>
                    <a:lnTo>
                      <a:pt x="838" y="1169"/>
                    </a:lnTo>
                    <a:lnTo>
                      <a:pt x="888" y="1149"/>
                    </a:lnTo>
                    <a:lnTo>
                      <a:pt x="936" y="1124"/>
                    </a:lnTo>
                    <a:lnTo>
                      <a:pt x="980" y="1095"/>
                    </a:lnTo>
                    <a:lnTo>
                      <a:pt x="1021" y="1061"/>
                    </a:lnTo>
                    <a:lnTo>
                      <a:pt x="1059" y="1023"/>
                    </a:lnTo>
                    <a:lnTo>
                      <a:pt x="1093" y="982"/>
                    </a:lnTo>
                    <a:lnTo>
                      <a:pt x="1122" y="938"/>
                    </a:lnTo>
                    <a:lnTo>
                      <a:pt x="1147" y="890"/>
                    </a:lnTo>
                    <a:lnTo>
                      <a:pt x="1167" y="839"/>
                    </a:lnTo>
                    <a:lnTo>
                      <a:pt x="1182" y="787"/>
                    </a:lnTo>
                    <a:lnTo>
                      <a:pt x="1190" y="731"/>
                    </a:lnTo>
                    <a:lnTo>
                      <a:pt x="1194" y="674"/>
                    </a:lnTo>
                    <a:lnTo>
                      <a:pt x="1190" y="617"/>
                    </a:lnTo>
                    <a:lnTo>
                      <a:pt x="1182" y="563"/>
                    </a:lnTo>
                    <a:lnTo>
                      <a:pt x="1167" y="510"/>
                    </a:lnTo>
                    <a:lnTo>
                      <a:pt x="1147" y="460"/>
                    </a:lnTo>
                    <a:lnTo>
                      <a:pt x="1122" y="411"/>
                    </a:lnTo>
                    <a:lnTo>
                      <a:pt x="1093" y="367"/>
                    </a:lnTo>
                    <a:lnTo>
                      <a:pt x="1059" y="325"/>
                    </a:lnTo>
                    <a:lnTo>
                      <a:pt x="1021" y="288"/>
                    </a:lnTo>
                    <a:lnTo>
                      <a:pt x="980" y="255"/>
                    </a:lnTo>
                    <a:lnTo>
                      <a:pt x="936" y="225"/>
                    </a:lnTo>
                    <a:lnTo>
                      <a:pt x="888" y="200"/>
                    </a:lnTo>
                    <a:lnTo>
                      <a:pt x="838" y="180"/>
                    </a:lnTo>
                    <a:lnTo>
                      <a:pt x="785" y="165"/>
                    </a:lnTo>
                    <a:lnTo>
                      <a:pt x="730" y="157"/>
                    </a:lnTo>
                    <a:lnTo>
                      <a:pt x="673" y="154"/>
                    </a:lnTo>
                    <a:close/>
                    <a:moveTo>
                      <a:pt x="673" y="0"/>
                    </a:moveTo>
                    <a:lnTo>
                      <a:pt x="738" y="3"/>
                    </a:lnTo>
                    <a:lnTo>
                      <a:pt x="801" y="13"/>
                    </a:lnTo>
                    <a:lnTo>
                      <a:pt x="863" y="27"/>
                    </a:lnTo>
                    <a:lnTo>
                      <a:pt x="922" y="47"/>
                    </a:lnTo>
                    <a:lnTo>
                      <a:pt x="977" y="73"/>
                    </a:lnTo>
                    <a:lnTo>
                      <a:pt x="1031" y="103"/>
                    </a:lnTo>
                    <a:lnTo>
                      <a:pt x="1081" y="138"/>
                    </a:lnTo>
                    <a:lnTo>
                      <a:pt x="1127" y="177"/>
                    </a:lnTo>
                    <a:lnTo>
                      <a:pt x="1170" y="220"/>
                    </a:lnTo>
                    <a:lnTo>
                      <a:pt x="1209" y="266"/>
                    </a:lnTo>
                    <a:lnTo>
                      <a:pt x="1244" y="317"/>
                    </a:lnTo>
                    <a:lnTo>
                      <a:pt x="1274" y="370"/>
                    </a:lnTo>
                    <a:lnTo>
                      <a:pt x="1300" y="426"/>
                    </a:lnTo>
                    <a:lnTo>
                      <a:pt x="1319" y="485"/>
                    </a:lnTo>
                    <a:lnTo>
                      <a:pt x="1334" y="547"/>
                    </a:lnTo>
                    <a:lnTo>
                      <a:pt x="1344" y="610"/>
                    </a:lnTo>
                    <a:lnTo>
                      <a:pt x="1347" y="674"/>
                    </a:lnTo>
                    <a:lnTo>
                      <a:pt x="1344" y="739"/>
                    </a:lnTo>
                    <a:lnTo>
                      <a:pt x="1334" y="802"/>
                    </a:lnTo>
                    <a:lnTo>
                      <a:pt x="1319" y="864"/>
                    </a:lnTo>
                    <a:lnTo>
                      <a:pt x="1300" y="923"/>
                    </a:lnTo>
                    <a:lnTo>
                      <a:pt x="1274" y="979"/>
                    </a:lnTo>
                    <a:lnTo>
                      <a:pt x="1244" y="1033"/>
                    </a:lnTo>
                    <a:lnTo>
                      <a:pt x="1209" y="1083"/>
                    </a:lnTo>
                    <a:lnTo>
                      <a:pt x="1170" y="1129"/>
                    </a:lnTo>
                    <a:lnTo>
                      <a:pt x="1127" y="1172"/>
                    </a:lnTo>
                    <a:lnTo>
                      <a:pt x="1081" y="1211"/>
                    </a:lnTo>
                    <a:lnTo>
                      <a:pt x="1031" y="1246"/>
                    </a:lnTo>
                    <a:lnTo>
                      <a:pt x="977" y="1276"/>
                    </a:lnTo>
                    <a:lnTo>
                      <a:pt x="922" y="1302"/>
                    </a:lnTo>
                    <a:lnTo>
                      <a:pt x="863" y="1322"/>
                    </a:lnTo>
                    <a:lnTo>
                      <a:pt x="801" y="1336"/>
                    </a:lnTo>
                    <a:lnTo>
                      <a:pt x="738" y="1346"/>
                    </a:lnTo>
                    <a:lnTo>
                      <a:pt x="673" y="1349"/>
                    </a:lnTo>
                    <a:lnTo>
                      <a:pt x="609" y="1346"/>
                    </a:lnTo>
                    <a:lnTo>
                      <a:pt x="546" y="1336"/>
                    </a:lnTo>
                    <a:lnTo>
                      <a:pt x="484" y="1322"/>
                    </a:lnTo>
                    <a:lnTo>
                      <a:pt x="425" y="1302"/>
                    </a:lnTo>
                    <a:lnTo>
                      <a:pt x="369" y="1276"/>
                    </a:lnTo>
                    <a:lnTo>
                      <a:pt x="316" y="1246"/>
                    </a:lnTo>
                    <a:lnTo>
                      <a:pt x="266" y="1211"/>
                    </a:lnTo>
                    <a:lnTo>
                      <a:pt x="219" y="1172"/>
                    </a:lnTo>
                    <a:lnTo>
                      <a:pt x="176" y="1129"/>
                    </a:lnTo>
                    <a:lnTo>
                      <a:pt x="138" y="1083"/>
                    </a:lnTo>
                    <a:lnTo>
                      <a:pt x="103" y="1033"/>
                    </a:lnTo>
                    <a:lnTo>
                      <a:pt x="72" y="979"/>
                    </a:lnTo>
                    <a:lnTo>
                      <a:pt x="47" y="923"/>
                    </a:lnTo>
                    <a:lnTo>
                      <a:pt x="27" y="864"/>
                    </a:lnTo>
                    <a:lnTo>
                      <a:pt x="13" y="802"/>
                    </a:lnTo>
                    <a:lnTo>
                      <a:pt x="3" y="739"/>
                    </a:lnTo>
                    <a:lnTo>
                      <a:pt x="0" y="674"/>
                    </a:lnTo>
                    <a:lnTo>
                      <a:pt x="3" y="610"/>
                    </a:lnTo>
                    <a:lnTo>
                      <a:pt x="13" y="547"/>
                    </a:lnTo>
                    <a:lnTo>
                      <a:pt x="27" y="485"/>
                    </a:lnTo>
                    <a:lnTo>
                      <a:pt x="47" y="426"/>
                    </a:lnTo>
                    <a:lnTo>
                      <a:pt x="72" y="370"/>
                    </a:lnTo>
                    <a:lnTo>
                      <a:pt x="103" y="317"/>
                    </a:lnTo>
                    <a:lnTo>
                      <a:pt x="138" y="266"/>
                    </a:lnTo>
                    <a:lnTo>
                      <a:pt x="176" y="220"/>
                    </a:lnTo>
                    <a:lnTo>
                      <a:pt x="219" y="177"/>
                    </a:lnTo>
                    <a:lnTo>
                      <a:pt x="266" y="138"/>
                    </a:lnTo>
                    <a:lnTo>
                      <a:pt x="316" y="103"/>
                    </a:lnTo>
                    <a:lnTo>
                      <a:pt x="369" y="73"/>
                    </a:lnTo>
                    <a:lnTo>
                      <a:pt x="425" y="47"/>
                    </a:lnTo>
                    <a:lnTo>
                      <a:pt x="484" y="27"/>
                    </a:lnTo>
                    <a:lnTo>
                      <a:pt x="546" y="13"/>
                    </a:lnTo>
                    <a:lnTo>
                      <a:pt x="609" y="3"/>
                    </a:lnTo>
                    <a:lnTo>
                      <a:pt x="67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nvGrpSpPr>
            <p:cNvPr id="28" name="Group 27">
              <a:extLst>
                <a:ext uri="{FF2B5EF4-FFF2-40B4-BE49-F238E27FC236}">
                  <a16:creationId xmlns:a16="http://schemas.microsoft.com/office/drawing/2014/main" xmlns="" id="{BADB684D-B791-4682-AC45-096E2A7F9001}"/>
                </a:ext>
              </a:extLst>
            </p:cNvPr>
            <p:cNvGrpSpPr/>
            <p:nvPr/>
          </p:nvGrpSpPr>
          <p:grpSpPr>
            <a:xfrm>
              <a:off x="6878932" y="4077040"/>
              <a:ext cx="823768" cy="823768"/>
              <a:chOff x="5777001" y="3867173"/>
              <a:chExt cx="823768" cy="823768"/>
            </a:xfrm>
          </p:grpSpPr>
          <p:sp>
            <p:nvSpPr>
              <p:cNvPr id="29" name="Oval 28">
                <a:extLst>
                  <a:ext uri="{FF2B5EF4-FFF2-40B4-BE49-F238E27FC236}">
                    <a16:creationId xmlns:a16="http://schemas.microsoft.com/office/drawing/2014/main" xmlns="" id="{C1C719D2-B0A6-425A-84AB-6ACFF06077EB}"/>
                  </a:ext>
                </a:extLst>
              </p:cNvPr>
              <p:cNvSpPr/>
              <p:nvPr/>
            </p:nvSpPr>
            <p:spPr>
              <a:xfrm>
                <a:off x="5777001" y="3867173"/>
                <a:ext cx="823768" cy="82376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sp>
            <p:nvSpPr>
              <p:cNvPr id="30" name="Freeform 28">
                <a:extLst>
                  <a:ext uri="{FF2B5EF4-FFF2-40B4-BE49-F238E27FC236}">
                    <a16:creationId xmlns:a16="http://schemas.microsoft.com/office/drawing/2014/main" xmlns="" id="{58771A77-9F71-4A78-BE36-B401E16050CA}"/>
                  </a:ext>
                </a:extLst>
              </p:cNvPr>
              <p:cNvSpPr>
                <a:spLocks noEditPoints="1"/>
              </p:cNvSpPr>
              <p:nvPr/>
            </p:nvSpPr>
            <p:spPr bwMode="auto">
              <a:xfrm>
                <a:off x="5988926" y="4030086"/>
                <a:ext cx="411874" cy="496672"/>
              </a:xfrm>
              <a:custGeom>
                <a:avLst/>
                <a:gdLst>
                  <a:gd name="T0" fmla="*/ 1188 w 3060"/>
                  <a:gd name="T1" fmla="*/ 1284 h 3691"/>
                  <a:gd name="T2" fmla="*/ 1456 w 3060"/>
                  <a:gd name="T3" fmla="*/ 1199 h 3691"/>
                  <a:gd name="T4" fmla="*/ 1196 w 3060"/>
                  <a:gd name="T5" fmla="*/ 2104 h 3691"/>
                  <a:gd name="T6" fmla="*/ 1873 w 3060"/>
                  <a:gd name="T7" fmla="*/ 2082 h 3691"/>
                  <a:gd name="T8" fmla="*/ 1632 w 3060"/>
                  <a:gd name="T9" fmla="*/ 961 h 3691"/>
                  <a:gd name="T10" fmla="*/ 1772 w 3060"/>
                  <a:gd name="T11" fmla="*/ 537 h 3691"/>
                  <a:gd name="T12" fmla="*/ 2390 w 3060"/>
                  <a:gd name="T13" fmla="*/ 987 h 3691"/>
                  <a:gd name="T14" fmla="*/ 2513 w 3060"/>
                  <a:gd name="T15" fmla="*/ 1764 h 3691"/>
                  <a:gd name="T16" fmla="*/ 2063 w 3060"/>
                  <a:gd name="T17" fmla="*/ 2382 h 3691"/>
                  <a:gd name="T18" fmla="*/ 1287 w 3060"/>
                  <a:gd name="T19" fmla="*/ 2504 h 3691"/>
                  <a:gd name="T20" fmla="*/ 669 w 3060"/>
                  <a:gd name="T21" fmla="*/ 2054 h 3691"/>
                  <a:gd name="T22" fmla="*/ 547 w 3060"/>
                  <a:gd name="T23" fmla="*/ 1278 h 3691"/>
                  <a:gd name="T24" fmla="*/ 997 w 3060"/>
                  <a:gd name="T25" fmla="*/ 661 h 3691"/>
                  <a:gd name="T26" fmla="*/ 1346 w 3060"/>
                  <a:gd name="T27" fmla="*/ 344 h 3691"/>
                  <a:gd name="T28" fmla="*/ 601 w 3060"/>
                  <a:gd name="T29" fmla="*/ 776 h 3691"/>
                  <a:gd name="T30" fmla="*/ 342 w 3060"/>
                  <a:gd name="T31" fmla="*/ 1614 h 3691"/>
                  <a:gd name="T32" fmla="*/ 720 w 3060"/>
                  <a:gd name="T33" fmla="*/ 2393 h 3691"/>
                  <a:gd name="T34" fmla="*/ 1529 w 3060"/>
                  <a:gd name="T35" fmla="*/ 2712 h 3691"/>
                  <a:gd name="T36" fmla="*/ 2340 w 3060"/>
                  <a:gd name="T37" fmla="*/ 2393 h 3691"/>
                  <a:gd name="T38" fmla="*/ 2717 w 3060"/>
                  <a:gd name="T39" fmla="*/ 1614 h 3691"/>
                  <a:gd name="T40" fmla="*/ 2458 w 3060"/>
                  <a:gd name="T41" fmla="*/ 776 h 3691"/>
                  <a:gd name="T42" fmla="*/ 1714 w 3060"/>
                  <a:gd name="T43" fmla="*/ 344 h 3691"/>
                  <a:gd name="T44" fmla="*/ 1545 w 3060"/>
                  <a:gd name="T45" fmla="*/ 144 h 3691"/>
                  <a:gd name="T46" fmla="*/ 1814 w 3060"/>
                  <a:gd name="T47" fmla="*/ 19 h 3691"/>
                  <a:gd name="T48" fmla="*/ 1969 w 3060"/>
                  <a:gd name="T49" fmla="*/ 157 h 3691"/>
                  <a:gd name="T50" fmla="*/ 2248 w 3060"/>
                  <a:gd name="T51" fmla="*/ 180 h 3691"/>
                  <a:gd name="T52" fmla="*/ 2364 w 3060"/>
                  <a:gd name="T53" fmla="*/ 326 h 3691"/>
                  <a:gd name="T54" fmla="*/ 2608 w 3060"/>
                  <a:gd name="T55" fmla="*/ 464 h 3691"/>
                  <a:gd name="T56" fmla="*/ 2695 w 3060"/>
                  <a:gd name="T57" fmla="*/ 612 h 3691"/>
                  <a:gd name="T58" fmla="*/ 2861 w 3060"/>
                  <a:gd name="T59" fmla="*/ 839 h 3691"/>
                  <a:gd name="T60" fmla="*/ 2929 w 3060"/>
                  <a:gd name="T61" fmla="*/ 991 h 3691"/>
                  <a:gd name="T62" fmla="*/ 2985 w 3060"/>
                  <a:gd name="T63" fmla="*/ 1267 h 3691"/>
                  <a:gd name="T64" fmla="*/ 3046 w 3060"/>
                  <a:gd name="T65" fmla="*/ 1451 h 3691"/>
                  <a:gd name="T66" fmla="*/ 2955 w 3060"/>
                  <a:gd name="T67" fmla="*/ 1718 h 3691"/>
                  <a:gd name="T68" fmla="*/ 3003 w 3060"/>
                  <a:gd name="T69" fmla="*/ 1922 h 3691"/>
                  <a:gd name="T70" fmla="*/ 2804 w 3060"/>
                  <a:gd name="T71" fmla="*/ 2114 h 3691"/>
                  <a:gd name="T72" fmla="*/ 2817 w 3060"/>
                  <a:gd name="T73" fmla="*/ 2348 h 3691"/>
                  <a:gd name="T74" fmla="*/ 2558 w 3060"/>
                  <a:gd name="T75" fmla="*/ 2436 h 3691"/>
                  <a:gd name="T76" fmla="*/ 2501 w 3060"/>
                  <a:gd name="T77" fmla="*/ 2703 h 3691"/>
                  <a:gd name="T78" fmla="*/ 1829 w 3060"/>
                  <a:gd name="T79" fmla="*/ 3688 h 3691"/>
                  <a:gd name="T80" fmla="*/ 1335 w 3060"/>
                  <a:gd name="T81" fmla="*/ 3646 h 3691"/>
                  <a:gd name="T82" fmla="*/ 432 w 3060"/>
                  <a:gd name="T83" fmla="*/ 3421 h 3691"/>
                  <a:gd name="T84" fmla="*/ 462 w 3060"/>
                  <a:gd name="T85" fmla="*/ 2603 h 3691"/>
                  <a:gd name="T86" fmla="*/ 393 w 3060"/>
                  <a:gd name="T87" fmla="*/ 2432 h 3691"/>
                  <a:gd name="T88" fmla="*/ 197 w 3060"/>
                  <a:gd name="T89" fmla="*/ 2230 h 3691"/>
                  <a:gd name="T90" fmla="*/ 156 w 3060"/>
                  <a:gd name="T91" fmla="*/ 2064 h 3691"/>
                  <a:gd name="T92" fmla="*/ 61 w 3060"/>
                  <a:gd name="T93" fmla="*/ 1797 h 3691"/>
                  <a:gd name="T94" fmla="*/ 28 w 3060"/>
                  <a:gd name="T95" fmla="*/ 1618 h 3691"/>
                  <a:gd name="T96" fmla="*/ 76 w 3060"/>
                  <a:gd name="T97" fmla="*/ 1341 h 3691"/>
                  <a:gd name="T98" fmla="*/ 54 w 3060"/>
                  <a:gd name="T99" fmla="*/ 1151 h 3691"/>
                  <a:gd name="T100" fmla="*/ 225 w 3060"/>
                  <a:gd name="T101" fmla="*/ 930 h 3691"/>
                  <a:gd name="T102" fmla="*/ 228 w 3060"/>
                  <a:gd name="T103" fmla="*/ 722 h 3691"/>
                  <a:gd name="T104" fmla="*/ 472 w 3060"/>
                  <a:gd name="T105" fmla="*/ 594 h 3691"/>
                  <a:gd name="T106" fmla="*/ 527 w 3060"/>
                  <a:gd name="T107" fmla="*/ 365 h 3691"/>
                  <a:gd name="T108" fmla="*/ 799 w 3060"/>
                  <a:gd name="T109" fmla="*/ 353 h 3691"/>
                  <a:gd name="T110" fmla="*/ 928 w 3060"/>
                  <a:gd name="T111" fmla="*/ 113 h 3691"/>
                  <a:gd name="T112" fmla="*/ 1157 w 3060"/>
                  <a:gd name="T113" fmla="*/ 161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0" h="3691">
                    <a:moveTo>
                      <a:pt x="1537" y="894"/>
                    </a:moveTo>
                    <a:lnTo>
                      <a:pt x="1517" y="898"/>
                    </a:lnTo>
                    <a:lnTo>
                      <a:pt x="1499" y="906"/>
                    </a:lnTo>
                    <a:lnTo>
                      <a:pt x="1482" y="920"/>
                    </a:lnTo>
                    <a:lnTo>
                      <a:pt x="1209" y="1192"/>
                    </a:lnTo>
                    <a:lnTo>
                      <a:pt x="1197" y="1208"/>
                    </a:lnTo>
                    <a:lnTo>
                      <a:pt x="1188" y="1226"/>
                    </a:lnTo>
                    <a:lnTo>
                      <a:pt x="1185" y="1245"/>
                    </a:lnTo>
                    <a:lnTo>
                      <a:pt x="1185" y="1264"/>
                    </a:lnTo>
                    <a:lnTo>
                      <a:pt x="1188" y="1284"/>
                    </a:lnTo>
                    <a:lnTo>
                      <a:pt x="1197" y="1302"/>
                    </a:lnTo>
                    <a:lnTo>
                      <a:pt x="1209" y="1318"/>
                    </a:lnTo>
                    <a:lnTo>
                      <a:pt x="1226" y="1331"/>
                    </a:lnTo>
                    <a:lnTo>
                      <a:pt x="1243" y="1339"/>
                    </a:lnTo>
                    <a:lnTo>
                      <a:pt x="1263" y="1344"/>
                    </a:lnTo>
                    <a:lnTo>
                      <a:pt x="1283" y="1344"/>
                    </a:lnTo>
                    <a:lnTo>
                      <a:pt x="1302" y="1339"/>
                    </a:lnTo>
                    <a:lnTo>
                      <a:pt x="1320" y="1331"/>
                    </a:lnTo>
                    <a:lnTo>
                      <a:pt x="1336" y="1318"/>
                    </a:lnTo>
                    <a:lnTo>
                      <a:pt x="1456" y="1199"/>
                    </a:lnTo>
                    <a:lnTo>
                      <a:pt x="1456" y="1969"/>
                    </a:lnTo>
                    <a:lnTo>
                      <a:pt x="1273" y="1969"/>
                    </a:lnTo>
                    <a:lnTo>
                      <a:pt x="1249" y="1972"/>
                    </a:lnTo>
                    <a:lnTo>
                      <a:pt x="1227" y="1981"/>
                    </a:lnTo>
                    <a:lnTo>
                      <a:pt x="1209" y="1996"/>
                    </a:lnTo>
                    <a:lnTo>
                      <a:pt x="1196" y="2014"/>
                    </a:lnTo>
                    <a:lnTo>
                      <a:pt x="1187" y="2035"/>
                    </a:lnTo>
                    <a:lnTo>
                      <a:pt x="1183" y="2058"/>
                    </a:lnTo>
                    <a:lnTo>
                      <a:pt x="1187" y="2082"/>
                    </a:lnTo>
                    <a:lnTo>
                      <a:pt x="1196" y="2104"/>
                    </a:lnTo>
                    <a:lnTo>
                      <a:pt x="1209" y="2122"/>
                    </a:lnTo>
                    <a:lnTo>
                      <a:pt x="1227" y="2136"/>
                    </a:lnTo>
                    <a:lnTo>
                      <a:pt x="1249" y="2145"/>
                    </a:lnTo>
                    <a:lnTo>
                      <a:pt x="1273" y="2149"/>
                    </a:lnTo>
                    <a:lnTo>
                      <a:pt x="1787" y="2149"/>
                    </a:lnTo>
                    <a:lnTo>
                      <a:pt x="1811" y="2145"/>
                    </a:lnTo>
                    <a:lnTo>
                      <a:pt x="1832" y="2136"/>
                    </a:lnTo>
                    <a:lnTo>
                      <a:pt x="1850" y="2122"/>
                    </a:lnTo>
                    <a:lnTo>
                      <a:pt x="1864" y="2104"/>
                    </a:lnTo>
                    <a:lnTo>
                      <a:pt x="1873" y="2082"/>
                    </a:lnTo>
                    <a:lnTo>
                      <a:pt x="1876" y="2058"/>
                    </a:lnTo>
                    <a:lnTo>
                      <a:pt x="1873" y="2035"/>
                    </a:lnTo>
                    <a:lnTo>
                      <a:pt x="1864" y="2014"/>
                    </a:lnTo>
                    <a:lnTo>
                      <a:pt x="1850" y="1996"/>
                    </a:lnTo>
                    <a:lnTo>
                      <a:pt x="1832" y="1981"/>
                    </a:lnTo>
                    <a:lnTo>
                      <a:pt x="1811" y="1972"/>
                    </a:lnTo>
                    <a:lnTo>
                      <a:pt x="1787" y="1969"/>
                    </a:lnTo>
                    <a:lnTo>
                      <a:pt x="1634" y="1969"/>
                    </a:lnTo>
                    <a:lnTo>
                      <a:pt x="1634" y="983"/>
                    </a:lnTo>
                    <a:lnTo>
                      <a:pt x="1632" y="961"/>
                    </a:lnTo>
                    <a:lnTo>
                      <a:pt x="1624" y="942"/>
                    </a:lnTo>
                    <a:lnTo>
                      <a:pt x="1613" y="925"/>
                    </a:lnTo>
                    <a:lnTo>
                      <a:pt x="1597" y="910"/>
                    </a:lnTo>
                    <a:lnTo>
                      <a:pt x="1579" y="900"/>
                    </a:lnTo>
                    <a:lnTo>
                      <a:pt x="1559" y="895"/>
                    </a:lnTo>
                    <a:lnTo>
                      <a:pt x="1537" y="894"/>
                    </a:lnTo>
                    <a:close/>
                    <a:moveTo>
                      <a:pt x="1529" y="508"/>
                    </a:moveTo>
                    <a:lnTo>
                      <a:pt x="1613" y="511"/>
                    </a:lnTo>
                    <a:lnTo>
                      <a:pt x="1694" y="521"/>
                    </a:lnTo>
                    <a:lnTo>
                      <a:pt x="1772" y="537"/>
                    </a:lnTo>
                    <a:lnTo>
                      <a:pt x="1849" y="560"/>
                    </a:lnTo>
                    <a:lnTo>
                      <a:pt x="1924" y="588"/>
                    </a:lnTo>
                    <a:lnTo>
                      <a:pt x="1995" y="621"/>
                    </a:lnTo>
                    <a:lnTo>
                      <a:pt x="2063" y="661"/>
                    </a:lnTo>
                    <a:lnTo>
                      <a:pt x="2127" y="704"/>
                    </a:lnTo>
                    <a:lnTo>
                      <a:pt x="2188" y="752"/>
                    </a:lnTo>
                    <a:lnTo>
                      <a:pt x="2245" y="805"/>
                    </a:lnTo>
                    <a:lnTo>
                      <a:pt x="2298" y="862"/>
                    </a:lnTo>
                    <a:lnTo>
                      <a:pt x="2347" y="923"/>
                    </a:lnTo>
                    <a:lnTo>
                      <a:pt x="2390" y="987"/>
                    </a:lnTo>
                    <a:lnTo>
                      <a:pt x="2429" y="1056"/>
                    </a:lnTo>
                    <a:lnTo>
                      <a:pt x="2462" y="1126"/>
                    </a:lnTo>
                    <a:lnTo>
                      <a:pt x="2490" y="1201"/>
                    </a:lnTo>
                    <a:lnTo>
                      <a:pt x="2513" y="1278"/>
                    </a:lnTo>
                    <a:lnTo>
                      <a:pt x="2529" y="1357"/>
                    </a:lnTo>
                    <a:lnTo>
                      <a:pt x="2539" y="1437"/>
                    </a:lnTo>
                    <a:lnTo>
                      <a:pt x="2542" y="1521"/>
                    </a:lnTo>
                    <a:lnTo>
                      <a:pt x="2539" y="1604"/>
                    </a:lnTo>
                    <a:lnTo>
                      <a:pt x="2529" y="1685"/>
                    </a:lnTo>
                    <a:lnTo>
                      <a:pt x="2513" y="1764"/>
                    </a:lnTo>
                    <a:lnTo>
                      <a:pt x="2490" y="1840"/>
                    </a:lnTo>
                    <a:lnTo>
                      <a:pt x="2462" y="1915"/>
                    </a:lnTo>
                    <a:lnTo>
                      <a:pt x="2429" y="1986"/>
                    </a:lnTo>
                    <a:lnTo>
                      <a:pt x="2390" y="2054"/>
                    </a:lnTo>
                    <a:lnTo>
                      <a:pt x="2347" y="2118"/>
                    </a:lnTo>
                    <a:lnTo>
                      <a:pt x="2298" y="2179"/>
                    </a:lnTo>
                    <a:lnTo>
                      <a:pt x="2245" y="2236"/>
                    </a:lnTo>
                    <a:lnTo>
                      <a:pt x="2188" y="2289"/>
                    </a:lnTo>
                    <a:lnTo>
                      <a:pt x="2127" y="2338"/>
                    </a:lnTo>
                    <a:lnTo>
                      <a:pt x="2063" y="2382"/>
                    </a:lnTo>
                    <a:lnTo>
                      <a:pt x="1995" y="2420"/>
                    </a:lnTo>
                    <a:lnTo>
                      <a:pt x="1924" y="2453"/>
                    </a:lnTo>
                    <a:lnTo>
                      <a:pt x="1849" y="2481"/>
                    </a:lnTo>
                    <a:lnTo>
                      <a:pt x="1772" y="2504"/>
                    </a:lnTo>
                    <a:lnTo>
                      <a:pt x="1694" y="2520"/>
                    </a:lnTo>
                    <a:lnTo>
                      <a:pt x="1613" y="2530"/>
                    </a:lnTo>
                    <a:lnTo>
                      <a:pt x="1529" y="2533"/>
                    </a:lnTo>
                    <a:lnTo>
                      <a:pt x="1447" y="2530"/>
                    </a:lnTo>
                    <a:lnTo>
                      <a:pt x="1365" y="2520"/>
                    </a:lnTo>
                    <a:lnTo>
                      <a:pt x="1287" y="2504"/>
                    </a:lnTo>
                    <a:lnTo>
                      <a:pt x="1211" y="2481"/>
                    </a:lnTo>
                    <a:lnTo>
                      <a:pt x="1136" y="2453"/>
                    </a:lnTo>
                    <a:lnTo>
                      <a:pt x="1065" y="2420"/>
                    </a:lnTo>
                    <a:lnTo>
                      <a:pt x="997" y="2382"/>
                    </a:lnTo>
                    <a:lnTo>
                      <a:pt x="932" y="2338"/>
                    </a:lnTo>
                    <a:lnTo>
                      <a:pt x="871" y="2289"/>
                    </a:lnTo>
                    <a:lnTo>
                      <a:pt x="815" y="2236"/>
                    </a:lnTo>
                    <a:lnTo>
                      <a:pt x="762" y="2179"/>
                    </a:lnTo>
                    <a:lnTo>
                      <a:pt x="713" y="2118"/>
                    </a:lnTo>
                    <a:lnTo>
                      <a:pt x="669" y="2054"/>
                    </a:lnTo>
                    <a:lnTo>
                      <a:pt x="631" y="1986"/>
                    </a:lnTo>
                    <a:lnTo>
                      <a:pt x="598" y="1915"/>
                    </a:lnTo>
                    <a:lnTo>
                      <a:pt x="570" y="1840"/>
                    </a:lnTo>
                    <a:lnTo>
                      <a:pt x="547" y="1764"/>
                    </a:lnTo>
                    <a:lnTo>
                      <a:pt x="531" y="1685"/>
                    </a:lnTo>
                    <a:lnTo>
                      <a:pt x="521" y="1604"/>
                    </a:lnTo>
                    <a:lnTo>
                      <a:pt x="518" y="1521"/>
                    </a:lnTo>
                    <a:lnTo>
                      <a:pt x="521" y="1437"/>
                    </a:lnTo>
                    <a:lnTo>
                      <a:pt x="531" y="1357"/>
                    </a:lnTo>
                    <a:lnTo>
                      <a:pt x="547" y="1278"/>
                    </a:lnTo>
                    <a:lnTo>
                      <a:pt x="570" y="1201"/>
                    </a:lnTo>
                    <a:lnTo>
                      <a:pt x="598" y="1126"/>
                    </a:lnTo>
                    <a:lnTo>
                      <a:pt x="631" y="1056"/>
                    </a:lnTo>
                    <a:lnTo>
                      <a:pt x="669" y="987"/>
                    </a:lnTo>
                    <a:lnTo>
                      <a:pt x="713" y="923"/>
                    </a:lnTo>
                    <a:lnTo>
                      <a:pt x="762" y="862"/>
                    </a:lnTo>
                    <a:lnTo>
                      <a:pt x="815" y="805"/>
                    </a:lnTo>
                    <a:lnTo>
                      <a:pt x="871" y="752"/>
                    </a:lnTo>
                    <a:lnTo>
                      <a:pt x="932" y="704"/>
                    </a:lnTo>
                    <a:lnTo>
                      <a:pt x="997" y="661"/>
                    </a:lnTo>
                    <a:lnTo>
                      <a:pt x="1065" y="621"/>
                    </a:lnTo>
                    <a:lnTo>
                      <a:pt x="1136" y="588"/>
                    </a:lnTo>
                    <a:lnTo>
                      <a:pt x="1211" y="560"/>
                    </a:lnTo>
                    <a:lnTo>
                      <a:pt x="1287" y="537"/>
                    </a:lnTo>
                    <a:lnTo>
                      <a:pt x="1365" y="521"/>
                    </a:lnTo>
                    <a:lnTo>
                      <a:pt x="1447" y="511"/>
                    </a:lnTo>
                    <a:lnTo>
                      <a:pt x="1529" y="508"/>
                    </a:lnTo>
                    <a:close/>
                    <a:moveTo>
                      <a:pt x="1529" y="329"/>
                    </a:moveTo>
                    <a:lnTo>
                      <a:pt x="1437" y="333"/>
                    </a:lnTo>
                    <a:lnTo>
                      <a:pt x="1346" y="344"/>
                    </a:lnTo>
                    <a:lnTo>
                      <a:pt x="1257" y="361"/>
                    </a:lnTo>
                    <a:lnTo>
                      <a:pt x="1171" y="385"/>
                    </a:lnTo>
                    <a:lnTo>
                      <a:pt x="1087" y="415"/>
                    </a:lnTo>
                    <a:lnTo>
                      <a:pt x="1007" y="450"/>
                    </a:lnTo>
                    <a:lnTo>
                      <a:pt x="929" y="492"/>
                    </a:lnTo>
                    <a:lnTo>
                      <a:pt x="856" y="540"/>
                    </a:lnTo>
                    <a:lnTo>
                      <a:pt x="785" y="592"/>
                    </a:lnTo>
                    <a:lnTo>
                      <a:pt x="720" y="648"/>
                    </a:lnTo>
                    <a:lnTo>
                      <a:pt x="658" y="710"/>
                    </a:lnTo>
                    <a:lnTo>
                      <a:pt x="601" y="776"/>
                    </a:lnTo>
                    <a:lnTo>
                      <a:pt x="549" y="846"/>
                    </a:lnTo>
                    <a:lnTo>
                      <a:pt x="502" y="920"/>
                    </a:lnTo>
                    <a:lnTo>
                      <a:pt x="460" y="998"/>
                    </a:lnTo>
                    <a:lnTo>
                      <a:pt x="425" y="1078"/>
                    </a:lnTo>
                    <a:lnTo>
                      <a:pt x="394" y="1162"/>
                    </a:lnTo>
                    <a:lnTo>
                      <a:pt x="371" y="1247"/>
                    </a:lnTo>
                    <a:lnTo>
                      <a:pt x="354" y="1337"/>
                    </a:lnTo>
                    <a:lnTo>
                      <a:pt x="342" y="1427"/>
                    </a:lnTo>
                    <a:lnTo>
                      <a:pt x="339" y="1521"/>
                    </a:lnTo>
                    <a:lnTo>
                      <a:pt x="342" y="1614"/>
                    </a:lnTo>
                    <a:lnTo>
                      <a:pt x="354" y="1704"/>
                    </a:lnTo>
                    <a:lnTo>
                      <a:pt x="371" y="1794"/>
                    </a:lnTo>
                    <a:lnTo>
                      <a:pt x="394" y="1880"/>
                    </a:lnTo>
                    <a:lnTo>
                      <a:pt x="425" y="1963"/>
                    </a:lnTo>
                    <a:lnTo>
                      <a:pt x="460" y="2045"/>
                    </a:lnTo>
                    <a:lnTo>
                      <a:pt x="502" y="2122"/>
                    </a:lnTo>
                    <a:lnTo>
                      <a:pt x="549" y="2195"/>
                    </a:lnTo>
                    <a:lnTo>
                      <a:pt x="601" y="2265"/>
                    </a:lnTo>
                    <a:lnTo>
                      <a:pt x="658" y="2331"/>
                    </a:lnTo>
                    <a:lnTo>
                      <a:pt x="720" y="2393"/>
                    </a:lnTo>
                    <a:lnTo>
                      <a:pt x="785" y="2450"/>
                    </a:lnTo>
                    <a:lnTo>
                      <a:pt x="856" y="2502"/>
                    </a:lnTo>
                    <a:lnTo>
                      <a:pt x="929" y="2549"/>
                    </a:lnTo>
                    <a:lnTo>
                      <a:pt x="1007" y="2591"/>
                    </a:lnTo>
                    <a:lnTo>
                      <a:pt x="1087" y="2627"/>
                    </a:lnTo>
                    <a:lnTo>
                      <a:pt x="1171" y="2657"/>
                    </a:lnTo>
                    <a:lnTo>
                      <a:pt x="1257" y="2680"/>
                    </a:lnTo>
                    <a:lnTo>
                      <a:pt x="1346" y="2698"/>
                    </a:lnTo>
                    <a:lnTo>
                      <a:pt x="1437" y="2709"/>
                    </a:lnTo>
                    <a:lnTo>
                      <a:pt x="1529" y="2712"/>
                    </a:lnTo>
                    <a:lnTo>
                      <a:pt x="1623" y="2709"/>
                    </a:lnTo>
                    <a:lnTo>
                      <a:pt x="1714" y="2698"/>
                    </a:lnTo>
                    <a:lnTo>
                      <a:pt x="1803" y="2680"/>
                    </a:lnTo>
                    <a:lnTo>
                      <a:pt x="1889" y="2657"/>
                    </a:lnTo>
                    <a:lnTo>
                      <a:pt x="1972" y="2627"/>
                    </a:lnTo>
                    <a:lnTo>
                      <a:pt x="2053" y="2591"/>
                    </a:lnTo>
                    <a:lnTo>
                      <a:pt x="2131" y="2549"/>
                    </a:lnTo>
                    <a:lnTo>
                      <a:pt x="2204" y="2502"/>
                    </a:lnTo>
                    <a:lnTo>
                      <a:pt x="2274" y="2450"/>
                    </a:lnTo>
                    <a:lnTo>
                      <a:pt x="2340" y="2393"/>
                    </a:lnTo>
                    <a:lnTo>
                      <a:pt x="2402" y="2331"/>
                    </a:lnTo>
                    <a:lnTo>
                      <a:pt x="2458" y="2265"/>
                    </a:lnTo>
                    <a:lnTo>
                      <a:pt x="2510" y="2195"/>
                    </a:lnTo>
                    <a:lnTo>
                      <a:pt x="2558" y="2122"/>
                    </a:lnTo>
                    <a:lnTo>
                      <a:pt x="2600" y="2045"/>
                    </a:lnTo>
                    <a:lnTo>
                      <a:pt x="2635" y="1963"/>
                    </a:lnTo>
                    <a:lnTo>
                      <a:pt x="2665" y="1880"/>
                    </a:lnTo>
                    <a:lnTo>
                      <a:pt x="2689" y="1794"/>
                    </a:lnTo>
                    <a:lnTo>
                      <a:pt x="2706" y="1704"/>
                    </a:lnTo>
                    <a:lnTo>
                      <a:pt x="2717" y="1614"/>
                    </a:lnTo>
                    <a:lnTo>
                      <a:pt x="2721" y="1521"/>
                    </a:lnTo>
                    <a:lnTo>
                      <a:pt x="2717" y="1427"/>
                    </a:lnTo>
                    <a:lnTo>
                      <a:pt x="2706" y="1337"/>
                    </a:lnTo>
                    <a:lnTo>
                      <a:pt x="2689" y="1247"/>
                    </a:lnTo>
                    <a:lnTo>
                      <a:pt x="2665" y="1162"/>
                    </a:lnTo>
                    <a:lnTo>
                      <a:pt x="2635" y="1078"/>
                    </a:lnTo>
                    <a:lnTo>
                      <a:pt x="2600" y="998"/>
                    </a:lnTo>
                    <a:lnTo>
                      <a:pt x="2558" y="920"/>
                    </a:lnTo>
                    <a:lnTo>
                      <a:pt x="2510" y="846"/>
                    </a:lnTo>
                    <a:lnTo>
                      <a:pt x="2458" y="776"/>
                    </a:lnTo>
                    <a:lnTo>
                      <a:pt x="2402" y="710"/>
                    </a:lnTo>
                    <a:lnTo>
                      <a:pt x="2340" y="648"/>
                    </a:lnTo>
                    <a:lnTo>
                      <a:pt x="2274" y="592"/>
                    </a:lnTo>
                    <a:lnTo>
                      <a:pt x="2204" y="540"/>
                    </a:lnTo>
                    <a:lnTo>
                      <a:pt x="2131" y="492"/>
                    </a:lnTo>
                    <a:lnTo>
                      <a:pt x="2053" y="450"/>
                    </a:lnTo>
                    <a:lnTo>
                      <a:pt x="1972" y="415"/>
                    </a:lnTo>
                    <a:lnTo>
                      <a:pt x="1889" y="385"/>
                    </a:lnTo>
                    <a:lnTo>
                      <a:pt x="1803" y="361"/>
                    </a:lnTo>
                    <a:lnTo>
                      <a:pt x="1714" y="344"/>
                    </a:lnTo>
                    <a:lnTo>
                      <a:pt x="1623" y="333"/>
                    </a:lnTo>
                    <a:lnTo>
                      <a:pt x="1529" y="329"/>
                    </a:lnTo>
                    <a:close/>
                    <a:moveTo>
                      <a:pt x="1383" y="0"/>
                    </a:moveTo>
                    <a:lnTo>
                      <a:pt x="1416" y="6"/>
                    </a:lnTo>
                    <a:lnTo>
                      <a:pt x="1447" y="17"/>
                    </a:lnTo>
                    <a:lnTo>
                      <a:pt x="1475" y="34"/>
                    </a:lnTo>
                    <a:lnTo>
                      <a:pt x="1500" y="56"/>
                    </a:lnTo>
                    <a:lnTo>
                      <a:pt x="1520" y="82"/>
                    </a:lnTo>
                    <a:lnTo>
                      <a:pt x="1535" y="111"/>
                    </a:lnTo>
                    <a:lnTo>
                      <a:pt x="1545" y="144"/>
                    </a:lnTo>
                    <a:lnTo>
                      <a:pt x="1555" y="111"/>
                    </a:lnTo>
                    <a:lnTo>
                      <a:pt x="1572" y="83"/>
                    </a:lnTo>
                    <a:lnTo>
                      <a:pt x="1593" y="57"/>
                    </a:lnTo>
                    <a:lnTo>
                      <a:pt x="1617" y="36"/>
                    </a:lnTo>
                    <a:lnTo>
                      <a:pt x="1646" y="19"/>
                    </a:lnTo>
                    <a:lnTo>
                      <a:pt x="1677" y="9"/>
                    </a:lnTo>
                    <a:lnTo>
                      <a:pt x="1710" y="3"/>
                    </a:lnTo>
                    <a:lnTo>
                      <a:pt x="1744" y="6"/>
                    </a:lnTo>
                    <a:lnTo>
                      <a:pt x="1784" y="11"/>
                    </a:lnTo>
                    <a:lnTo>
                      <a:pt x="1814" y="19"/>
                    </a:lnTo>
                    <a:lnTo>
                      <a:pt x="1841" y="32"/>
                    </a:lnTo>
                    <a:lnTo>
                      <a:pt x="1865" y="48"/>
                    </a:lnTo>
                    <a:lnTo>
                      <a:pt x="1887" y="68"/>
                    </a:lnTo>
                    <a:lnTo>
                      <a:pt x="1905" y="91"/>
                    </a:lnTo>
                    <a:lnTo>
                      <a:pt x="1918" y="117"/>
                    </a:lnTo>
                    <a:lnTo>
                      <a:pt x="1927" y="144"/>
                    </a:lnTo>
                    <a:lnTo>
                      <a:pt x="1933" y="173"/>
                    </a:lnTo>
                    <a:lnTo>
                      <a:pt x="1932" y="204"/>
                    </a:lnTo>
                    <a:lnTo>
                      <a:pt x="1949" y="179"/>
                    </a:lnTo>
                    <a:lnTo>
                      <a:pt x="1969" y="157"/>
                    </a:lnTo>
                    <a:lnTo>
                      <a:pt x="1993" y="139"/>
                    </a:lnTo>
                    <a:lnTo>
                      <a:pt x="2019" y="126"/>
                    </a:lnTo>
                    <a:lnTo>
                      <a:pt x="2046" y="117"/>
                    </a:lnTo>
                    <a:lnTo>
                      <a:pt x="2075" y="112"/>
                    </a:lnTo>
                    <a:lnTo>
                      <a:pt x="2105" y="112"/>
                    </a:lnTo>
                    <a:lnTo>
                      <a:pt x="2134" y="117"/>
                    </a:lnTo>
                    <a:lnTo>
                      <a:pt x="2162" y="127"/>
                    </a:lnTo>
                    <a:lnTo>
                      <a:pt x="2199" y="145"/>
                    </a:lnTo>
                    <a:lnTo>
                      <a:pt x="2226" y="160"/>
                    </a:lnTo>
                    <a:lnTo>
                      <a:pt x="2248" y="180"/>
                    </a:lnTo>
                    <a:lnTo>
                      <a:pt x="2266" y="203"/>
                    </a:lnTo>
                    <a:lnTo>
                      <a:pt x="2281" y="227"/>
                    </a:lnTo>
                    <a:lnTo>
                      <a:pt x="2292" y="255"/>
                    </a:lnTo>
                    <a:lnTo>
                      <a:pt x="2298" y="283"/>
                    </a:lnTo>
                    <a:lnTo>
                      <a:pt x="2299" y="312"/>
                    </a:lnTo>
                    <a:lnTo>
                      <a:pt x="2296" y="342"/>
                    </a:lnTo>
                    <a:lnTo>
                      <a:pt x="2287" y="371"/>
                    </a:lnTo>
                    <a:lnTo>
                      <a:pt x="2310" y="351"/>
                    </a:lnTo>
                    <a:lnTo>
                      <a:pt x="2335" y="336"/>
                    </a:lnTo>
                    <a:lnTo>
                      <a:pt x="2364" y="326"/>
                    </a:lnTo>
                    <a:lnTo>
                      <a:pt x="2392" y="320"/>
                    </a:lnTo>
                    <a:lnTo>
                      <a:pt x="2420" y="319"/>
                    </a:lnTo>
                    <a:lnTo>
                      <a:pt x="2449" y="322"/>
                    </a:lnTo>
                    <a:lnTo>
                      <a:pt x="2478" y="331"/>
                    </a:lnTo>
                    <a:lnTo>
                      <a:pt x="2505" y="344"/>
                    </a:lnTo>
                    <a:lnTo>
                      <a:pt x="2530" y="362"/>
                    </a:lnTo>
                    <a:lnTo>
                      <a:pt x="2559" y="389"/>
                    </a:lnTo>
                    <a:lnTo>
                      <a:pt x="2579" y="412"/>
                    </a:lnTo>
                    <a:lnTo>
                      <a:pt x="2596" y="437"/>
                    </a:lnTo>
                    <a:lnTo>
                      <a:pt x="2608" y="464"/>
                    </a:lnTo>
                    <a:lnTo>
                      <a:pt x="2614" y="492"/>
                    </a:lnTo>
                    <a:lnTo>
                      <a:pt x="2618" y="520"/>
                    </a:lnTo>
                    <a:lnTo>
                      <a:pt x="2616" y="550"/>
                    </a:lnTo>
                    <a:lnTo>
                      <a:pt x="2608" y="578"/>
                    </a:lnTo>
                    <a:lnTo>
                      <a:pt x="2596" y="605"/>
                    </a:lnTo>
                    <a:lnTo>
                      <a:pt x="2581" y="630"/>
                    </a:lnTo>
                    <a:lnTo>
                      <a:pt x="2608" y="619"/>
                    </a:lnTo>
                    <a:lnTo>
                      <a:pt x="2637" y="611"/>
                    </a:lnTo>
                    <a:lnTo>
                      <a:pt x="2665" y="609"/>
                    </a:lnTo>
                    <a:lnTo>
                      <a:pt x="2695" y="612"/>
                    </a:lnTo>
                    <a:lnTo>
                      <a:pt x="2723" y="619"/>
                    </a:lnTo>
                    <a:lnTo>
                      <a:pt x="2749" y="630"/>
                    </a:lnTo>
                    <a:lnTo>
                      <a:pt x="2774" y="646"/>
                    </a:lnTo>
                    <a:lnTo>
                      <a:pt x="2796" y="666"/>
                    </a:lnTo>
                    <a:lnTo>
                      <a:pt x="2815" y="691"/>
                    </a:lnTo>
                    <a:lnTo>
                      <a:pt x="2836" y="724"/>
                    </a:lnTo>
                    <a:lnTo>
                      <a:pt x="2850" y="752"/>
                    </a:lnTo>
                    <a:lnTo>
                      <a:pt x="2859" y="780"/>
                    </a:lnTo>
                    <a:lnTo>
                      <a:pt x="2862" y="810"/>
                    </a:lnTo>
                    <a:lnTo>
                      <a:pt x="2861" y="839"/>
                    </a:lnTo>
                    <a:lnTo>
                      <a:pt x="2855" y="868"/>
                    </a:lnTo>
                    <a:lnTo>
                      <a:pt x="2845" y="895"/>
                    </a:lnTo>
                    <a:lnTo>
                      <a:pt x="2830" y="920"/>
                    </a:lnTo>
                    <a:lnTo>
                      <a:pt x="2811" y="942"/>
                    </a:lnTo>
                    <a:lnTo>
                      <a:pt x="2789" y="962"/>
                    </a:lnTo>
                    <a:lnTo>
                      <a:pt x="2818" y="958"/>
                    </a:lnTo>
                    <a:lnTo>
                      <a:pt x="2848" y="960"/>
                    </a:lnTo>
                    <a:lnTo>
                      <a:pt x="2877" y="966"/>
                    </a:lnTo>
                    <a:lnTo>
                      <a:pt x="2904" y="976"/>
                    </a:lnTo>
                    <a:lnTo>
                      <a:pt x="2929" y="991"/>
                    </a:lnTo>
                    <a:lnTo>
                      <a:pt x="2951" y="1010"/>
                    </a:lnTo>
                    <a:lnTo>
                      <a:pt x="2971" y="1033"/>
                    </a:lnTo>
                    <a:lnTo>
                      <a:pt x="2985" y="1057"/>
                    </a:lnTo>
                    <a:lnTo>
                      <a:pt x="2997" y="1087"/>
                    </a:lnTo>
                    <a:lnTo>
                      <a:pt x="3008" y="1124"/>
                    </a:lnTo>
                    <a:lnTo>
                      <a:pt x="3014" y="1155"/>
                    </a:lnTo>
                    <a:lnTo>
                      <a:pt x="3014" y="1185"/>
                    </a:lnTo>
                    <a:lnTo>
                      <a:pt x="3009" y="1214"/>
                    </a:lnTo>
                    <a:lnTo>
                      <a:pt x="2999" y="1242"/>
                    </a:lnTo>
                    <a:lnTo>
                      <a:pt x="2985" y="1267"/>
                    </a:lnTo>
                    <a:lnTo>
                      <a:pt x="2968" y="1290"/>
                    </a:lnTo>
                    <a:lnTo>
                      <a:pt x="2947" y="1311"/>
                    </a:lnTo>
                    <a:lnTo>
                      <a:pt x="2922" y="1327"/>
                    </a:lnTo>
                    <a:lnTo>
                      <a:pt x="2895" y="1339"/>
                    </a:lnTo>
                    <a:lnTo>
                      <a:pt x="2928" y="1346"/>
                    </a:lnTo>
                    <a:lnTo>
                      <a:pt x="2959" y="1357"/>
                    </a:lnTo>
                    <a:lnTo>
                      <a:pt x="2988" y="1374"/>
                    </a:lnTo>
                    <a:lnTo>
                      <a:pt x="3011" y="1396"/>
                    </a:lnTo>
                    <a:lnTo>
                      <a:pt x="3032" y="1422"/>
                    </a:lnTo>
                    <a:lnTo>
                      <a:pt x="3046" y="1451"/>
                    </a:lnTo>
                    <a:lnTo>
                      <a:pt x="3056" y="1484"/>
                    </a:lnTo>
                    <a:lnTo>
                      <a:pt x="3060" y="1518"/>
                    </a:lnTo>
                    <a:lnTo>
                      <a:pt x="3060" y="1521"/>
                    </a:lnTo>
                    <a:lnTo>
                      <a:pt x="3059" y="1561"/>
                    </a:lnTo>
                    <a:lnTo>
                      <a:pt x="3054" y="1595"/>
                    </a:lnTo>
                    <a:lnTo>
                      <a:pt x="3044" y="1626"/>
                    </a:lnTo>
                    <a:lnTo>
                      <a:pt x="3028" y="1656"/>
                    </a:lnTo>
                    <a:lnTo>
                      <a:pt x="3008" y="1681"/>
                    </a:lnTo>
                    <a:lnTo>
                      <a:pt x="2983" y="1702"/>
                    </a:lnTo>
                    <a:lnTo>
                      <a:pt x="2955" y="1718"/>
                    </a:lnTo>
                    <a:lnTo>
                      <a:pt x="2923" y="1729"/>
                    </a:lnTo>
                    <a:lnTo>
                      <a:pt x="2890" y="1735"/>
                    </a:lnTo>
                    <a:lnTo>
                      <a:pt x="2917" y="1747"/>
                    </a:lnTo>
                    <a:lnTo>
                      <a:pt x="2941" y="1764"/>
                    </a:lnTo>
                    <a:lnTo>
                      <a:pt x="2963" y="1786"/>
                    </a:lnTo>
                    <a:lnTo>
                      <a:pt x="2980" y="1808"/>
                    </a:lnTo>
                    <a:lnTo>
                      <a:pt x="2992" y="1834"/>
                    </a:lnTo>
                    <a:lnTo>
                      <a:pt x="3001" y="1863"/>
                    </a:lnTo>
                    <a:lnTo>
                      <a:pt x="3004" y="1892"/>
                    </a:lnTo>
                    <a:lnTo>
                      <a:pt x="3003" y="1922"/>
                    </a:lnTo>
                    <a:lnTo>
                      <a:pt x="2998" y="1952"/>
                    </a:lnTo>
                    <a:lnTo>
                      <a:pt x="2986" y="1989"/>
                    </a:lnTo>
                    <a:lnTo>
                      <a:pt x="2974" y="2018"/>
                    </a:lnTo>
                    <a:lnTo>
                      <a:pt x="2958" y="2044"/>
                    </a:lnTo>
                    <a:lnTo>
                      <a:pt x="2939" y="2065"/>
                    </a:lnTo>
                    <a:lnTo>
                      <a:pt x="2916" y="2083"/>
                    </a:lnTo>
                    <a:lnTo>
                      <a:pt x="2890" y="2098"/>
                    </a:lnTo>
                    <a:lnTo>
                      <a:pt x="2863" y="2107"/>
                    </a:lnTo>
                    <a:lnTo>
                      <a:pt x="2834" y="2113"/>
                    </a:lnTo>
                    <a:lnTo>
                      <a:pt x="2804" y="2114"/>
                    </a:lnTo>
                    <a:lnTo>
                      <a:pt x="2775" y="2109"/>
                    </a:lnTo>
                    <a:lnTo>
                      <a:pt x="2798" y="2130"/>
                    </a:lnTo>
                    <a:lnTo>
                      <a:pt x="2816" y="2152"/>
                    </a:lnTo>
                    <a:lnTo>
                      <a:pt x="2829" y="2178"/>
                    </a:lnTo>
                    <a:lnTo>
                      <a:pt x="2839" y="2205"/>
                    </a:lnTo>
                    <a:lnTo>
                      <a:pt x="2844" y="2234"/>
                    </a:lnTo>
                    <a:lnTo>
                      <a:pt x="2845" y="2263"/>
                    </a:lnTo>
                    <a:lnTo>
                      <a:pt x="2841" y="2292"/>
                    </a:lnTo>
                    <a:lnTo>
                      <a:pt x="2832" y="2321"/>
                    </a:lnTo>
                    <a:lnTo>
                      <a:pt x="2817" y="2348"/>
                    </a:lnTo>
                    <a:lnTo>
                      <a:pt x="2794" y="2382"/>
                    </a:lnTo>
                    <a:lnTo>
                      <a:pt x="2775" y="2406"/>
                    </a:lnTo>
                    <a:lnTo>
                      <a:pt x="2752" y="2425"/>
                    </a:lnTo>
                    <a:lnTo>
                      <a:pt x="2728" y="2441"/>
                    </a:lnTo>
                    <a:lnTo>
                      <a:pt x="2700" y="2451"/>
                    </a:lnTo>
                    <a:lnTo>
                      <a:pt x="2672" y="2458"/>
                    </a:lnTo>
                    <a:lnTo>
                      <a:pt x="2644" y="2460"/>
                    </a:lnTo>
                    <a:lnTo>
                      <a:pt x="2614" y="2456"/>
                    </a:lnTo>
                    <a:lnTo>
                      <a:pt x="2586" y="2449"/>
                    </a:lnTo>
                    <a:lnTo>
                      <a:pt x="2558" y="2436"/>
                    </a:lnTo>
                    <a:lnTo>
                      <a:pt x="2574" y="2462"/>
                    </a:lnTo>
                    <a:lnTo>
                      <a:pt x="2585" y="2489"/>
                    </a:lnTo>
                    <a:lnTo>
                      <a:pt x="2592" y="2517"/>
                    </a:lnTo>
                    <a:lnTo>
                      <a:pt x="2593" y="2547"/>
                    </a:lnTo>
                    <a:lnTo>
                      <a:pt x="2590" y="2575"/>
                    </a:lnTo>
                    <a:lnTo>
                      <a:pt x="2583" y="2603"/>
                    </a:lnTo>
                    <a:lnTo>
                      <a:pt x="2570" y="2631"/>
                    </a:lnTo>
                    <a:lnTo>
                      <a:pt x="2553" y="2654"/>
                    </a:lnTo>
                    <a:lnTo>
                      <a:pt x="2532" y="2677"/>
                    </a:lnTo>
                    <a:lnTo>
                      <a:pt x="2501" y="2703"/>
                    </a:lnTo>
                    <a:lnTo>
                      <a:pt x="2477" y="2720"/>
                    </a:lnTo>
                    <a:lnTo>
                      <a:pt x="2449" y="2732"/>
                    </a:lnTo>
                    <a:lnTo>
                      <a:pt x="2635" y="3353"/>
                    </a:lnTo>
                    <a:lnTo>
                      <a:pt x="2638" y="3376"/>
                    </a:lnTo>
                    <a:lnTo>
                      <a:pt x="2636" y="3398"/>
                    </a:lnTo>
                    <a:lnTo>
                      <a:pt x="2628" y="3421"/>
                    </a:lnTo>
                    <a:lnTo>
                      <a:pt x="2614" y="3439"/>
                    </a:lnTo>
                    <a:lnTo>
                      <a:pt x="2596" y="3454"/>
                    </a:lnTo>
                    <a:lnTo>
                      <a:pt x="2575" y="3464"/>
                    </a:lnTo>
                    <a:lnTo>
                      <a:pt x="1829" y="3688"/>
                    </a:lnTo>
                    <a:lnTo>
                      <a:pt x="1803" y="3691"/>
                    </a:lnTo>
                    <a:lnTo>
                      <a:pt x="1785" y="3689"/>
                    </a:lnTo>
                    <a:lnTo>
                      <a:pt x="1767" y="3683"/>
                    </a:lnTo>
                    <a:lnTo>
                      <a:pt x="1751" y="3674"/>
                    </a:lnTo>
                    <a:lnTo>
                      <a:pt x="1736" y="3662"/>
                    </a:lnTo>
                    <a:lnTo>
                      <a:pt x="1725" y="3646"/>
                    </a:lnTo>
                    <a:lnTo>
                      <a:pt x="1718" y="3628"/>
                    </a:lnTo>
                    <a:lnTo>
                      <a:pt x="1529" y="3002"/>
                    </a:lnTo>
                    <a:lnTo>
                      <a:pt x="1342" y="3628"/>
                    </a:lnTo>
                    <a:lnTo>
                      <a:pt x="1335" y="3646"/>
                    </a:lnTo>
                    <a:lnTo>
                      <a:pt x="1324" y="3662"/>
                    </a:lnTo>
                    <a:lnTo>
                      <a:pt x="1309" y="3674"/>
                    </a:lnTo>
                    <a:lnTo>
                      <a:pt x="1293" y="3683"/>
                    </a:lnTo>
                    <a:lnTo>
                      <a:pt x="1275" y="3689"/>
                    </a:lnTo>
                    <a:lnTo>
                      <a:pt x="1257" y="3691"/>
                    </a:lnTo>
                    <a:lnTo>
                      <a:pt x="1231" y="3688"/>
                    </a:lnTo>
                    <a:lnTo>
                      <a:pt x="485" y="3464"/>
                    </a:lnTo>
                    <a:lnTo>
                      <a:pt x="463" y="3454"/>
                    </a:lnTo>
                    <a:lnTo>
                      <a:pt x="445" y="3439"/>
                    </a:lnTo>
                    <a:lnTo>
                      <a:pt x="432" y="3421"/>
                    </a:lnTo>
                    <a:lnTo>
                      <a:pt x="424" y="3398"/>
                    </a:lnTo>
                    <a:lnTo>
                      <a:pt x="422" y="3376"/>
                    </a:lnTo>
                    <a:lnTo>
                      <a:pt x="425" y="3353"/>
                    </a:lnTo>
                    <a:lnTo>
                      <a:pt x="615" y="2719"/>
                    </a:lnTo>
                    <a:lnTo>
                      <a:pt x="584" y="2711"/>
                    </a:lnTo>
                    <a:lnTo>
                      <a:pt x="556" y="2697"/>
                    </a:lnTo>
                    <a:lnTo>
                      <a:pt x="529" y="2678"/>
                    </a:lnTo>
                    <a:lnTo>
                      <a:pt x="500" y="2651"/>
                    </a:lnTo>
                    <a:lnTo>
                      <a:pt x="478" y="2629"/>
                    </a:lnTo>
                    <a:lnTo>
                      <a:pt x="462" y="2603"/>
                    </a:lnTo>
                    <a:lnTo>
                      <a:pt x="451" y="2577"/>
                    </a:lnTo>
                    <a:lnTo>
                      <a:pt x="443" y="2549"/>
                    </a:lnTo>
                    <a:lnTo>
                      <a:pt x="441" y="2520"/>
                    </a:lnTo>
                    <a:lnTo>
                      <a:pt x="443" y="2490"/>
                    </a:lnTo>
                    <a:lnTo>
                      <a:pt x="451" y="2462"/>
                    </a:lnTo>
                    <a:lnTo>
                      <a:pt x="462" y="2435"/>
                    </a:lnTo>
                    <a:lnTo>
                      <a:pt x="478" y="2410"/>
                    </a:lnTo>
                    <a:lnTo>
                      <a:pt x="451" y="2423"/>
                    </a:lnTo>
                    <a:lnTo>
                      <a:pt x="422" y="2429"/>
                    </a:lnTo>
                    <a:lnTo>
                      <a:pt x="393" y="2432"/>
                    </a:lnTo>
                    <a:lnTo>
                      <a:pt x="364" y="2428"/>
                    </a:lnTo>
                    <a:lnTo>
                      <a:pt x="336" y="2421"/>
                    </a:lnTo>
                    <a:lnTo>
                      <a:pt x="310" y="2410"/>
                    </a:lnTo>
                    <a:lnTo>
                      <a:pt x="285" y="2394"/>
                    </a:lnTo>
                    <a:lnTo>
                      <a:pt x="262" y="2374"/>
                    </a:lnTo>
                    <a:lnTo>
                      <a:pt x="244" y="2349"/>
                    </a:lnTo>
                    <a:lnTo>
                      <a:pt x="223" y="2316"/>
                    </a:lnTo>
                    <a:lnTo>
                      <a:pt x="209" y="2288"/>
                    </a:lnTo>
                    <a:lnTo>
                      <a:pt x="200" y="2260"/>
                    </a:lnTo>
                    <a:lnTo>
                      <a:pt x="197" y="2230"/>
                    </a:lnTo>
                    <a:lnTo>
                      <a:pt x="198" y="2201"/>
                    </a:lnTo>
                    <a:lnTo>
                      <a:pt x="203" y="2173"/>
                    </a:lnTo>
                    <a:lnTo>
                      <a:pt x="215" y="2145"/>
                    </a:lnTo>
                    <a:lnTo>
                      <a:pt x="229" y="2121"/>
                    </a:lnTo>
                    <a:lnTo>
                      <a:pt x="247" y="2098"/>
                    </a:lnTo>
                    <a:lnTo>
                      <a:pt x="271" y="2078"/>
                    </a:lnTo>
                    <a:lnTo>
                      <a:pt x="241" y="2082"/>
                    </a:lnTo>
                    <a:lnTo>
                      <a:pt x="211" y="2080"/>
                    </a:lnTo>
                    <a:lnTo>
                      <a:pt x="182" y="2074"/>
                    </a:lnTo>
                    <a:lnTo>
                      <a:pt x="156" y="2064"/>
                    </a:lnTo>
                    <a:lnTo>
                      <a:pt x="130" y="2048"/>
                    </a:lnTo>
                    <a:lnTo>
                      <a:pt x="108" y="2030"/>
                    </a:lnTo>
                    <a:lnTo>
                      <a:pt x="89" y="2007"/>
                    </a:lnTo>
                    <a:lnTo>
                      <a:pt x="73" y="1983"/>
                    </a:lnTo>
                    <a:lnTo>
                      <a:pt x="62" y="1953"/>
                    </a:lnTo>
                    <a:lnTo>
                      <a:pt x="52" y="1915"/>
                    </a:lnTo>
                    <a:lnTo>
                      <a:pt x="46" y="1884"/>
                    </a:lnTo>
                    <a:lnTo>
                      <a:pt x="46" y="1855"/>
                    </a:lnTo>
                    <a:lnTo>
                      <a:pt x="51" y="1825"/>
                    </a:lnTo>
                    <a:lnTo>
                      <a:pt x="61" y="1797"/>
                    </a:lnTo>
                    <a:lnTo>
                      <a:pt x="74" y="1772"/>
                    </a:lnTo>
                    <a:lnTo>
                      <a:pt x="93" y="1748"/>
                    </a:lnTo>
                    <a:lnTo>
                      <a:pt x="114" y="1728"/>
                    </a:lnTo>
                    <a:lnTo>
                      <a:pt x="139" y="1712"/>
                    </a:lnTo>
                    <a:lnTo>
                      <a:pt x="167" y="1700"/>
                    </a:lnTo>
                    <a:lnTo>
                      <a:pt x="133" y="1694"/>
                    </a:lnTo>
                    <a:lnTo>
                      <a:pt x="102" y="1683"/>
                    </a:lnTo>
                    <a:lnTo>
                      <a:pt x="73" y="1666"/>
                    </a:lnTo>
                    <a:lnTo>
                      <a:pt x="48" y="1644"/>
                    </a:lnTo>
                    <a:lnTo>
                      <a:pt x="28" y="1618"/>
                    </a:lnTo>
                    <a:lnTo>
                      <a:pt x="13" y="1589"/>
                    </a:lnTo>
                    <a:lnTo>
                      <a:pt x="3" y="1557"/>
                    </a:lnTo>
                    <a:lnTo>
                      <a:pt x="0" y="1522"/>
                    </a:lnTo>
                    <a:lnTo>
                      <a:pt x="0" y="1521"/>
                    </a:lnTo>
                    <a:lnTo>
                      <a:pt x="1" y="1483"/>
                    </a:lnTo>
                    <a:lnTo>
                      <a:pt x="4" y="1449"/>
                    </a:lnTo>
                    <a:lnTo>
                      <a:pt x="15" y="1417"/>
                    </a:lnTo>
                    <a:lnTo>
                      <a:pt x="30" y="1388"/>
                    </a:lnTo>
                    <a:lnTo>
                      <a:pt x="52" y="1363"/>
                    </a:lnTo>
                    <a:lnTo>
                      <a:pt x="76" y="1341"/>
                    </a:lnTo>
                    <a:lnTo>
                      <a:pt x="105" y="1324"/>
                    </a:lnTo>
                    <a:lnTo>
                      <a:pt x="136" y="1314"/>
                    </a:lnTo>
                    <a:lnTo>
                      <a:pt x="169" y="1309"/>
                    </a:lnTo>
                    <a:lnTo>
                      <a:pt x="142" y="1296"/>
                    </a:lnTo>
                    <a:lnTo>
                      <a:pt x="117" y="1278"/>
                    </a:lnTo>
                    <a:lnTo>
                      <a:pt x="97" y="1258"/>
                    </a:lnTo>
                    <a:lnTo>
                      <a:pt x="80" y="1234"/>
                    </a:lnTo>
                    <a:lnTo>
                      <a:pt x="68" y="1208"/>
                    </a:lnTo>
                    <a:lnTo>
                      <a:pt x="59" y="1181"/>
                    </a:lnTo>
                    <a:lnTo>
                      <a:pt x="54" y="1151"/>
                    </a:lnTo>
                    <a:lnTo>
                      <a:pt x="55" y="1122"/>
                    </a:lnTo>
                    <a:lnTo>
                      <a:pt x="61" y="1091"/>
                    </a:lnTo>
                    <a:lnTo>
                      <a:pt x="73" y="1053"/>
                    </a:lnTo>
                    <a:lnTo>
                      <a:pt x="85" y="1025"/>
                    </a:lnTo>
                    <a:lnTo>
                      <a:pt x="100" y="1000"/>
                    </a:lnTo>
                    <a:lnTo>
                      <a:pt x="121" y="978"/>
                    </a:lnTo>
                    <a:lnTo>
                      <a:pt x="143" y="960"/>
                    </a:lnTo>
                    <a:lnTo>
                      <a:pt x="168" y="946"/>
                    </a:lnTo>
                    <a:lnTo>
                      <a:pt x="195" y="935"/>
                    </a:lnTo>
                    <a:lnTo>
                      <a:pt x="225" y="930"/>
                    </a:lnTo>
                    <a:lnTo>
                      <a:pt x="254" y="930"/>
                    </a:lnTo>
                    <a:lnTo>
                      <a:pt x="285" y="934"/>
                    </a:lnTo>
                    <a:lnTo>
                      <a:pt x="262" y="914"/>
                    </a:lnTo>
                    <a:lnTo>
                      <a:pt x="243" y="890"/>
                    </a:lnTo>
                    <a:lnTo>
                      <a:pt x="229" y="865"/>
                    </a:lnTo>
                    <a:lnTo>
                      <a:pt x="219" y="837"/>
                    </a:lnTo>
                    <a:lnTo>
                      <a:pt x="215" y="809"/>
                    </a:lnTo>
                    <a:lnTo>
                      <a:pt x="214" y="779"/>
                    </a:lnTo>
                    <a:lnTo>
                      <a:pt x="218" y="751"/>
                    </a:lnTo>
                    <a:lnTo>
                      <a:pt x="228" y="722"/>
                    </a:lnTo>
                    <a:lnTo>
                      <a:pt x="242" y="694"/>
                    </a:lnTo>
                    <a:lnTo>
                      <a:pt x="263" y="662"/>
                    </a:lnTo>
                    <a:lnTo>
                      <a:pt x="284" y="638"/>
                    </a:lnTo>
                    <a:lnTo>
                      <a:pt x="305" y="619"/>
                    </a:lnTo>
                    <a:lnTo>
                      <a:pt x="331" y="603"/>
                    </a:lnTo>
                    <a:lnTo>
                      <a:pt x="357" y="592"/>
                    </a:lnTo>
                    <a:lnTo>
                      <a:pt x="385" y="585"/>
                    </a:lnTo>
                    <a:lnTo>
                      <a:pt x="415" y="584"/>
                    </a:lnTo>
                    <a:lnTo>
                      <a:pt x="444" y="586"/>
                    </a:lnTo>
                    <a:lnTo>
                      <a:pt x="472" y="594"/>
                    </a:lnTo>
                    <a:lnTo>
                      <a:pt x="501" y="607"/>
                    </a:lnTo>
                    <a:lnTo>
                      <a:pt x="484" y="581"/>
                    </a:lnTo>
                    <a:lnTo>
                      <a:pt x="474" y="553"/>
                    </a:lnTo>
                    <a:lnTo>
                      <a:pt x="467" y="525"/>
                    </a:lnTo>
                    <a:lnTo>
                      <a:pt x="466" y="497"/>
                    </a:lnTo>
                    <a:lnTo>
                      <a:pt x="468" y="467"/>
                    </a:lnTo>
                    <a:lnTo>
                      <a:pt x="476" y="439"/>
                    </a:lnTo>
                    <a:lnTo>
                      <a:pt x="488" y="413"/>
                    </a:lnTo>
                    <a:lnTo>
                      <a:pt x="505" y="388"/>
                    </a:lnTo>
                    <a:lnTo>
                      <a:pt x="527" y="365"/>
                    </a:lnTo>
                    <a:lnTo>
                      <a:pt x="557" y="340"/>
                    </a:lnTo>
                    <a:lnTo>
                      <a:pt x="582" y="322"/>
                    </a:lnTo>
                    <a:lnTo>
                      <a:pt x="609" y="310"/>
                    </a:lnTo>
                    <a:lnTo>
                      <a:pt x="637" y="302"/>
                    </a:lnTo>
                    <a:lnTo>
                      <a:pt x="667" y="299"/>
                    </a:lnTo>
                    <a:lnTo>
                      <a:pt x="695" y="301"/>
                    </a:lnTo>
                    <a:lnTo>
                      <a:pt x="723" y="308"/>
                    </a:lnTo>
                    <a:lnTo>
                      <a:pt x="750" y="318"/>
                    </a:lnTo>
                    <a:lnTo>
                      <a:pt x="776" y="334"/>
                    </a:lnTo>
                    <a:lnTo>
                      <a:pt x="799" y="353"/>
                    </a:lnTo>
                    <a:lnTo>
                      <a:pt x="791" y="325"/>
                    </a:lnTo>
                    <a:lnTo>
                      <a:pt x="788" y="295"/>
                    </a:lnTo>
                    <a:lnTo>
                      <a:pt x="790" y="266"/>
                    </a:lnTo>
                    <a:lnTo>
                      <a:pt x="797" y="238"/>
                    </a:lnTo>
                    <a:lnTo>
                      <a:pt x="808" y="210"/>
                    </a:lnTo>
                    <a:lnTo>
                      <a:pt x="823" y="186"/>
                    </a:lnTo>
                    <a:lnTo>
                      <a:pt x="842" y="164"/>
                    </a:lnTo>
                    <a:lnTo>
                      <a:pt x="866" y="145"/>
                    </a:lnTo>
                    <a:lnTo>
                      <a:pt x="892" y="129"/>
                    </a:lnTo>
                    <a:lnTo>
                      <a:pt x="928" y="113"/>
                    </a:lnTo>
                    <a:lnTo>
                      <a:pt x="957" y="104"/>
                    </a:lnTo>
                    <a:lnTo>
                      <a:pt x="987" y="100"/>
                    </a:lnTo>
                    <a:lnTo>
                      <a:pt x="1016" y="100"/>
                    </a:lnTo>
                    <a:lnTo>
                      <a:pt x="1045" y="105"/>
                    </a:lnTo>
                    <a:lnTo>
                      <a:pt x="1073" y="115"/>
                    </a:lnTo>
                    <a:lnTo>
                      <a:pt x="1097" y="129"/>
                    </a:lnTo>
                    <a:lnTo>
                      <a:pt x="1121" y="147"/>
                    </a:lnTo>
                    <a:lnTo>
                      <a:pt x="1140" y="170"/>
                    </a:lnTo>
                    <a:lnTo>
                      <a:pt x="1157" y="195"/>
                    </a:lnTo>
                    <a:lnTo>
                      <a:pt x="1157" y="161"/>
                    </a:lnTo>
                    <a:lnTo>
                      <a:pt x="1165" y="128"/>
                    </a:lnTo>
                    <a:lnTo>
                      <a:pt x="1178" y="98"/>
                    </a:lnTo>
                    <a:lnTo>
                      <a:pt x="1196" y="71"/>
                    </a:lnTo>
                    <a:lnTo>
                      <a:pt x="1218" y="48"/>
                    </a:lnTo>
                    <a:lnTo>
                      <a:pt x="1246" y="28"/>
                    </a:lnTo>
                    <a:lnTo>
                      <a:pt x="1276" y="15"/>
                    </a:lnTo>
                    <a:lnTo>
                      <a:pt x="1310" y="6"/>
                    </a:lnTo>
                    <a:lnTo>
                      <a:pt x="1348" y="1"/>
                    </a:lnTo>
                    <a:lnTo>
                      <a:pt x="13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nvGrpSpPr>
            <p:cNvPr id="31" name="Group 30">
              <a:extLst>
                <a:ext uri="{FF2B5EF4-FFF2-40B4-BE49-F238E27FC236}">
                  <a16:creationId xmlns:a16="http://schemas.microsoft.com/office/drawing/2014/main" xmlns="" id="{7EF06429-31B4-4934-89FC-E6E0B0211A93}"/>
                </a:ext>
              </a:extLst>
            </p:cNvPr>
            <p:cNvGrpSpPr/>
            <p:nvPr/>
          </p:nvGrpSpPr>
          <p:grpSpPr>
            <a:xfrm>
              <a:off x="3642095" y="4077040"/>
              <a:ext cx="823768" cy="823768"/>
              <a:chOff x="2540164" y="3867173"/>
              <a:chExt cx="823768" cy="823768"/>
            </a:xfrm>
          </p:grpSpPr>
          <p:sp>
            <p:nvSpPr>
              <p:cNvPr id="32" name="Oval 31">
                <a:extLst>
                  <a:ext uri="{FF2B5EF4-FFF2-40B4-BE49-F238E27FC236}">
                    <a16:creationId xmlns:a16="http://schemas.microsoft.com/office/drawing/2014/main" xmlns="" id="{FECFED0F-C9BA-4A52-B232-B1419E82B735}"/>
                  </a:ext>
                </a:extLst>
              </p:cNvPr>
              <p:cNvSpPr/>
              <p:nvPr/>
            </p:nvSpPr>
            <p:spPr>
              <a:xfrm>
                <a:off x="2540164" y="3867173"/>
                <a:ext cx="823768" cy="823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grpSp>
            <p:nvGrpSpPr>
              <p:cNvPr id="33" name="Group 32">
                <a:extLst>
                  <a:ext uri="{FF2B5EF4-FFF2-40B4-BE49-F238E27FC236}">
                    <a16:creationId xmlns:a16="http://schemas.microsoft.com/office/drawing/2014/main" xmlns="" id="{2152B9C1-18B0-44A9-953A-1F5B2E506237}"/>
                  </a:ext>
                </a:extLst>
              </p:cNvPr>
              <p:cNvGrpSpPr/>
              <p:nvPr/>
            </p:nvGrpSpPr>
            <p:grpSpPr>
              <a:xfrm>
                <a:off x="2725335" y="4060033"/>
                <a:ext cx="457676" cy="438048"/>
                <a:chOff x="852488" y="809625"/>
                <a:chExt cx="814387" cy="779463"/>
              </a:xfrm>
              <a:solidFill>
                <a:schemeClr val="bg1"/>
              </a:solidFill>
            </p:grpSpPr>
            <p:sp>
              <p:nvSpPr>
                <p:cNvPr id="34" name="Freeform 6">
                  <a:extLst>
                    <a:ext uri="{FF2B5EF4-FFF2-40B4-BE49-F238E27FC236}">
                      <a16:creationId xmlns:a16="http://schemas.microsoft.com/office/drawing/2014/main" xmlns="" id="{4A44D5CC-D654-47B3-9F61-3C6E82A3C402}"/>
                    </a:ext>
                  </a:extLst>
                </p:cNvPr>
                <p:cNvSpPr>
                  <a:spLocks/>
                </p:cNvSpPr>
                <p:nvPr/>
              </p:nvSpPr>
              <p:spPr bwMode="auto">
                <a:xfrm>
                  <a:off x="998538" y="809625"/>
                  <a:ext cx="368300" cy="149225"/>
                </a:xfrm>
                <a:custGeom>
                  <a:avLst/>
                  <a:gdLst>
                    <a:gd name="T0" fmla="*/ 1373 w 1626"/>
                    <a:gd name="T1" fmla="*/ 0 h 655"/>
                    <a:gd name="T2" fmla="*/ 1404 w 1626"/>
                    <a:gd name="T3" fmla="*/ 3 h 655"/>
                    <a:gd name="T4" fmla="*/ 1434 w 1626"/>
                    <a:gd name="T5" fmla="*/ 11 h 655"/>
                    <a:gd name="T6" fmla="*/ 1463 w 1626"/>
                    <a:gd name="T7" fmla="*/ 23 h 655"/>
                    <a:gd name="T8" fmla="*/ 1489 w 1626"/>
                    <a:gd name="T9" fmla="*/ 39 h 655"/>
                    <a:gd name="T10" fmla="*/ 1513 w 1626"/>
                    <a:gd name="T11" fmla="*/ 60 h 655"/>
                    <a:gd name="T12" fmla="*/ 1533 w 1626"/>
                    <a:gd name="T13" fmla="*/ 85 h 655"/>
                    <a:gd name="T14" fmla="*/ 1550 w 1626"/>
                    <a:gd name="T15" fmla="*/ 112 h 655"/>
                    <a:gd name="T16" fmla="*/ 1626 w 1626"/>
                    <a:gd name="T17" fmla="*/ 265 h 655"/>
                    <a:gd name="T18" fmla="*/ 196 w 1626"/>
                    <a:gd name="T19" fmla="*/ 655 h 655"/>
                    <a:gd name="T20" fmla="*/ 0 w 1626"/>
                    <a:gd name="T21" fmla="*/ 655 h 655"/>
                    <a:gd name="T22" fmla="*/ 1280 w 1626"/>
                    <a:gd name="T23" fmla="*/ 22 h 655"/>
                    <a:gd name="T24" fmla="*/ 1310 w 1626"/>
                    <a:gd name="T25" fmla="*/ 10 h 655"/>
                    <a:gd name="T26" fmla="*/ 1342 w 1626"/>
                    <a:gd name="T27" fmla="*/ 2 h 655"/>
                    <a:gd name="T28" fmla="*/ 1373 w 1626"/>
                    <a:gd name="T29"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6" h="655">
                      <a:moveTo>
                        <a:pt x="1373" y="0"/>
                      </a:moveTo>
                      <a:lnTo>
                        <a:pt x="1404" y="3"/>
                      </a:lnTo>
                      <a:lnTo>
                        <a:pt x="1434" y="11"/>
                      </a:lnTo>
                      <a:lnTo>
                        <a:pt x="1463" y="23"/>
                      </a:lnTo>
                      <a:lnTo>
                        <a:pt x="1489" y="39"/>
                      </a:lnTo>
                      <a:lnTo>
                        <a:pt x="1513" y="60"/>
                      </a:lnTo>
                      <a:lnTo>
                        <a:pt x="1533" y="85"/>
                      </a:lnTo>
                      <a:lnTo>
                        <a:pt x="1550" y="112"/>
                      </a:lnTo>
                      <a:lnTo>
                        <a:pt x="1626" y="265"/>
                      </a:lnTo>
                      <a:lnTo>
                        <a:pt x="196" y="655"/>
                      </a:lnTo>
                      <a:lnTo>
                        <a:pt x="0" y="655"/>
                      </a:lnTo>
                      <a:lnTo>
                        <a:pt x="1280" y="22"/>
                      </a:lnTo>
                      <a:lnTo>
                        <a:pt x="1310" y="10"/>
                      </a:lnTo>
                      <a:lnTo>
                        <a:pt x="1342" y="2"/>
                      </a:lnTo>
                      <a:lnTo>
                        <a:pt x="13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35" name="Freeform 7">
                  <a:extLst>
                    <a:ext uri="{FF2B5EF4-FFF2-40B4-BE49-F238E27FC236}">
                      <a16:creationId xmlns:a16="http://schemas.microsoft.com/office/drawing/2014/main" xmlns="" id="{07E201DC-70F0-4445-923D-33299F24191F}"/>
                    </a:ext>
                  </a:extLst>
                </p:cNvPr>
                <p:cNvSpPr>
                  <a:spLocks/>
                </p:cNvSpPr>
                <p:nvPr/>
              </p:nvSpPr>
              <p:spPr bwMode="auto">
                <a:xfrm>
                  <a:off x="1146175" y="873125"/>
                  <a:ext cx="379412" cy="85725"/>
                </a:xfrm>
                <a:custGeom>
                  <a:avLst/>
                  <a:gdLst>
                    <a:gd name="T0" fmla="*/ 1416 w 1673"/>
                    <a:gd name="T1" fmla="*/ 0 h 378"/>
                    <a:gd name="T2" fmla="*/ 1448 w 1673"/>
                    <a:gd name="T3" fmla="*/ 2 h 378"/>
                    <a:gd name="T4" fmla="*/ 1480 w 1673"/>
                    <a:gd name="T5" fmla="*/ 10 h 378"/>
                    <a:gd name="T6" fmla="*/ 1509 w 1673"/>
                    <a:gd name="T7" fmla="*/ 23 h 378"/>
                    <a:gd name="T8" fmla="*/ 1537 w 1673"/>
                    <a:gd name="T9" fmla="*/ 40 h 378"/>
                    <a:gd name="T10" fmla="*/ 1562 w 1673"/>
                    <a:gd name="T11" fmla="*/ 62 h 378"/>
                    <a:gd name="T12" fmla="*/ 1582 w 1673"/>
                    <a:gd name="T13" fmla="*/ 87 h 378"/>
                    <a:gd name="T14" fmla="*/ 1599 w 1673"/>
                    <a:gd name="T15" fmla="*/ 116 h 378"/>
                    <a:gd name="T16" fmla="*/ 1610 w 1673"/>
                    <a:gd name="T17" fmla="*/ 148 h 378"/>
                    <a:gd name="T18" fmla="*/ 1673 w 1673"/>
                    <a:gd name="T19" fmla="*/ 378 h 378"/>
                    <a:gd name="T20" fmla="*/ 0 w 1673"/>
                    <a:gd name="T21" fmla="*/ 378 h 378"/>
                    <a:gd name="T22" fmla="*/ 1026 w 1673"/>
                    <a:gd name="T23" fmla="*/ 99 h 378"/>
                    <a:gd name="T24" fmla="*/ 1363 w 1673"/>
                    <a:gd name="T25" fmla="*/ 7 h 378"/>
                    <a:gd name="T26" fmla="*/ 1390 w 1673"/>
                    <a:gd name="T27" fmla="*/ 1 h 378"/>
                    <a:gd name="T28" fmla="*/ 1416 w 1673"/>
                    <a:gd name="T2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3" h="378">
                      <a:moveTo>
                        <a:pt x="1416" y="0"/>
                      </a:moveTo>
                      <a:lnTo>
                        <a:pt x="1448" y="2"/>
                      </a:lnTo>
                      <a:lnTo>
                        <a:pt x="1480" y="10"/>
                      </a:lnTo>
                      <a:lnTo>
                        <a:pt x="1509" y="23"/>
                      </a:lnTo>
                      <a:lnTo>
                        <a:pt x="1537" y="40"/>
                      </a:lnTo>
                      <a:lnTo>
                        <a:pt x="1562" y="62"/>
                      </a:lnTo>
                      <a:lnTo>
                        <a:pt x="1582" y="87"/>
                      </a:lnTo>
                      <a:lnTo>
                        <a:pt x="1599" y="116"/>
                      </a:lnTo>
                      <a:lnTo>
                        <a:pt x="1610" y="148"/>
                      </a:lnTo>
                      <a:lnTo>
                        <a:pt x="1673" y="378"/>
                      </a:lnTo>
                      <a:lnTo>
                        <a:pt x="0" y="378"/>
                      </a:lnTo>
                      <a:lnTo>
                        <a:pt x="1026" y="99"/>
                      </a:lnTo>
                      <a:lnTo>
                        <a:pt x="1363" y="7"/>
                      </a:lnTo>
                      <a:lnTo>
                        <a:pt x="1390" y="1"/>
                      </a:lnTo>
                      <a:lnTo>
                        <a:pt x="14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36" name="Freeform 8">
                  <a:extLst>
                    <a:ext uri="{FF2B5EF4-FFF2-40B4-BE49-F238E27FC236}">
                      <a16:creationId xmlns:a16="http://schemas.microsoft.com/office/drawing/2014/main" xmlns="" id="{35FAF956-A989-46EB-8B47-FD7600057A94}"/>
                    </a:ext>
                  </a:extLst>
                </p:cNvPr>
                <p:cNvSpPr>
                  <a:spLocks/>
                </p:cNvSpPr>
                <p:nvPr/>
              </p:nvSpPr>
              <p:spPr bwMode="auto">
                <a:xfrm>
                  <a:off x="852488" y="990600"/>
                  <a:ext cx="766762" cy="598488"/>
                </a:xfrm>
                <a:custGeom>
                  <a:avLst/>
                  <a:gdLst>
                    <a:gd name="T0" fmla="*/ 3180 w 3381"/>
                    <a:gd name="T1" fmla="*/ 0 h 2644"/>
                    <a:gd name="T2" fmla="*/ 3250 w 3381"/>
                    <a:gd name="T3" fmla="*/ 12 h 2644"/>
                    <a:gd name="T4" fmla="*/ 3309 w 3381"/>
                    <a:gd name="T5" fmla="*/ 47 h 2644"/>
                    <a:gd name="T6" fmla="*/ 3354 w 3381"/>
                    <a:gd name="T7" fmla="*/ 99 h 2644"/>
                    <a:gd name="T8" fmla="*/ 3378 w 3381"/>
                    <a:gd name="T9" fmla="*/ 164 h 2644"/>
                    <a:gd name="T10" fmla="*/ 3381 w 3381"/>
                    <a:gd name="T11" fmla="*/ 750 h 2644"/>
                    <a:gd name="T12" fmla="*/ 2145 w 3381"/>
                    <a:gd name="T13" fmla="*/ 752 h 2644"/>
                    <a:gd name="T14" fmla="*/ 2053 w 3381"/>
                    <a:gd name="T15" fmla="*/ 776 h 2644"/>
                    <a:gd name="T16" fmla="*/ 1974 w 3381"/>
                    <a:gd name="T17" fmla="*/ 823 h 2644"/>
                    <a:gd name="T18" fmla="*/ 1912 w 3381"/>
                    <a:gd name="T19" fmla="*/ 886 h 2644"/>
                    <a:gd name="T20" fmla="*/ 1869 w 3381"/>
                    <a:gd name="T21" fmla="*/ 961 h 2644"/>
                    <a:gd name="T22" fmla="*/ 1846 w 3381"/>
                    <a:gd name="T23" fmla="*/ 1047 h 2644"/>
                    <a:gd name="T24" fmla="*/ 1843 w 3381"/>
                    <a:gd name="T25" fmla="*/ 1539 h 2644"/>
                    <a:gd name="T26" fmla="*/ 1855 w 3381"/>
                    <a:gd name="T27" fmla="*/ 1630 h 2644"/>
                    <a:gd name="T28" fmla="*/ 1890 w 3381"/>
                    <a:gd name="T29" fmla="*/ 1711 h 2644"/>
                    <a:gd name="T30" fmla="*/ 1943 w 3381"/>
                    <a:gd name="T31" fmla="*/ 1781 h 2644"/>
                    <a:gd name="T32" fmla="*/ 2013 w 3381"/>
                    <a:gd name="T33" fmla="*/ 1834 h 2644"/>
                    <a:gd name="T34" fmla="*/ 2095 w 3381"/>
                    <a:gd name="T35" fmla="*/ 1869 h 2644"/>
                    <a:gd name="T36" fmla="*/ 2185 w 3381"/>
                    <a:gd name="T37" fmla="*/ 1881 h 2644"/>
                    <a:gd name="T38" fmla="*/ 3381 w 3381"/>
                    <a:gd name="T39" fmla="*/ 2442 h 2644"/>
                    <a:gd name="T40" fmla="*/ 3368 w 3381"/>
                    <a:gd name="T41" fmla="*/ 2512 h 2644"/>
                    <a:gd name="T42" fmla="*/ 3333 w 3381"/>
                    <a:gd name="T43" fmla="*/ 2572 h 2644"/>
                    <a:gd name="T44" fmla="*/ 3281 w 3381"/>
                    <a:gd name="T45" fmla="*/ 2615 h 2644"/>
                    <a:gd name="T46" fmla="*/ 3216 w 3381"/>
                    <a:gd name="T47" fmla="*/ 2640 h 2644"/>
                    <a:gd name="T48" fmla="*/ 201 w 3381"/>
                    <a:gd name="T49" fmla="*/ 2644 h 2644"/>
                    <a:gd name="T50" fmla="*/ 132 w 3381"/>
                    <a:gd name="T51" fmla="*/ 2631 h 2644"/>
                    <a:gd name="T52" fmla="*/ 72 w 3381"/>
                    <a:gd name="T53" fmla="*/ 2596 h 2644"/>
                    <a:gd name="T54" fmla="*/ 27 w 3381"/>
                    <a:gd name="T55" fmla="*/ 2544 h 2644"/>
                    <a:gd name="T56" fmla="*/ 3 w 3381"/>
                    <a:gd name="T57" fmla="*/ 2479 h 2644"/>
                    <a:gd name="T58" fmla="*/ 0 w 3381"/>
                    <a:gd name="T59" fmla="*/ 201 h 2644"/>
                    <a:gd name="T60" fmla="*/ 8 w 3381"/>
                    <a:gd name="T61" fmla="*/ 148 h 2644"/>
                    <a:gd name="T62" fmla="*/ 28 w 3381"/>
                    <a:gd name="T63" fmla="*/ 98 h 2644"/>
                    <a:gd name="T64" fmla="*/ 64 w 3381"/>
                    <a:gd name="T65" fmla="*/ 54 h 2644"/>
                    <a:gd name="T66" fmla="*/ 113 w 3381"/>
                    <a:gd name="T67" fmla="*/ 20 h 2644"/>
                    <a:gd name="T68" fmla="*/ 171 w 3381"/>
                    <a:gd name="T69" fmla="*/ 3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1" h="2644">
                      <a:moveTo>
                        <a:pt x="201" y="0"/>
                      </a:moveTo>
                      <a:lnTo>
                        <a:pt x="3180" y="0"/>
                      </a:lnTo>
                      <a:lnTo>
                        <a:pt x="3216" y="4"/>
                      </a:lnTo>
                      <a:lnTo>
                        <a:pt x="3250" y="12"/>
                      </a:lnTo>
                      <a:lnTo>
                        <a:pt x="3282" y="28"/>
                      </a:lnTo>
                      <a:lnTo>
                        <a:pt x="3309" y="47"/>
                      </a:lnTo>
                      <a:lnTo>
                        <a:pt x="3334" y="71"/>
                      </a:lnTo>
                      <a:lnTo>
                        <a:pt x="3354" y="99"/>
                      </a:lnTo>
                      <a:lnTo>
                        <a:pt x="3369" y="131"/>
                      </a:lnTo>
                      <a:lnTo>
                        <a:pt x="3378" y="164"/>
                      </a:lnTo>
                      <a:lnTo>
                        <a:pt x="3381" y="201"/>
                      </a:lnTo>
                      <a:lnTo>
                        <a:pt x="3381" y="750"/>
                      </a:lnTo>
                      <a:lnTo>
                        <a:pt x="2185" y="750"/>
                      </a:lnTo>
                      <a:lnTo>
                        <a:pt x="2145" y="752"/>
                      </a:lnTo>
                      <a:lnTo>
                        <a:pt x="2098" y="761"/>
                      </a:lnTo>
                      <a:lnTo>
                        <a:pt x="2053" y="776"/>
                      </a:lnTo>
                      <a:lnTo>
                        <a:pt x="2012" y="797"/>
                      </a:lnTo>
                      <a:lnTo>
                        <a:pt x="1974" y="823"/>
                      </a:lnTo>
                      <a:lnTo>
                        <a:pt x="1940" y="853"/>
                      </a:lnTo>
                      <a:lnTo>
                        <a:pt x="1912" y="886"/>
                      </a:lnTo>
                      <a:lnTo>
                        <a:pt x="1888" y="922"/>
                      </a:lnTo>
                      <a:lnTo>
                        <a:pt x="1869" y="961"/>
                      </a:lnTo>
                      <a:lnTo>
                        <a:pt x="1854" y="1002"/>
                      </a:lnTo>
                      <a:lnTo>
                        <a:pt x="1846" y="1047"/>
                      </a:lnTo>
                      <a:lnTo>
                        <a:pt x="1843" y="1091"/>
                      </a:lnTo>
                      <a:lnTo>
                        <a:pt x="1843" y="1539"/>
                      </a:lnTo>
                      <a:lnTo>
                        <a:pt x="1846" y="1585"/>
                      </a:lnTo>
                      <a:lnTo>
                        <a:pt x="1855" y="1630"/>
                      </a:lnTo>
                      <a:lnTo>
                        <a:pt x="1869" y="1672"/>
                      </a:lnTo>
                      <a:lnTo>
                        <a:pt x="1890" y="1711"/>
                      </a:lnTo>
                      <a:lnTo>
                        <a:pt x="1914" y="1747"/>
                      </a:lnTo>
                      <a:lnTo>
                        <a:pt x="1943" y="1781"/>
                      </a:lnTo>
                      <a:lnTo>
                        <a:pt x="1976" y="1809"/>
                      </a:lnTo>
                      <a:lnTo>
                        <a:pt x="2013" y="1834"/>
                      </a:lnTo>
                      <a:lnTo>
                        <a:pt x="2052" y="1854"/>
                      </a:lnTo>
                      <a:lnTo>
                        <a:pt x="2095" y="1869"/>
                      </a:lnTo>
                      <a:lnTo>
                        <a:pt x="2139" y="1878"/>
                      </a:lnTo>
                      <a:lnTo>
                        <a:pt x="2185" y="1881"/>
                      </a:lnTo>
                      <a:lnTo>
                        <a:pt x="3381" y="1881"/>
                      </a:lnTo>
                      <a:lnTo>
                        <a:pt x="3381" y="2442"/>
                      </a:lnTo>
                      <a:lnTo>
                        <a:pt x="3378" y="2479"/>
                      </a:lnTo>
                      <a:lnTo>
                        <a:pt x="3368" y="2512"/>
                      </a:lnTo>
                      <a:lnTo>
                        <a:pt x="3354" y="2544"/>
                      </a:lnTo>
                      <a:lnTo>
                        <a:pt x="3333" y="2572"/>
                      </a:lnTo>
                      <a:lnTo>
                        <a:pt x="3309" y="2596"/>
                      </a:lnTo>
                      <a:lnTo>
                        <a:pt x="3281" y="2615"/>
                      </a:lnTo>
                      <a:lnTo>
                        <a:pt x="3249" y="2631"/>
                      </a:lnTo>
                      <a:lnTo>
                        <a:pt x="3216" y="2640"/>
                      </a:lnTo>
                      <a:lnTo>
                        <a:pt x="3180" y="2644"/>
                      </a:lnTo>
                      <a:lnTo>
                        <a:pt x="201" y="2644"/>
                      </a:lnTo>
                      <a:lnTo>
                        <a:pt x="165" y="2640"/>
                      </a:lnTo>
                      <a:lnTo>
                        <a:pt x="132" y="2631"/>
                      </a:lnTo>
                      <a:lnTo>
                        <a:pt x="100" y="2615"/>
                      </a:lnTo>
                      <a:lnTo>
                        <a:pt x="72" y="2596"/>
                      </a:lnTo>
                      <a:lnTo>
                        <a:pt x="48" y="2572"/>
                      </a:lnTo>
                      <a:lnTo>
                        <a:pt x="27" y="2544"/>
                      </a:lnTo>
                      <a:lnTo>
                        <a:pt x="13" y="2512"/>
                      </a:lnTo>
                      <a:lnTo>
                        <a:pt x="3" y="2479"/>
                      </a:lnTo>
                      <a:lnTo>
                        <a:pt x="0" y="2442"/>
                      </a:lnTo>
                      <a:lnTo>
                        <a:pt x="0" y="201"/>
                      </a:lnTo>
                      <a:lnTo>
                        <a:pt x="2" y="174"/>
                      </a:lnTo>
                      <a:lnTo>
                        <a:pt x="8" y="148"/>
                      </a:lnTo>
                      <a:lnTo>
                        <a:pt x="16" y="122"/>
                      </a:lnTo>
                      <a:lnTo>
                        <a:pt x="28" y="98"/>
                      </a:lnTo>
                      <a:lnTo>
                        <a:pt x="45" y="75"/>
                      </a:lnTo>
                      <a:lnTo>
                        <a:pt x="64" y="54"/>
                      </a:lnTo>
                      <a:lnTo>
                        <a:pt x="87" y="35"/>
                      </a:lnTo>
                      <a:lnTo>
                        <a:pt x="113" y="20"/>
                      </a:lnTo>
                      <a:lnTo>
                        <a:pt x="141" y="9"/>
                      </a:lnTo>
                      <a:lnTo>
                        <a:pt x="171" y="3"/>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37" name="Freeform 9">
                  <a:extLst>
                    <a:ext uri="{FF2B5EF4-FFF2-40B4-BE49-F238E27FC236}">
                      <a16:creationId xmlns:a16="http://schemas.microsoft.com/office/drawing/2014/main" xmlns="" id="{DD01D7F8-BF75-4307-913E-E0397FD3652C}"/>
                    </a:ext>
                  </a:extLst>
                </p:cNvPr>
                <p:cNvSpPr>
                  <a:spLocks noEditPoints="1"/>
                </p:cNvSpPr>
                <p:nvPr/>
              </p:nvSpPr>
              <p:spPr bwMode="auto">
                <a:xfrm>
                  <a:off x="1301750" y="1192213"/>
                  <a:ext cx="365125" cy="192088"/>
                </a:xfrm>
                <a:custGeom>
                  <a:avLst/>
                  <a:gdLst>
                    <a:gd name="T0" fmla="*/ 432 w 1604"/>
                    <a:gd name="T1" fmla="*/ 300 h 850"/>
                    <a:gd name="T2" fmla="*/ 393 w 1604"/>
                    <a:gd name="T3" fmla="*/ 320 h 850"/>
                    <a:gd name="T4" fmla="*/ 364 w 1604"/>
                    <a:gd name="T5" fmla="*/ 353 h 850"/>
                    <a:gd name="T6" fmla="*/ 353 w 1604"/>
                    <a:gd name="T7" fmla="*/ 398 h 850"/>
                    <a:gd name="T8" fmla="*/ 357 w 1604"/>
                    <a:gd name="T9" fmla="*/ 488 h 850"/>
                    <a:gd name="T10" fmla="*/ 376 w 1604"/>
                    <a:gd name="T11" fmla="*/ 528 h 850"/>
                    <a:gd name="T12" fmla="*/ 410 w 1604"/>
                    <a:gd name="T13" fmla="*/ 555 h 850"/>
                    <a:gd name="T14" fmla="*/ 455 w 1604"/>
                    <a:gd name="T15" fmla="*/ 565 h 850"/>
                    <a:gd name="T16" fmla="*/ 545 w 1604"/>
                    <a:gd name="T17" fmla="*/ 563 h 850"/>
                    <a:gd name="T18" fmla="*/ 584 w 1604"/>
                    <a:gd name="T19" fmla="*/ 543 h 850"/>
                    <a:gd name="T20" fmla="*/ 611 w 1604"/>
                    <a:gd name="T21" fmla="*/ 509 h 850"/>
                    <a:gd name="T22" fmla="*/ 622 w 1604"/>
                    <a:gd name="T23" fmla="*/ 465 h 850"/>
                    <a:gd name="T24" fmla="*/ 619 w 1604"/>
                    <a:gd name="T25" fmla="*/ 375 h 850"/>
                    <a:gd name="T26" fmla="*/ 600 w 1604"/>
                    <a:gd name="T27" fmla="*/ 335 h 850"/>
                    <a:gd name="T28" fmla="*/ 566 w 1604"/>
                    <a:gd name="T29" fmla="*/ 308 h 850"/>
                    <a:gd name="T30" fmla="*/ 521 w 1604"/>
                    <a:gd name="T31" fmla="*/ 298 h 850"/>
                    <a:gd name="T32" fmla="*/ 201 w 1604"/>
                    <a:gd name="T33" fmla="*/ 0 h 850"/>
                    <a:gd name="T34" fmla="*/ 1436 w 1604"/>
                    <a:gd name="T35" fmla="*/ 2 h 850"/>
                    <a:gd name="T36" fmla="*/ 1494 w 1604"/>
                    <a:gd name="T37" fmla="*/ 22 h 850"/>
                    <a:gd name="T38" fmla="*/ 1538 w 1604"/>
                    <a:gd name="T39" fmla="*/ 52 h 850"/>
                    <a:gd name="T40" fmla="*/ 1579 w 1604"/>
                    <a:gd name="T41" fmla="*/ 103 h 850"/>
                    <a:gd name="T42" fmla="*/ 1600 w 1604"/>
                    <a:gd name="T43" fmla="*/ 166 h 850"/>
                    <a:gd name="T44" fmla="*/ 1604 w 1604"/>
                    <a:gd name="T45" fmla="*/ 649 h 850"/>
                    <a:gd name="T46" fmla="*/ 1593 w 1604"/>
                    <a:gd name="T47" fmla="*/ 716 h 850"/>
                    <a:gd name="T48" fmla="*/ 1560 w 1604"/>
                    <a:gd name="T49" fmla="*/ 773 h 850"/>
                    <a:gd name="T50" fmla="*/ 1517 w 1604"/>
                    <a:gd name="T51" fmla="*/ 814 h 850"/>
                    <a:gd name="T52" fmla="*/ 1468 w 1604"/>
                    <a:gd name="T53" fmla="*/ 839 h 850"/>
                    <a:gd name="T54" fmla="*/ 1402 w 1604"/>
                    <a:gd name="T55" fmla="*/ 850 h 850"/>
                    <a:gd name="T56" fmla="*/ 165 w 1604"/>
                    <a:gd name="T57" fmla="*/ 846 h 850"/>
                    <a:gd name="T58" fmla="*/ 100 w 1604"/>
                    <a:gd name="T59" fmla="*/ 823 h 850"/>
                    <a:gd name="T60" fmla="*/ 48 w 1604"/>
                    <a:gd name="T61" fmla="*/ 778 h 850"/>
                    <a:gd name="T62" fmla="*/ 13 w 1604"/>
                    <a:gd name="T63" fmla="*/ 718 h 850"/>
                    <a:gd name="T64" fmla="*/ 0 w 1604"/>
                    <a:gd name="T65" fmla="*/ 649 h 850"/>
                    <a:gd name="T66" fmla="*/ 3 w 1604"/>
                    <a:gd name="T67" fmla="*/ 164 h 850"/>
                    <a:gd name="T68" fmla="*/ 27 w 1604"/>
                    <a:gd name="T69" fmla="*/ 99 h 850"/>
                    <a:gd name="T70" fmla="*/ 72 w 1604"/>
                    <a:gd name="T71" fmla="*/ 47 h 850"/>
                    <a:gd name="T72" fmla="*/ 131 w 1604"/>
                    <a:gd name="T73" fmla="*/ 12 h 850"/>
                    <a:gd name="T74" fmla="*/ 201 w 1604"/>
                    <a:gd name="T75"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4" h="850">
                      <a:moveTo>
                        <a:pt x="455" y="298"/>
                      </a:moveTo>
                      <a:lnTo>
                        <a:pt x="432" y="300"/>
                      </a:lnTo>
                      <a:lnTo>
                        <a:pt x="411" y="308"/>
                      </a:lnTo>
                      <a:lnTo>
                        <a:pt x="393" y="320"/>
                      </a:lnTo>
                      <a:lnTo>
                        <a:pt x="376" y="335"/>
                      </a:lnTo>
                      <a:lnTo>
                        <a:pt x="364" y="353"/>
                      </a:lnTo>
                      <a:lnTo>
                        <a:pt x="357" y="375"/>
                      </a:lnTo>
                      <a:lnTo>
                        <a:pt x="353" y="398"/>
                      </a:lnTo>
                      <a:lnTo>
                        <a:pt x="353" y="465"/>
                      </a:lnTo>
                      <a:lnTo>
                        <a:pt x="357" y="488"/>
                      </a:lnTo>
                      <a:lnTo>
                        <a:pt x="364" y="509"/>
                      </a:lnTo>
                      <a:lnTo>
                        <a:pt x="376" y="528"/>
                      </a:lnTo>
                      <a:lnTo>
                        <a:pt x="392" y="543"/>
                      </a:lnTo>
                      <a:lnTo>
                        <a:pt x="410" y="555"/>
                      </a:lnTo>
                      <a:lnTo>
                        <a:pt x="432" y="563"/>
                      </a:lnTo>
                      <a:lnTo>
                        <a:pt x="455" y="565"/>
                      </a:lnTo>
                      <a:lnTo>
                        <a:pt x="521" y="565"/>
                      </a:lnTo>
                      <a:lnTo>
                        <a:pt x="545" y="563"/>
                      </a:lnTo>
                      <a:lnTo>
                        <a:pt x="566" y="555"/>
                      </a:lnTo>
                      <a:lnTo>
                        <a:pt x="584" y="543"/>
                      </a:lnTo>
                      <a:lnTo>
                        <a:pt x="600" y="528"/>
                      </a:lnTo>
                      <a:lnTo>
                        <a:pt x="611" y="509"/>
                      </a:lnTo>
                      <a:lnTo>
                        <a:pt x="619" y="488"/>
                      </a:lnTo>
                      <a:lnTo>
                        <a:pt x="622" y="465"/>
                      </a:lnTo>
                      <a:lnTo>
                        <a:pt x="622" y="398"/>
                      </a:lnTo>
                      <a:lnTo>
                        <a:pt x="619" y="375"/>
                      </a:lnTo>
                      <a:lnTo>
                        <a:pt x="611" y="353"/>
                      </a:lnTo>
                      <a:lnTo>
                        <a:pt x="600" y="335"/>
                      </a:lnTo>
                      <a:lnTo>
                        <a:pt x="584" y="320"/>
                      </a:lnTo>
                      <a:lnTo>
                        <a:pt x="566" y="308"/>
                      </a:lnTo>
                      <a:lnTo>
                        <a:pt x="545" y="300"/>
                      </a:lnTo>
                      <a:lnTo>
                        <a:pt x="521" y="298"/>
                      </a:lnTo>
                      <a:lnTo>
                        <a:pt x="455" y="298"/>
                      </a:lnTo>
                      <a:close/>
                      <a:moveTo>
                        <a:pt x="201" y="0"/>
                      </a:moveTo>
                      <a:lnTo>
                        <a:pt x="1402" y="0"/>
                      </a:lnTo>
                      <a:lnTo>
                        <a:pt x="1436" y="2"/>
                      </a:lnTo>
                      <a:lnTo>
                        <a:pt x="1468" y="11"/>
                      </a:lnTo>
                      <a:lnTo>
                        <a:pt x="1494" y="22"/>
                      </a:lnTo>
                      <a:lnTo>
                        <a:pt x="1517" y="35"/>
                      </a:lnTo>
                      <a:lnTo>
                        <a:pt x="1538" y="52"/>
                      </a:lnTo>
                      <a:lnTo>
                        <a:pt x="1560" y="76"/>
                      </a:lnTo>
                      <a:lnTo>
                        <a:pt x="1579" y="103"/>
                      </a:lnTo>
                      <a:lnTo>
                        <a:pt x="1593" y="134"/>
                      </a:lnTo>
                      <a:lnTo>
                        <a:pt x="1600" y="166"/>
                      </a:lnTo>
                      <a:lnTo>
                        <a:pt x="1604" y="201"/>
                      </a:lnTo>
                      <a:lnTo>
                        <a:pt x="1604" y="649"/>
                      </a:lnTo>
                      <a:lnTo>
                        <a:pt x="1600" y="684"/>
                      </a:lnTo>
                      <a:lnTo>
                        <a:pt x="1593" y="716"/>
                      </a:lnTo>
                      <a:lnTo>
                        <a:pt x="1579" y="745"/>
                      </a:lnTo>
                      <a:lnTo>
                        <a:pt x="1560" y="773"/>
                      </a:lnTo>
                      <a:lnTo>
                        <a:pt x="1538" y="797"/>
                      </a:lnTo>
                      <a:lnTo>
                        <a:pt x="1517" y="814"/>
                      </a:lnTo>
                      <a:lnTo>
                        <a:pt x="1494" y="828"/>
                      </a:lnTo>
                      <a:lnTo>
                        <a:pt x="1468" y="839"/>
                      </a:lnTo>
                      <a:lnTo>
                        <a:pt x="1436" y="846"/>
                      </a:lnTo>
                      <a:lnTo>
                        <a:pt x="1402" y="850"/>
                      </a:lnTo>
                      <a:lnTo>
                        <a:pt x="201" y="850"/>
                      </a:lnTo>
                      <a:lnTo>
                        <a:pt x="165" y="846"/>
                      </a:lnTo>
                      <a:lnTo>
                        <a:pt x="131" y="837"/>
                      </a:lnTo>
                      <a:lnTo>
                        <a:pt x="100" y="823"/>
                      </a:lnTo>
                      <a:lnTo>
                        <a:pt x="72" y="802"/>
                      </a:lnTo>
                      <a:lnTo>
                        <a:pt x="48" y="778"/>
                      </a:lnTo>
                      <a:lnTo>
                        <a:pt x="27" y="750"/>
                      </a:lnTo>
                      <a:lnTo>
                        <a:pt x="13" y="718"/>
                      </a:lnTo>
                      <a:lnTo>
                        <a:pt x="3" y="685"/>
                      </a:lnTo>
                      <a:lnTo>
                        <a:pt x="0" y="649"/>
                      </a:lnTo>
                      <a:lnTo>
                        <a:pt x="0" y="201"/>
                      </a:lnTo>
                      <a:lnTo>
                        <a:pt x="3" y="164"/>
                      </a:lnTo>
                      <a:lnTo>
                        <a:pt x="13" y="131"/>
                      </a:lnTo>
                      <a:lnTo>
                        <a:pt x="27" y="99"/>
                      </a:lnTo>
                      <a:lnTo>
                        <a:pt x="48" y="71"/>
                      </a:lnTo>
                      <a:lnTo>
                        <a:pt x="72" y="47"/>
                      </a:lnTo>
                      <a:lnTo>
                        <a:pt x="100" y="27"/>
                      </a:lnTo>
                      <a:lnTo>
                        <a:pt x="131" y="12"/>
                      </a:lnTo>
                      <a:lnTo>
                        <a:pt x="165" y="3"/>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grpSp>
          <p:nvGrpSpPr>
            <p:cNvPr id="38" name="Group 37">
              <a:extLst>
                <a:ext uri="{FF2B5EF4-FFF2-40B4-BE49-F238E27FC236}">
                  <a16:creationId xmlns:a16="http://schemas.microsoft.com/office/drawing/2014/main" xmlns="" id="{6F4D7233-A4DB-45F4-BFB8-E0786AE07E73}"/>
                </a:ext>
              </a:extLst>
            </p:cNvPr>
            <p:cNvGrpSpPr/>
            <p:nvPr/>
          </p:nvGrpSpPr>
          <p:grpSpPr>
            <a:xfrm>
              <a:off x="5219715" y="3022403"/>
              <a:ext cx="823768" cy="823768"/>
              <a:chOff x="4117784" y="2812536"/>
              <a:chExt cx="823768" cy="823768"/>
            </a:xfrm>
          </p:grpSpPr>
          <p:sp>
            <p:nvSpPr>
              <p:cNvPr id="39" name="Oval 38">
                <a:extLst>
                  <a:ext uri="{FF2B5EF4-FFF2-40B4-BE49-F238E27FC236}">
                    <a16:creationId xmlns:a16="http://schemas.microsoft.com/office/drawing/2014/main" xmlns="" id="{156C86AF-FC4F-4D7B-8F37-EECE3208230C}"/>
                  </a:ext>
                </a:extLst>
              </p:cNvPr>
              <p:cNvSpPr/>
              <p:nvPr/>
            </p:nvSpPr>
            <p:spPr>
              <a:xfrm>
                <a:off x="4117784" y="2812536"/>
                <a:ext cx="823768" cy="823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IN" sz="2000" dirty="0">
                  <a:solidFill>
                    <a:schemeClr val="tx1">
                      <a:lumMod val="65000"/>
                      <a:lumOff val="35000"/>
                    </a:schemeClr>
                  </a:solidFill>
                </a:endParaRPr>
              </a:p>
            </p:txBody>
          </p:sp>
          <p:grpSp>
            <p:nvGrpSpPr>
              <p:cNvPr id="40" name="Group 39">
                <a:extLst>
                  <a:ext uri="{FF2B5EF4-FFF2-40B4-BE49-F238E27FC236}">
                    <a16:creationId xmlns:a16="http://schemas.microsoft.com/office/drawing/2014/main" xmlns="" id="{8276710B-A5DE-44A6-A650-B06F985BFCD8}"/>
                  </a:ext>
                </a:extLst>
              </p:cNvPr>
              <p:cNvGrpSpPr/>
              <p:nvPr/>
            </p:nvGrpSpPr>
            <p:grpSpPr>
              <a:xfrm>
                <a:off x="4232046" y="2973244"/>
                <a:ext cx="595244" cy="502352"/>
                <a:chOff x="3827463" y="2378075"/>
                <a:chExt cx="773113" cy="652463"/>
              </a:xfrm>
              <a:solidFill>
                <a:schemeClr val="bg1"/>
              </a:solidFill>
            </p:grpSpPr>
            <p:sp>
              <p:nvSpPr>
                <p:cNvPr id="41" name="Freeform 93">
                  <a:extLst>
                    <a:ext uri="{FF2B5EF4-FFF2-40B4-BE49-F238E27FC236}">
                      <a16:creationId xmlns:a16="http://schemas.microsoft.com/office/drawing/2014/main" xmlns="" id="{B86BB55A-BDB6-46F9-BE16-2933D6B2A17D}"/>
                    </a:ext>
                  </a:extLst>
                </p:cNvPr>
                <p:cNvSpPr>
                  <a:spLocks noEditPoints="1"/>
                </p:cNvSpPr>
                <p:nvPr/>
              </p:nvSpPr>
              <p:spPr bwMode="auto">
                <a:xfrm>
                  <a:off x="3827463" y="2378075"/>
                  <a:ext cx="762000" cy="487363"/>
                </a:xfrm>
                <a:custGeom>
                  <a:avLst/>
                  <a:gdLst>
                    <a:gd name="T0" fmla="*/ 212 w 3360"/>
                    <a:gd name="T1" fmla="*/ 966 h 2150"/>
                    <a:gd name="T2" fmla="*/ 205 w 3360"/>
                    <a:gd name="T3" fmla="*/ 969 h 2150"/>
                    <a:gd name="T4" fmla="*/ 200 w 3360"/>
                    <a:gd name="T5" fmla="*/ 974 h 2150"/>
                    <a:gd name="T6" fmla="*/ 197 w 3360"/>
                    <a:gd name="T7" fmla="*/ 982 h 2150"/>
                    <a:gd name="T8" fmla="*/ 289 w 3360"/>
                    <a:gd name="T9" fmla="*/ 1911 h 2150"/>
                    <a:gd name="T10" fmla="*/ 304 w 3360"/>
                    <a:gd name="T11" fmla="*/ 1940 h 2150"/>
                    <a:gd name="T12" fmla="*/ 334 w 3360"/>
                    <a:gd name="T13" fmla="*/ 1953 h 2150"/>
                    <a:gd name="T14" fmla="*/ 1866 w 3360"/>
                    <a:gd name="T15" fmla="*/ 1951 h 2150"/>
                    <a:gd name="T16" fmla="*/ 1894 w 3360"/>
                    <a:gd name="T17" fmla="*/ 1936 h 2150"/>
                    <a:gd name="T18" fmla="*/ 1916 w 3360"/>
                    <a:gd name="T19" fmla="*/ 1912 h 2150"/>
                    <a:gd name="T20" fmla="*/ 2174 w 3360"/>
                    <a:gd name="T21" fmla="*/ 968 h 2150"/>
                    <a:gd name="T22" fmla="*/ 2172 w 3360"/>
                    <a:gd name="T23" fmla="*/ 965 h 2150"/>
                    <a:gd name="T24" fmla="*/ 2656 w 3360"/>
                    <a:gd name="T25" fmla="*/ 0 h 2150"/>
                    <a:gd name="T26" fmla="*/ 3284 w 3360"/>
                    <a:gd name="T27" fmla="*/ 3 h 2150"/>
                    <a:gd name="T28" fmla="*/ 3323 w 3360"/>
                    <a:gd name="T29" fmla="*/ 22 h 2150"/>
                    <a:gd name="T30" fmla="*/ 3350 w 3360"/>
                    <a:gd name="T31" fmla="*/ 55 h 2150"/>
                    <a:gd name="T32" fmla="*/ 3360 w 3360"/>
                    <a:gd name="T33" fmla="*/ 99 h 2150"/>
                    <a:gd name="T34" fmla="*/ 3350 w 3360"/>
                    <a:gd name="T35" fmla="*/ 142 h 2150"/>
                    <a:gd name="T36" fmla="*/ 3323 w 3360"/>
                    <a:gd name="T37" fmla="*/ 175 h 2150"/>
                    <a:gd name="T38" fmla="*/ 3284 w 3360"/>
                    <a:gd name="T39" fmla="*/ 195 h 2150"/>
                    <a:gd name="T40" fmla="*/ 2656 w 3360"/>
                    <a:gd name="T41" fmla="*/ 197 h 2150"/>
                    <a:gd name="T42" fmla="*/ 2627 w 3360"/>
                    <a:gd name="T43" fmla="*/ 205 h 2150"/>
                    <a:gd name="T44" fmla="*/ 2600 w 3360"/>
                    <a:gd name="T45" fmla="*/ 226 h 2150"/>
                    <a:gd name="T46" fmla="*/ 2584 w 3360"/>
                    <a:gd name="T47" fmla="*/ 252 h 2150"/>
                    <a:gd name="T48" fmla="*/ 2113 w 3360"/>
                    <a:gd name="T49" fmla="*/ 1951 h 2150"/>
                    <a:gd name="T50" fmla="*/ 2081 w 3360"/>
                    <a:gd name="T51" fmla="*/ 2021 h 2150"/>
                    <a:gd name="T52" fmla="*/ 2029 w 3360"/>
                    <a:gd name="T53" fmla="*/ 2080 h 2150"/>
                    <a:gd name="T54" fmla="*/ 1964 w 3360"/>
                    <a:gd name="T55" fmla="*/ 2123 h 2150"/>
                    <a:gd name="T56" fmla="*/ 1890 w 3360"/>
                    <a:gd name="T57" fmla="*/ 2147 h 2150"/>
                    <a:gd name="T58" fmla="*/ 334 w 3360"/>
                    <a:gd name="T59" fmla="*/ 2150 h 2150"/>
                    <a:gd name="T60" fmla="*/ 263 w 3360"/>
                    <a:gd name="T61" fmla="*/ 2139 h 2150"/>
                    <a:gd name="T62" fmla="*/ 200 w 3360"/>
                    <a:gd name="T63" fmla="*/ 2108 h 2150"/>
                    <a:gd name="T64" fmla="*/ 147 w 3360"/>
                    <a:gd name="T65" fmla="*/ 2061 h 2150"/>
                    <a:gd name="T66" fmla="*/ 110 w 3360"/>
                    <a:gd name="T67" fmla="*/ 2000 h 2150"/>
                    <a:gd name="T68" fmla="*/ 92 w 3360"/>
                    <a:gd name="T69" fmla="*/ 1930 h 2150"/>
                    <a:gd name="T70" fmla="*/ 0 w 3360"/>
                    <a:gd name="T71" fmla="*/ 976 h 2150"/>
                    <a:gd name="T72" fmla="*/ 10 w 3360"/>
                    <a:gd name="T73" fmla="*/ 917 h 2150"/>
                    <a:gd name="T74" fmla="*/ 37 w 3360"/>
                    <a:gd name="T75" fmla="*/ 862 h 2150"/>
                    <a:gd name="T76" fmla="*/ 78 w 3360"/>
                    <a:gd name="T77" fmla="*/ 818 h 2150"/>
                    <a:gd name="T78" fmla="*/ 128 w 3360"/>
                    <a:gd name="T79" fmla="*/ 787 h 2150"/>
                    <a:gd name="T80" fmla="*/ 187 w 3360"/>
                    <a:gd name="T81" fmla="*/ 770 h 2150"/>
                    <a:gd name="T82" fmla="*/ 2172 w 3360"/>
                    <a:gd name="T83" fmla="*/ 768 h 2150"/>
                    <a:gd name="T84" fmla="*/ 2231 w 3360"/>
                    <a:gd name="T85" fmla="*/ 776 h 2150"/>
                    <a:gd name="T86" fmla="*/ 2408 w 3360"/>
                    <a:gd name="T87" fmla="*/ 162 h 2150"/>
                    <a:gd name="T88" fmla="*/ 2450 w 3360"/>
                    <a:gd name="T89" fmla="*/ 98 h 2150"/>
                    <a:gd name="T90" fmla="*/ 2510 w 3360"/>
                    <a:gd name="T91" fmla="*/ 46 h 2150"/>
                    <a:gd name="T92" fmla="*/ 2581 w 3360"/>
                    <a:gd name="T93" fmla="*/ 13 h 2150"/>
                    <a:gd name="T94" fmla="*/ 2656 w 3360"/>
                    <a:gd name="T95" fmla="*/ 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0" h="2150">
                      <a:moveTo>
                        <a:pt x="217" y="965"/>
                      </a:moveTo>
                      <a:lnTo>
                        <a:pt x="212" y="966"/>
                      </a:lnTo>
                      <a:lnTo>
                        <a:pt x="208" y="967"/>
                      </a:lnTo>
                      <a:lnTo>
                        <a:pt x="205" y="969"/>
                      </a:lnTo>
                      <a:lnTo>
                        <a:pt x="202" y="971"/>
                      </a:lnTo>
                      <a:lnTo>
                        <a:pt x="200" y="974"/>
                      </a:lnTo>
                      <a:lnTo>
                        <a:pt x="198" y="978"/>
                      </a:lnTo>
                      <a:lnTo>
                        <a:pt x="197" y="982"/>
                      </a:lnTo>
                      <a:lnTo>
                        <a:pt x="198" y="987"/>
                      </a:lnTo>
                      <a:lnTo>
                        <a:pt x="289" y="1911"/>
                      </a:lnTo>
                      <a:lnTo>
                        <a:pt x="293" y="1927"/>
                      </a:lnTo>
                      <a:lnTo>
                        <a:pt x="304" y="1940"/>
                      </a:lnTo>
                      <a:lnTo>
                        <a:pt x="319" y="1950"/>
                      </a:lnTo>
                      <a:lnTo>
                        <a:pt x="334" y="1953"/>
                      </a:lnTo>
                      <a:lnTo>
                        <a:pt x="1852" y="1953"/>
                      </a:lnTo>
                      <a:lnTo>
                        <a:pt x="1866" y="1951"/>
                      </a:lnTo>
                      <a:lnTo>
                        <a:pt x="1881" y="1944"/>
                      </a:lnTo>
                      <a:lnTo>
                        <a:pt x="1894" y="1936"/>
                      </a:lnTo>
                      <a:lnTo>
                        <a:pt x="1907" y="1925"/>
                      </a:lnTo>
                      <a:lnTo>
                        <a:pt x="1916" y="1912"/>
                      </a:lnTo>
                      <a:lnTo>
                        <a:pt x="1922" y="1899"/>
                      </a:lnTo>
                      <a:lnTo>
                        <a:pt x="2174" y="968"/>
                      </a:lnTo>
                      <a:lnTo>
                        <a:pt x="2175" y="965"/>
                      </a:lnTo>
                      <a:lnTo>
                        <a:pt x="2172" y="965"/>
                      </a:lnTo>
                      <a:lnTo>
                        <a:pt x="217" y="965"/>
                      </a:lnTo>
                      <a:close/>
                      <a:moveTo>
                        <a:pt x="2656" y="0"/>
                      </a:moveTo>
                      <a:lnTo>
                        <a:pt x="3262" y="0"/>
                      </a:lnTo>
                      <a:lnTo>
                        <a:pt x="3284" y="3"/>
                      </a:lnTo>
                      <a:lnTo>
                        <a:pt x="3304" y="10"/>
                      </a:lnTo>
                      <a:lnTo>
                        <a:pt x="3323" y="22"/>
                      </a:lnTo>
                      <a:lnTo>
                        <a:pt x="3338" y="37"/>
                      </a:lnTo>
                      <a:lnTo>
                        <a:pt x="3350" y="55"/>
                      </a:lnTo>
                      <a:lnTo>
                        <a:pt x="3357" y="76"/>
                      </a:lnTo>
                      <a:lnTo>
                        <a:pt x="3360" y="99"/>
                      </a:lnTo>
                      <a:lnTo>
                        <a:pt x="3357" y="122"/>
                      </a:lnTo>
                      <a:lnTo>
                        <a:pt x="3350" y="142"/>
                      </a:lnTo>
                      <a:lnTo>
                        <a:pt x="3338" y="160"/>
                      </a:lnTo>
                      <a:lnTo>
                        <a:pt x="3323" y="175"/>
                      </a:lnTo>
                      <a:lnTo>
                        <a:pt x="3304" y="187"/>
                      </a:lnTo>
                      <a:lnTo>
                        <a:pt x="3284" y="195"/>
                      </a:lnTo>
                      <a:lnTo>
                        <a:pt x="3262" y="197"/>
                      </a:lnTo>
                      <a:lnTo>
                        <a:pt x="2656" y="197"/>
                      </a:lnTo>
                      <a:lnTo>
                        <a:pt x="2642" y="199"/>
                      </a:lnTo>
                      <a:lnTo>
                        <a:pt x="2627" y="205"/>
                      </a:lnTo>
                      <a:lnTo>
                        <a:pt x="2613" y="215"/>
                      </a:lnTo>
                      <a:lnTo>
                        <a:pt x="2600" y="226"/>
                      </a:lnTo>
                      <a:lnTo>
                        <a:pt x="2590" y="238"/>
                      </a:lnTo>
                      <a:lnTo>
                        <a:pt x="2584" y="252"/>
                      </a:lnTo>
                      <a:lnTo>
                        <a:pt x="2302" y="1248"/>
                      </a:lnTo>
                      <a:lnTo>
                        <a:pt x="2113" y="1951"/>
                      </a:lnTo>
                      <a:lnTo>
                        <a:pt x="2099" y="1987"/>
                      </a:lnTo>
                      <a:lnTo>
                        <a:pt x="2081" y="2021"/>
                      </a:lnTo>
                      <a:lnTo>
                        <a:pt x="2057" y="2052"/>
                      </a:lnTo>
                      <a:lnTo>
                        <a:pt x="2029" y="2080"/>
                      </a:lnTo>
                      <a:lnTo>
                        <a:pt x="1998" y="2104"/>
                      </a:lnTo>
                      <a:lnTo>
                        <a:pt x="1964" y="2123"/>
                      </a:lnTo>
                      <a:lnTo>
                        <a:pt x="1927" y="2138"/>
                      </a:lnTo>
                      <a:lnTo>
                        <a:pt x="1890" y="2147"/>
                      </a:lnTo>
                      <a:lnTo>
                        <a:pt x="1852" y="2150"/>
                      </a:lnTo>
                      <a:lnTo>
                        <a:pt x="334" y="2150"/>
                      </a:lnTo>
                      <a:lnTo>
                        <a:pt x="298" y="2147"/>
                      </a:lnTo>
                      <a:lnTo>
                        <a:pt x="263" y="2139"/>
                      </a:lnTo>
                      <a:lnTo>
                        <a:pt x="230" y="2125"/>
                      </a:lnTo>
                      <a:lnTo>
                        <a:pt x="200" y="2108"/>
                      </a:lnTo>
                      <a:lnTo>
                        <a:pt x="172" y="2086"/>
                      </a:lnTo>
                      <a:lnTo>
                        <a:pt x="147" y="2061"/>
                      </a:lnTo>
                      <a:lnTo>
                        <a:pt x="126" y="2032"/>
                      </a:lnTo>
                      <a:lnTo>
                        <a:pt x="110" y="2000"/>
                      </a:lnTo>
                      <a:lnTo>
                        <a:pt x="98" y="1966"/>
                      </a:lnTo>
                      <a:lnTo>
                        <a:pt x="92" y="1930"/>
                      </a:lnTo>
                      <a:lnTo>
                        <a:pt x="1" y="1007"/>
                      </a:lnTo>
                      <a:lnTo>
                        <a:pt x="0" y="976"/>
                      </a:lnTo>
                      <a:lnTo>
                        <a:pt x="3" y="946"/>
                      </a:lnTo>
                      <a:lnTo>
                        <a:pt x="10" y="917"/>
                      </a:lnTo>
                      <a:lnTo>
                        <a:pt x="22" y="889"/>
                      </a:lnTo>
                      <a:lnTo>
                        <a:pt x="37" y="862"/>
                      </a:lnTo>
                      <a:lnTo>
                        <a:pt x="56" y="838"/>
                      </a:lnTo>
                      <a:lnTo>
                        <a:pt x="78" y="818"/>
                      </a:lnTo>
                      <a:lnTo>
                        <a:pt x="101" y="800"/>
                      </a:lnTo>
                      <a:lnTo>
                        <a:pt x="128" y="787"/>
                      </a:lnTo>
                      <a:lnTo>
                        <a:pt x="157" y="776"/>
                      </a:lnTo>
                      <a:lnTo>
                        <a:pt x="187" y="770"/>
                      </a:lnTo>
                      <a:lnTo>
                        <a:pt x="217" y="768"/>
                      </a:lnTo>
                      <a:lnTo>
                        <a:pt x="2172" y="768"/>
                      </a:lnTo>
                      <a:lnTo>
                        <a:pt x="2202" y="770"/>
                      </a:lnTo>
                      <a:lnTo>
                        <a:pt x="2231" y="776"/>
                      </a:lnTo>
                      <a:lnTo>
                        <a:pt x="2394" y="198"/>
                      </a:lnTo>
                      <a:lnTo>
                        <a:pt x="2408" y="162"/>
                      </a:lnTo>
                      <a:lnTo>
                        <a:pt x="2426" y="129"/>
                      </a:lnTo>
                      <a:lnTo>
                        <a:pt x="2450" y="98"/>
                      </a:lnTo>
                      <a:lnTo>
                        <a:pt x="2478" y="70"/>
                      </a:lnTo>
                      <a:lnTo>
                        <a:pt x="2510" y="46"/>
                      </a:lnTo>
                      <a:lnTo>
                        <a:pt x="2544" y="26"/>
                      </a:lnTo>
                      <a:lnTo>
                        <a:pt x="2581" y="13"/>
                      </a:lnTo>
                      <a:lnTo>
                        <a:pt x="2618" y="4"/>
                      </a:lnTo>
                      <a:lnTo>
                        <a:pt x="26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2" name="Freeform 94">
                  <a:extLst>
                    <a:ext uri="{FF2B5EF4-FFF2-40B4-BE49-F238E27FC236}">
                      <a16:creationId xmlns:a16="http://schemas.microsoft.com/office/drawing/2014/main" xmlns="" id="{BFCEBEA2-896D-4A48-AF58-19A8A7EC5848}"/>
                    </a:ext>
                  </a:extLst>
                </p:cNvPr>
                <p:cNvSpPr>
                  <a:spLocks noEditPoints="1"/>
                </p:cNvSpPr>
                <p:nvPr/>
              </p:nvSpPr>
              <p:spPr bwMode="auto">
                <a:xfrm>
                  <a:off x="3898901" y="2890838"/>
                  <a:ext cx="139700" cy="139700"/>
                </a:xfrm>
                <a:custGeom>
                  <a:avLst/>
                  <a:gdLst>
                    <a:gd name="T0" fmla="*/ 281 w 613"/>
                    <a:gd name="T1" fmla="*/ 200 h 612"/>
                    <a:gd name="T2" fmla="*/ 238 w 613"/>
                    <a:gd name="T3" fmla="*/ 221 h 612"/>
                    <a:gd name="T4" fmla="*/ 208 w 613"/>
                    <a:gd name="T5" fmla="*/ 259 h 612"/>
                    <a:gd name="T6" fmla="*/ 196 w 613"/>
                    <a:gd name="T7" fmla="*/ 306 h 612"/>
                    <a:gd name="T8" fmla="*/ 208 w 613"/>
                    <a:gd name="T9" fmla="*/ 355 h 612"/>
                    <a:gd name="T10" fmla="*/ 238 w 613"/>
                    <a:gd name="T11" fmla="*/ 392 h 612"/>
                    <a:gd name="T12" fmla="*/ 281 w 613"/>
                    <a:gd name="T13" fmla="*/ 413 h 612"/>
                    <a:gd name="T14" fmla="*/ 331 w 613"/>
                    <a:gd name="T15" fmla="*/ 413 h 612"/>
                    <a:gd name="T16" fmla="*/ 374 w 613"/>
                    <a:gd name="T17" fmla="*/ 392 h 612"/>
                    <a:gd name="T18" fmla="*/ 404 w 613"/>
                    <a:gd name="T19" fmla="*/ 355 h 612"/>
                    <a:gd name="T20" fmla="*/ 416 w 613"/>
                    <a:gd name="T21" fmla="*/ 306 h 612"/>
                    <a:gd name="T22" fmla="*/ 404 w 613"/>
                    <a:gd name="T23" fmla="*/ 259 h 612"/>
                    <a:gd name="T24" fmla="*/ 374 w 613"/>
                    <a:gd name="T25" fmla="*/ 221 h 612"/>
                    <a:gd name="T26" fmla="*/ 331 w 613"/>
                    <a:gd name="T27" fmla="*/ 200 h 612"/>
                    <a:gd name="T28" fmla="*/ 306 w 613"/>
                    <a:gd name="T29" fmla="*/ 0 h 612"/>
                    <a:gd name="T30" fmla="*/ 388 w 613"/>
                    <a:gd name="T31" fmla="*/ 11 h 612"/>
                    <a:gd name="T32" fmla="*/ 460 w 613"/>
                    <a:gd name="T33" fmla="*/ 42 h 612"/>
                    <a:gd name="T34" fmla="*/ 522 w 613"/>
                    <a:gd name="T35" fmla="*/ 90 h 612"/>
                    <a:gd name="T36" fmla="*/ 571 w 613"/>
                    <a:gd name="T37" fmla="*/ 152 h 612"/>
                    <a:gd name="T38" fmla="*/ 602 w 613"/>
                    <a:gd name="T39" fmla="*/ 226 h 612"/>
                    <a:gd name="T40" fmla="*/ 613 w 613"/>
                    <a:gd name="T41" fmla="*/ 306 h 612"/>
                    <a:gd name="T42" fmla="*/ 602 w 613"/>
                    <a:gd name="T43" fmla="*/ 388 h 612"/>
                    <a:gd name="T44" fmla="*/ 571 w 613"/>
                    <a:gd name="T45" fmla="*/ 460 h 612"/>
                    <a:gd name="T46" fmla="*/ 522 w 613"/>
                    <a:gd name="T47" fmla="*/ 522 h 612"/>
                    <a:gd name="T48" fmla="*/ 460 w 613"/>
                    <a:gd name="T49" fmla="*/ 571 h 612"/>
                    <a:gd name="T50" fmla="*/ 388 w 613"/>
                    <a:gd name="T51" fmla="*/ 602 h 612"/>
                    <a:gd name="T52" fmla="*/ 306 w 613"/>
                    <a:gd name="T53" fmla="*/ 612 h 612"/>
                    <a:gd name="T54" fmla="*/ 224 w 613"/>
                    <a:gd name="T55" fmla="*/ 602 h 612"/>
                    <a:gd name="T56" fmla="*/ 152 w 613"/>
                    <a:gd name="T57" fmla="*/ 571 h 612"/>
                    <a:gd name="T58" fmla="*/ 90 w 613"/>
                    <a:gd name="T59" fmla="*/ 522 h 612"/>
                    <a:gd name="T60" fmla="*/ 41 w 613"/>
                    <a:gd name="T61" fmla="*/ 460 h 612"/>
                    <a:gd name="T62" fmla="*/ 11 w 613"/>
                    <a:gd name="T63" fmla="*/ 388 h 612"/>
                    <a:gd name="T64" fmla="*/ 0 w 613"/>
                    <a:gd name="T65" fmla="*/ 306 h 612"/>
                    <a:gd name="T66" fmla="*/ 11 w 613"/>
                    <a:gd name="T67" fmla="*/ 226 h 612"/>
                    <a:gd name="T68" fmla="*/ 41 w 613"/>
                    <a:gd name="T69" fmla="*/ 152 h 612"/>
                    <a:gd name="T70" fmla="*/ 90 w 613"/>
                    <a:gd name="T71" fmla="*/ 90 h 612"/>
                    <a:gd name="T72" fmla="*/ 152 w 613"/>
                    <a:gd name="T73" fmla="*/ 42 h 612"/>
                    <a:gd name="T74" fmla="*/ 224 w 613"/>
                    <a:gd name="T75" fmla="*/ 11 h 612"/>
                    <a:gd name="T76" fmla="*/ 306 w 613"/>
                    <a:gd name="T7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3" h="612">
                      <a:moveTo>
                        <a:pt x="306" y="197"/>
                      </a:moveTo>
                      <a:lnTo>
                        <a:pt x="281" y="200"/>
                      </a:lnTo>
                      <a:lnTo>
                        <a:pt x="259" y="208"/>
                      </a:lnTo>
                      <a:lnTo>
                        <a:pt x="238" y="221"/>
                      </a:lnTo>
                      <a:lnTo>
                        <a:pt x="221" y="238"/>
                      </a:lnTo>
                      <a:lnTo>
                        <a:pt x="208" y="259"/>
                      </a:lnTo>
                      <a:lnTo>
                        <a:pt x="200" y="281"/>
                      </a:lnTo>
                      <a:lnTo>
                        <a:pt x="196" y="306"/>
                      </a:lnTo>
                      <a:lnTo>
                        <a:pt x="200" y="331"/>
                      </a:lnTo>
                      <a:lnTo>
                        <a:pt x="208" y="355"/>
                      </a:lnTo>
                      <a:lnTo>
                        <a:pt x="221" y="375"/>
                      </a:lnTo>
                      <a:lnTo>
                        <a:pt x="238" y="392"/>
                      </a:lnTo>
                      <a:lnTo>
                        <a:pt x="259" y="405"/>
                      </a:lnTo>
                      <a:lnTo>
                        <a:pt x="281" y="413"/>
                      </a:lnTo>
                      <a:lnTo>
                        <a:pt x="306" y="416"/>
                      </a:lnTo>
                      <a:lnTo>
                        <a:pt x="331" y="413"/>
                      </a:lnTo>
                      <a:lnTo>
                        <a:pt x="355" y="405"/>
                      </a:lnTo>
                      <a:lnTo>
                        <a:pt x="374" y="392"/>
                      </a:lnTo>
                      <a:lnTo>
                        <a:pt x="392" y="375"/>
                      </a:lnTo>
                      <a:lnTo>
                        <a:pt x="404" y="355"/>
                      </a:lnTo>
                      <a:lnTo>
                        <a:pt x="413" y="331"/>
                      </a:lnTo>
                      <a:lnTo>
                        <a:pt x="416" y="306"/>
                      </a:lnTo>
                      <a:lnTo>
                        <a:pt x="413" y="281"/>
                      </a:lnTo>
                      <a:lnTo>
                        <a:pt x="404" y="259"/>
                      </a:lnTo>
                      <a:lnTo>
                        <a:pt x="392" y="238"/>
                      </a:lnTo>
                      <a:lnTo>
                        <a:pt x="374" y="221"/>
                      </a:lnTo>
                      <a:lnTo>
                        <a:pt x="355" y="208"/>
                      </a:lnTo>
                      <a:lnTo>
                        <a:pt x="331" y="200"/>
                      </a:lnTo>
                      <a:lnTo>
                        <a:pt x="306" y="197"/>
                      </a:lnTo>
                      <a:close/>
                      <a:moveTo>
                        <a:pt x="306" y="0"/>
                      </a:moveTo>
                      <a:lnTo>
                        <a:pt x="348" y="3"/>
                      </a:lnTo>
                      <a:lnTo>
                        <a:pt x="388" y="11"/>
                      </a:lnTo>
                      <a:lnTo>
                        <a:pt x="425" y="24"/>
                      </a:lnTo>
                      <a:lnTo>
                        <a:pt x="460" y="42"/>
                      </a:lnTo>
                      <a:lnTo>
                        <a:pt x="493" y="64"/>
                      </a:lnTo>
                      <a:lnTo>
                        <a:pt x="522" y="90"/>
                      </a:lnTo>
                      <a:lnTo>
                        <a:pt x="548" y="119"/>
                      </a:lnTo>
                      <a:lnTo>
                        <a:pt x="571" y="152"/>
                      </a:lnTo>
                      <a:lnTo>
                        <a:pt x="589" y="187"/>
                      </a:lnTo>
                      <a:lnTo>
                        <a:pt x="602" y="226"/>
                      </a:lnTo>
                      <a:lnTo>
                        <a:pt x="609" y="265"/>
                      </a:lnTo>
                      <a:lnTo>
                        <a:pt x="613" y="306"/>
                      </a:lnTo>
                      <a:lnTo>
                        <a:pt x="609" y="348"/>
                      </a:lnTo>
                      <a:lnTo>
                        <a:pt x="602" y="388"/>
                      </a:lnTo>
                      <a:lnTo>
                        <a:pt x="589" y="425"/>
                      </a:lnTo>
                      <a:lnTo>
                        <a:pt x="571" y="460"/>
                      </a:lnTo>
                      <a:lnTo>
                        <a:pt x="548" y="493"/>
                      </a:lnTo>
                      <a:lnTo>
                        <a:pt x="522" y="522"/>
                      </a:lnTo>
                      <a:lnTo>
                        <a:pt x="493" y="548"/>
                      </a:lnTo>
                      <a:lnTo>
                        <a:pt x="460" y="571"/>
                      </a:lnTo>
                      <a:lnTo>
                        <a:pt x="425" y="589"/>
                      </a:lnTo>
                      <a:lnTo>
                        <a:pt x="388" y="602"/>
                      </a:lnTo>
                      <a:lnTo>
                        <a:pt x="348" y="609"/>
                      </a:lnTo>
                      <a:lnTo>
                        <a:pt x="306" y="612"/>
                      </a:lnTo>
                      <a:lnTo>
                        <a:pt x="265" y="609"/>
                      </a:lnTo>
                      <a:lnTo>
                        <a:pt x="224" y="602"/>
                      </a:lnTo>
                      <a:lnTo>
                        <a:pt x="187" y="589"/>
                      </a:lnTo>
                      <a:lnTo>
                        <a:pt x="152" y="571"/>
                      </a:lnTo>
                      <a:lnTo>
                        <a:pt x="119" y="548"/>
                      </a:lnTo>
                      <a:lnTo>
                        <a:pt x="90" y="522"/>
                      </a:lnTo>
                      <a:lnTo>
                        <a:pt x="64" y="493"/>
                      </a:lnTo>
                      <a:lnTo>
                        <a:pt x="41" y="460"/>
                      </a:lnTo>
                      <a:lnTo>
                        <a:pt x="24" y="425"/>
                      </a:lnTo>
                      <a:lnTo>
                        <a:pt x="11" y="388"/>
                      </a:lnTo>
                      <a:lnTo>
                        <a:pt x="3" y="348"/>
                      </a:lnTo>
                      <a:lnTo>
                        <a:pt x="0" y="306"/>
                      </a:lnTo>
                      <a:lnTo>
                        <a:pt x="3" y="265"/>
                      </a:lnTo>
                      <a:lnTo>
                        <a:pt x="11" y="226"/>
                      </a:lnTo>
                      <a:lnTo>
                        <a:pt x="24" y="187"/>
                      </a:lnTo>
                      <a:lnTo>
                        <a:pt x="41" y="152"/>
                      </a:lnTo>
                      <a:lnTo>
                        <a:pt x="64" y="119"/>
                      </a:lnTo>
                      <a:lnTo>
                        <a:pt x="90" y="90"/>
                      </a:lnTo>
                      <a:lnTo>
                        <a:pt x="119" y="64"/>
                      </a:lnTo>
                      <a:lnTo>
                        <a:pt x="152" y="42"/>
                      </a:lnTo>
                      <a:lnTo>
                        <a:pt x="187" y="24"/>
                      </a:lnTo>
                      <a:lnTo>
                        <a:pt x="224" y="11"/>
                      </a:lnTo>
                      <a:lnTo>
                        <a:pt x="265" y="3"/>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3" name="Freeform 95">
                  <a:extLst>
                    <a:ext uri="{FF2B5EF4-FFF2-40B4-BE49-F238E27FC236}">
                      <a16:creationId xmlns:a16="http://schemas.microsoft.com/office/drawing/2014/main" xmlns="" id="{4C711EEF-B97F-4A0D-BEF6-430C06FE3986}"/>
                    </a:ext>
                  </a:extLst>
                </p:cNvPr>
                <p:cNvSpPr>
                  <a:spLocks noEditPoints="1"/>
                </p:cNvSpPr>
                <p:nvPr/>
              </p:nvSpPr>
              <p:spPr bwMode="auto">
                <a:xfrm>
                  <a:off x="4119563" y="2890838"/>
                  <a:ext cx="139700" cy="139700"/>
                </a:xfrm>
                <a:custGeom>
                  <a:avLst/>
                  <a:gdLst>
                    <a:gd name="T0" fmla="*/ 281 w 613"/>
                    <a:gd name="T1" fmla="*/ 200 h 612"/>
                    <a:gd name="T2" fmla="*/ 238 w 613"/>
                    <a:gd name="T3" fmla="*/ 221 h 612"/>
                    <a:gd name="T4" fmla="*/ 208 w 613"/>
                    <a:gd name="T5" fmla="*/ 259 h 612"/>
                    <a:gd name="T6" fmla="*/ 196 w 613"/>
                    <a:gd name="T7" fmla="*/ 306 h 612"/>
                    <a:gd name="T8" fmla="*/ 208 w 613"/>
                    <a:gd name="T9" fmla="*/ 355 h 612"/>
                    <a:gd name="T10" fmla="*/ 238 w 613"/>
                    <a:gd name="T11" fmla="*/ 392 h 612"/>
                    <a:gd name="T12" fmla="*/ 281 w 613"/>
                    <a:gd name="T13" fmla="*/ 413 h 612"/>
                    <a:gd name="T14" fmla="*/ 331 w 613"/>
                    <a:gd name="T15" fmla="*/ 413 h 612"/>
                    <a:gd name="T16" fmla="*/ 374 w 613"/>
                    <a:gd name="T17" fmla="*/ 392 h 612"/>
                    <a:gd name="T18" fmla="*/ 404 w 613"/>
                    <a:gd name="T19" fmla="*/ 355 h 612"/>
                    <a:gd name="T20" fmla="*/ 416 w 613"/>
                    <a:gd name="T21" fmla="*/ 306 h 612"/>
                    <a:gd name="T22" fmla="*/ 404 w 613"/>
                    <a:gd name="T23" fmla="*/ 259 h 612"/>
                    <a:gd name="T24" fmla="*/ 374 w 613"/>
                    <a:gd name="T25" fmla="*/ 221 h 612"/>
                    <a:gd name="T26" fmla="*/ 331 w 613"/>
                    <a:gd name="T27" fmla="*/ 200 h 612"/>
                    <a:gd name="T28" fmla="*/ 306 w 613"/>
                    <a:gd name="T29" fmla="*/ 0 h 612"/>
                    <a:gd name="T30" fmla="*/ 388 w 613"/>
                    <a:gd name="T31" fmla="*/ 11 h 612"/>
                    <a:gd name="T32" fmla="*/ 460 w 613"/>
                    <a:gd name="T33" fmla="*/ 42 h 612"/>
                    <a:gd name="T34" fmla="*/ 522 w 613"/>
                    <a:gd name="T35" fmla="*/ 90 h 612"/>
                    <a:gd name="T36" fmla="*/ 571 w 613"/>
                    <a:gd name="T37" fmla="*/ 152 h 612"/>
                    <a:gd name="T38" fmla="*/ 601 w 613"/>
                    <a:gd name="T39" fmla="*/ 226 h 612"/>
                    <a:gd name="T40" fmla="*/ 613 w 613"/>
                    <a:gd name="T41" fmla="*/ 306 h 612"/>
                    <a:gd name="T42" fmla="*/ 601 w 613"/>
                    <a:gd name="T43" fmla="*/ 388 h 612"/>
                    <a:gd name="T44" fmla="*/ 571 w 613"/>
                    <a:gd name="T45" fmla="*/ 460 h 612"/>
                    <a:gd name="T46" fmla="*/ 522 w 613"/>
                    <a:gd name="T47" fmla="*/ 522 h 612"/>
                    <a:gd name="T48" fmla="*/ 460 w 613"/>
                    <a:gd name="T49" fmla="*/ 571 h 612"/>
                    <a:gd name="T50" fmla="*/ 388 w 613"/>
                    <a:gd name="T51" fmla="*/ 602 h 612"/>
                    <a:gd name="T52" fmla="*/ 306 w 613"/>
                    <a:gd name="T53" fmla="*/ 612 h 612"/>
                    <a:gd name="T54" fmla="*/ 224 w 613"/>
                    <a:gd name="T55" fmla="*/ 602 h 612"/>
                    <a:gd name="T56" fmla="*/ 152 w 613"/>
                    <a:gd name="T57" fmla="*/ 571 h 612"/>
                    <a:gd name="T58" fmla="*/ 90 w 613"/>
                    <a:gd name="T59" fmla="*/ 522 h 612"/>
                    <a:gd name="T60" fmla="*/ 41 w 613"/>
                    <a:gd name="T61" fmla="*/ 460 h 612"/>
                    <a:gd name="T62" fmla="*/ 10 w 613"/>
                    <a:gd name="T63" fmla="*/ 388 h 612"/>
                    <a:gd name="T64" fmla="*/ 0 w 613"/>
                    <a:gd name="T65" fmla="*/ 306 h 612"/>
                    <a:gd name="T66" fmla="*/ 10 w 613"/>
                    <a:gd name="T67" fmla="*/ 226 h 612"/>
                    <a:gd name="T68" fmla="*/ 41 w 613"/>
                    <a:gd name="T69" fmla="*/ 152 h 612"/>
                    <a:gd name="T70" fmla="*/ 90 w 613"/>
                    <a:gd name="T71" fmla="*/ 90 h 612"/>
                    <a:gd name="T72" fmla="*/ 152 w 613"/>
                    <a:gd name="T73" fmla="*/ 42 h 612"/>
                    <a:gd name="T74" fmla="*/ 224 w 613"/>
                    <a:gd name="T75" fmla="*/ 11 h 612"/>
                    <a:gd name="T76" fmla="*/ 306 w 613"/>
                    <a:gd name="T7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3" h="612">
                      <a:moveTo>
                        <a:pt x="306" y="197"/>
                      </a:moveTo>
                      <a:lnTo>
                        <a:pt x="281" y="200"/>
                      </a:lnTo>
                      <a:lnTo>
                        <a:pt x="257" y="208"/>
                      </a:lnTo>
                      <a:lnTo>
                        <a:pt x="238" y="221"/>
                      </a:lnTo>
                      <a:lnTo>
                        <a:pt x="220" y="238"/>
                      </a:lnTo>
                      <a:lnTo>
                        <a:pt x="208" y="259"/>
                      </a:lnTo>
                      <a:lnTo>
                        <a:pt x="200" y="281"/>
                      </a:lnTo>
                      <a:lnTo>
                        <a:pt x="196" y="306"/>
                      </a:lnTo>
                      <a:lnTo>
                        <a:pt x="200" y="331"/>
                      </a:lnTo>
                      <a:lnTo>
                        <a:pt x="208" y="355"/>
                      </a:lnTo>
                      <a:lnTo>
                        <a:pt x="220" y="375"/>
                      </a:lnTo>
                      <a:lnTo>
                        <a:pt x="238" y="392"/>
                      </a:lnTo>
                      <a:lnTo>
                        <a:pt x="257" y="405"/>
                      </a:lnTo>
                      <a:lnTo>
                        <a:pt x="281" y="413"/>
                      </a:lnTo>
                      <a:lnTo>
                        <a:pt x="306" y="416"/>
                      </a:lnTo>
                      <a:lnTo>
                        <a:pt x="331" y="413"/>
                      </a:lnTo>
                      <a:lnTo>
                        <a:pt x="354" y="405"/>
                      </a:lnTo>
                      <a:lnTo>
                        <a:pt x="374" y="392"/>
                      </a:lnTo>
                      <a:lnTo>
                        <a:pt x="391" y="375"/>
                      </a:lnTo>
                      <a:lnTo>
                        <a:pt x="404" y="355"/>
                      </a:lnTo>
                      <a:lnTo>
                        <a:pt x="413" y="331"/>
                      </a:lnTo>
                      <a:lnTo>
                        <a:pt x="416" y="306"/>
                      </a:lnTo>
                      <a:lnTo>
                        <a:pt x="413" y="281"/>
                      </a:lnTo>
                      <a:lnTo>
                        <a:pt x="404" y="259"/>
                      </a:lnTo>
                      <a:lnTo>
                        <a:pt x="391" y="238"/>
                      </a:lnTo>
                      <a:lnTo>
                        <a:pt x="374" y="221"/>
                      </a:lnTo>
                      <a:lnTo>
                        <a:pt x="354" y="208"/>
                      </a:lnTo>
                      <a:lnTo>
                        <a:pt x="331" y="200"/>
                      </a:lnTo>
                      <a:lnTo>
                        <a:pt x="306" y="197"/>
                      </a:lnTo>
                      <a:close/>
                      <a:moveTo>
                        <a:pt x="306" y="0"/>
                      </a:moveTo>
                      <a:lnTo>
                        <a:pt x="348" y="3"/>
                      </a:lnTo>
                      <a:lnTo>
                        <a:pt x="388" y="11"/>
                      </a:lnTo>
                      <a:lnTo>
                        <a:pt x="425" y="24"/>
                      </a:lnTo>
                      <a:lnTo>
                        <a:pt x="460" y="42"/>
                      </a:lnTo>
                      <a:lnTo>
                        <a:pt x="493" y="64"/>
                      </a:lnTo>
                      <a:lnTo>
                        <a:pt x="522" y="90"/>
                      </a:lnTo>
                      <a:lnTo>
                        <a:pt x="548" y="119"/>
                      </a:lnTo>
                      <a:lnTo>
                        <a:pt x="571" y="152"/>
                      </a:lnTo>
                      <a:lnTo>
                        <a:pt x="589" y="187"/>
                      </a:lnTo>
                      <a:lnTo>
                        <a:pt x="601" y="226"/>
                      </a:lnTo>
                      <a:lnTo>
                        <a:pt x="609" y="265"/>
                      </a:lnTo>
                      <a:lnTo>
                        <a:pt x="613" y="306"/>
                      </a:lnTo>
                      <a:lnTo>
                        <a:pt x="609" y="348"/>
                      </a:lnTo>
                      <a:lnTo>
                        <a:pt x="601" y="388"/>
                      </a:lnTo>
                      <a:lnTo>
                        <a:pt x="589" y="425"/>
                      </a:lnTo>
                      <a:lnTo>
                        <a:pt x="571" y="460"/>
                      </a:lnTo>
                      <a:lnTo>
                        <a:pt x="548" y="493"/>
                      </a:lnTo>
                      <a:lnTo>
                        <a:pt x="522" y="522"/>
                      </a:lnTo>
                      <a:lnTo>
                        <a:pt x="493" y="548"/>
                      </a:lnTo>
                      <a:lnTo>
                        <a:pt x="460" y="571"/>
                      </a:lnTo>
                      <a:lnTo>
                        <a:pt x="425" y="589"/>
                      </a:lnTo>
                      <a:lnTo>
                        <a:pt x="388" y="602"/>
                      </a:lnTo>
                      <a:lnTo>
                        <a:pt x="348" y="609"/>
                      </a:lnTo>
                      <a:lnTo>
                        <a:pt x="306" y="612"/>
                      </a:lnTo>
                      <a:lnTo>
                        <a:pt x="265" y="609"/>
                      </a:lnTo>
                      <a:lnTo>
                        <a:pt x="224" y="602"/>
                      </a:lnTo>
                      <a:lnTo>
                        <a:pt x="187" y="589"/>
                      </a:lnTo>
                      <a:lnTo>
                        <a:pt x="152" y="571"/>
                      </a:lnTo>
                      <a:lnTo>
                        <a:pt x="119" y="548"/>
                      </a:lnTo>
                      <a:lnTo>
                        <a:pt x="90" y="522"/>
                      </a:lnTo>
                      <a:lnTo>
                        <a:pt x="64" y="493"/>
                      </a:lnTo>
                      <a:lnTo>
                        <a:pt x="41" y="460"/>
                      </a:lnTo>
                      <a:lnTo>
                        <a:pt x="24" y="425"/>
                      </a:lnTo>
                      <a:lnTo>
                        <a:pt x="10" y="388"/>
                      </a:lnTo>
                      <a:lnTo>
                        <a:pt x="3" y="348"/>
                      </a:lnTo>
                      <a:lnTo>
                        <a:pt x="0" y="306"/>
                      </a:lnTo>
                      <a:lnTo>
                        <a:pt x="3" y="265"/>
                      </a:lnTo>
                      <a:lnTo>
                        <a:pt x="10" y="226"/>
                      </a:lnTo>
                      <a:lnTo>
                        <a:pt x="24" y="187"/>
                      </a:lnTo>
                      <a:lnTo>
                        <a:pt x="41" y="152"/>
                      </a:lnTo>
                      <a:lnTo>
                        <a:pt x="64" y="119"/>
                      </a:lnTo>
                      <a:lnTo>
                        <a:pt x="90" y="90"/>
                      </a:lnTo>
                      <a:lnTo>
                        <a:pt x="119" y="64"/>
                      </a:lnTo>
                      <a:lnTo>
                        <a:pt x="152" y="42"/>
                      </a:lnTo>
                      <a:lnTo>
                        <a:pt x="187" y="24"/>
                      </a:lnTo>
                      <a:lnTo>
                        <a:pt x="224" y="11"/>
                      </a:lnTo>
                      <a:lnTo>
                        <a:pt x="265" y="3"/>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4" name="Freeform 96">
                  <a:extLst>
                    <a:ext uri="{FF2B5EF4-FFF2-40B4-BE49-F238E27FC236}">
                      <a16:creationId xmlns:a16="http://schemas.microsoft.com/office/drawing/2014/main" xmlns="" id="{73E4AA7D-8E47-4065-90DB-C43B1FFF685C}"/>
                    </a:ext>
                  </a:extLst>
                </p:cNvPr>
                <p:cNvSpPr>
                  <a:spLocks/>
                </p:cNvSpPr>
                <p:nvPr/>
              </p:nvSpPr>
              <p:spPr bwMode="auto">
                <a:xfrm>
                  <a:off x="4410076" y="2559050"/>
                  <a:ext cx="190500" cy="30163"/>
                </a:xfrm>
                <a:custGeom>
                  <a:avLst/>
                  <a:gdLst>
                    <a:gd name="T0" fmla="*/ 66 w 843"/>
                    <a:gd name="T1" fmla="*/ 0 h 132"/>
                    <a:gd name="T2" fmla="*/ 778 w 843"/>
                    <a:gd name="T3" fmla="*/ 0 h 132"/>
                    <a:gd name="T4" fmla="*/ 795 w 843"/>
                    <a:gd name="T5" fmla="*/ 2 h 132"/>
                    <a:gd name="T6" fmla="*/ 811 w 843"/>
                    <a:gd name="T7" fmla="*/ 8 h 132"/>
                    <a:gd name="T8" fmla="*/ 824 w 843"/>
                    <a:gd name="T9" fmla="*/ 19 h 132"/>
                    <a:gd name="T10" fmla="*/ 834 w 843"/>
                    <a:gd name="T11" fmla="*/ 32 h 132"/>
                    <a:gd name="T12" fmla="*/ 841 w 843"/>
                    <a:gd name="T13" fmla="*/ 48 h 132"/>
                    <a:gd name="T14" fmla="*/ 843 w 843"/>
                    <a:gd name="T15" fmla="*/ 65 h 132"/>
                    <a:gd name="T16" fmla="*/ 841 w 843"/>
                    <a:gd name="T17" fmla="*/ 83 h 132"/>
                    <a:gd name="T18" fmla="*/ 834 w 843"/>
                    <a:gd name="T19" fmla="*/ 99 h 132"/>
                    <a:gd name="T20" fmla="*/ 824 w 843"/>
                    <a:gd name="T21" fmla="*/ 112 h 132"/>
                    <a:gd name="T22" fmla="*/ 811 w 843"/>
                    <a:gd name="T23" fmla="*/ 122 h 132"/>
                    <a:gd name="T24" fmla="*/ 795 w 843"/>
                    <a:gd name="T25" fmla="*/ 129 h 132"/>
                    <a:gd name="T26" fmla="*/ 778 w 843"/>
                    <a:gd name="T27" fmla="*/ 132 h 132"/>
                    <a:gd name="T28" fmla="*/ 66 w 843"/>
                    <a:gd name="T29" fmla="*/ 132 h 132"/>
                    <a:gd name="T30" fmla="*/ 49 w 843"/>
                    <a:gd name="T31" fmla="*/ 129 h 132"/>
                    <a:gd name="T32" fmla="*/ 33 w 843"/>
                    <a:gd name="T33" fmla="*/ 122 h 132"/>
                    <a:gd name="T34" fmla="*/ 20 w 843"/>
                    <a:gd name="T35" fmla="*/ 112 h 132"/>
                    <a:gd name="T36" fmla="*/ 9 w 843"/>
                    <a:gd name="T37" fmla="*/ 99 h 132"/>
                    <a:gd name="T38" fmla="*/ 3 w 843"/>
                    <a:gd name="T39" fmla="*/ 83 h 132"/>
                    <a:gd name="T40" fmla="*/ 0 w 843"/>
                    <a:gd name="T41" fmla="*/ 65 h 132"/>
                    <a:gd name="T42" fmla="*/ 3 w 843"/>
                    <a:gd name="T43" fmla="*/ 48 h 132"/>
                    <a:gd name="T44" fmla="*/ 9 w 843"/>
                    <a:gd name="T45" fmla="*/ 32 h 132"/>
                    <a:gd name="T46" fmla="*/ 20 w 843"/>
                    <a:gd name="T47" fmla="*/ 19 h 132"/>
                    <a:gd name="T48" fmla="*/ 33 w 843"/>
                    <a:gd name="T49" fmla="*/ 8 h 132"/>
                    <a:gd name="T50" fmla="*/ 49 w 843"/>
                    <a:gd name="T51" fmla="*/ 2 h 132"/>
                    <a:gd name="T52" fmla="*/ 66 w 843"/>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3" h="132">
                      <a:moveTo>
                        <a:pt x="66" y="0"/>
                      </a:moveTo>
                      <a:lnTo>
                        <a:pt x="778" y="0"/>
                      </a:lnTo>
                      <a:lnTo>
                        <a:pt x="795" y="2"/>
                      </a:lnTo>
                      <a:lnTo>
                        <a:pt x="811" y="8"/>
                      </a:lnTo>
                      <a:lnTo>
                        <a:pt x="824" y="19"/>
                      </a:lnTo>
                      <a:lnTo>
                        <a:pt x="834" y="32"/>
                      </a:lnTo>
                      <a:lnTo>
                        <a:pt x="841" y="48"/>
                      </a:lnTo>
                      <a:lnTo>
                        <a:pt x="843" y="65"/>
                      </a:lnTo>
                      <a:lnTo>
                        <a:pt x="841" y="83"/>
                      </a:lnTo>
                      <a:lnTo>
                        <a:pt x="834" y="99"/>
                      </a:lnTo>
                      <a:lnTo>
                        <a:pt x="824" y="112"/>
                      </a:lnTo>
                      <a:lnTo>
                        <a:pt x="811" y="122"/>
                      </a:lnTo>
                      <a:lnTo>
                        <a:pt x="795" y="129"/>
                      </a:lnTo>
                      <a:lnTo>
                        <a:pt x="778" y="132"/>
                      </a:lnTo>
                      <a:lnTo>
                        <a:pt x="66" y="132"/>
                      </a:lnTo>
                      <a:lnTo>
                        <a:pt x="49" y="129"/>
                      </a:lnTo>
                      <a:lnTo>
                        <a:pt x="33" y="122"/>
                      </a:lnTo>
                      <a:lnTo>
                        <a:pt x="20" y="112"/>
                      </a:lnTo>
                      <a:lnTo>
                        <a:pt x="9" y="99"/>
                      </a:lnTo>
                      <a:lnTo>
                        <a:pt x="3" y="83"/>
                      </a:lnTo>
                      <a:lnTo>
                        <a:pt x="0" y="65"/>
                      </a:lnTo>
                      <a:lnTo>
                        <a:pt x="3" y="48"/>
                      </a:lnTo>
                      <a:lnTo>
                        <a:pt x="9" y="32"/>
                      </a:lnTo>
                      <a:lnTo>
                        <a:pt x="20" y="19"/>
                      </a:lnTo>
                      <a:lnTo>
                        <a:pt x="33" y="8"/>
                      </a:lnTo>
                      <a:lnTo>
                        <a:pt x="49"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5" name="Freeform 97">
                  <a:extLst>
                    <a:ext uri="{FF2B5EF4-FFF2-40B4-BE49-F238E27FC236}">
                      <a16:creationId xmlns:a16="http://schemas.microsoft.com/office/drawing/2014/main" xmlns="" id="{8B752C23-AC1B-46E6-A41D-B5DE1852A9C8}"/>
                    </a:ext>
                  </a:extLst>
                </p:cNvPr>
                <p:cNvSpPr>
                  <a:spLocks/>
                </p:cNvSpPr>
                <p:nvPr/>
              </p:nvSpPr>
              <p:spPr bwMode="auto">
                <a:xfrm>
                  <a:off x="4383088" y="2628900"/>
                  <a:ext cx="173038" cy="30163"/>
                </a:xfrm>
                <a:custGeom>
                  <a:avLst/>
                  <a:gdLst>
                    <a:gd name="T0" fmla="*/ 66 w 764"/>
                    <a:gd name="T1" fmla="*/ 0 h 132"/>
                    <a:gd name="T2" fmla="*/ 698 w 764"/>
                    <a:gd name="T3" fmla="*/ 0 h 132"/>
                    <a:gd name="T4" fmla="*/ 715 w 764"/>
                    <a:gd name="T5" fmla="*/ 2 h 132"/>
                    <a:gd name="T6" fmla="*/ 732 w 764"/>
                    <a:gd name="T7" fmla="*/ 10 h 132"/>
                    <a:gd name="T8" fmla="*/ 744 w 764"/>
                    <a:gd name="T9" fmla="*/ 20 h 132"/>
                    <a:gd name="T10" fmla="*/ 755 w 764"/>
                    <a:gd name="T11" fmla="*/ 34 h 132"/>
                    <a:gd name="T12" fmla="*/ 762 w 764"/>
                    <a:gd name="T13" fmla="*/ 49 h 132"/>
                    <a:gd name="T14" fmla="*/ 764 w 764"/>
                    <a:gd name="T15" fmla="*/ 67 h 132"/>
                    <a:gd name="T16" fmla="*/ 762 w 764"/>
                    <a:gd name="T17" fmla="*/ 83 h 132"/>
                    <a:gd name="T18" fmla="*/ 755 w 764"/>
                    <a:gd name="T19" fmla="*/ 100 h 132"/>
                    <a:gd name="T20" fmla="*/ 744 w 764"/>
                    <a:gd name="T21" fmla="*/ 113 h 132"/>
                    <a:gd name="T22" fmla="*/ 732 w 764"/>
                    <a:gd name="T23" fmla="*/ 122 h 132"/>
                    <a:gd name="T24" fmla="*/ 715 w 764"/>
                    <a:gd name="T25" fmla="*/ 130 h 132"/>
                    <a:gd name="T26" fmla="*/ 698 w 764"/>
                    <a:gd name="T27" fmla="*/ 132 h 132"/>
                    <a:gd name="T28" fmla="*/ 66 w 764"/>
                    <a:gd name="T29" fmla="*/ 132 h 132"/>
                    <a:gd name="T30" fmla="*/ 49 w 764"/>
                    <a:gd name="T31" fmla="*/ 130 h 132"/>
                    <a:gd name="T32" fmla="*/ 32 w 764"/>
                    <a:gd name="T33" fmla="*/ 122 h 132"/>
                    <a:gd name="T34" fmla="*/ 20 w 764"/>
                    <a:gd name="T35" fmla="*/ 113 h 132"/>
                    <a:gd name="T36" fmla="*/ 9 w 764"/>
                    <a:gd name="T37" fmla="*/ 100 h 132"/>
                    <a:gd name="T38" fmla="*/ 2 w 764"/>
                    <a:gd name="T39" fmla="*/ 83 h 132"/>
                    <a:gd name="T40" fmla="*/ 0 w 764"/>
                    <a:gd name="T41" fmla="*/ 67 h 132"/>
                    <a:gd name="T42" fmla="*/ 2 w 764"/>
                    <a:gd name="T43" fmla="*/ 49 h 132"/>
                    <a:gd name="T44" fmla="*/ 9 w 764"/>
                    <a:gd name="T45" fmla="*/ 34 h 132"/>
                    <a:gd name="T46" fmla="*/ 20 w 764"/>
                    <a:gd name="T47" fmla="*/ 20 h 132"/>
                    <a:gd name="T48" fmla="*/ 32 w 764"/>
                    <a:gd name="T49" fmla="*/ 10 h 132"/>
                    <a:gd name="T50" fmla="*/ 49 w 764"/>
                    <a:gd name="T51" fmla="*/ 2 h 132"/>
                    <a:gd name="T52" fmla="*/ 66 w 764"/>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4" h="132">
                      <a:moveTo>
                        <a:pt x="66" y="0"/>
                      </a:moveTo>
                      <a:lnTo>
                        <a:pt x="698" y="0"/>
                      </a:lnTo>
                      <a:lnTo>
                        <a:pt x="715" y="2"/>
                      </a:lnTo>
                      <a:lnTo>
                        <a:pt x="732" y="10"/>
                      </a:lnTo>
                      <a:lnTo>
                        <a:pt x="744" y="20"/>
                      </a:lnTo>
                      <a:lnTo>
                        <a:pt x="755" y="34"/>
                      </a:lnTo>
                      <a:lnTo>
                        <a:pt x="762" y="49"/>
                      </a:lnTo>
                      <a:lnTo>
                        <a:pt x="764" y="67"/>
                      </a:lnTo>
                      <a:lnTo>
                        <a:pt x="762" y="83"/>
                      </a:lnTo>
                      <a:lnTo>
                        <a:pt x="755" y="100"/>
                      </a:lnTo>
                      <a:lnTo>
                        <a:pt x="744" y="113"/>
                      </a:lnTo>
                      <a:lnTo>
                        <a:pt x="732" y="122"/>
                      </a:lnTo>
                      <a:lnTo>
                        <a:pt x="715" y="130"/>
                      </a:lnTo>
                      <a:lnTo>
                        <a:pt x="698" y="132"/>
                      </a:lnTo>
                      <a:lnTo>
                        <a:pt x="66" y="132"/>
                      </a:lnTo>
                      <a:lnTo>
                        <a:pt x="49" y="130"/>
                      </a:lnTo>
                      <a:lnTo>
                        <a:pt x="32" y="122"/>
                      </a:lnTo>
                      <a:lnTo>
                        <a:pt x="20" y="113"/>
                      </a:lnTo>
                      <a:lnTo>
                        <a:pt x="9" y="100"/>
                      </a:lnTo>
                      <a:lnTo>
                        <a:pt x="2" y="83"/>
                      </a:lnTo>
                      <a:lnTo>
                        <a:pt x="0" y="67"/>
                      </a:lnTo>
                      <a:lnTo>
                        <a:pt x="2" y="49"/>
                      </a:lnTo>
                      <a:lnTo>
                        <a:pt x="9" y="34"/>
                      </a:lnTo>
                      <a:lnTo>
                        <a:pt x="20" y="20"/>
                      </a:lnTo>
                      <a:lnTo>
                        <a:pt x="32" y="10"/>
                      </a:lnTo>
                      <a:lnTo>
                        <a:pt x="49"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sp>
              <p:nvSpPr>
                <p:cNvPr id="46" name="Freeform 98">
                  <a:extLst>
                    <a:ext uri="{FF2B5EF4-FFF2-40B4-BE49-F238E27FC236}">
                      <a16:creationId xmlns:a16="http://schemas.microsoft.com/office/drawing/2014/main" xmlns="" id="{15C2C851-484B-4034-A6A0-5AD98CD6A7F2}"/>
                    </a:ext>
                  </a:extLst>
                </p:cNvPr>
                <p:cNvSpPr>
                  <a:spLocks/>
                </p:cNvSpPr>
                <p:nvPr/>
              </p:nvSpPr>
              <p:spPr bwMode="auto">
                <a:xfrm>
                  <a:off x="4364038" y="2698750"/>
                  <a:ext cx="152400" cy="30163"/>
                </a:xfrm>
                <a:custGeom>
                  <a:avLst/>
                  <a:gdLst>
                    <a:gd name="T0" fmla="*/ 66 w 672"/>
                    <a:gd name="T1" fmla="*/ 0 h 131"/>
                    <a:gd name="T2" fmla="*/ 606 w 672"/>
                    <a:gd name="T3" fmla="*/ 0 h 131"/>
                    <a:gd name="T4" fmla="*/ 624 w 672"/>
                    <a:gd name="T5" fmla="*/ 2 h 131"/>
                    <a:gd name="T6" fmla="*/ 639 w 672"/>
                    <a:gd name="T7" fmla="*/ 8 h 131"/>
                    <a:gd name="T8" fmla="*/ 653 w 672"/>
                    <a:gd name="T9" fmla="*/ 18 h 131"/>
                    <a:gd name="T10" fmla="*/ 663 w 672"/>
                    <a:gd name="T11" fmla="*/ 32 h 131"/>
                    <a:gd name="T12" fmla="*/ 670 w 672"/>
                    <a:gd name="T13" fmla="*/ 47 h 131"/>
                    <a:gd name="T14" fmla="*/ 672 w 672"/>
                    <a:gd name="T15" fmla="*/ 65 h 131"/>
                    <a:gd name="T16" fmla="*/ 670 w 672"/>
                    <a:gd name="T17" fmla="*/ 82 h 131"/>
                    <a:gd name="T18" fmla="*/ 663 w 672"/>
                    <a:gd name="T19" fmla="*/ 98 h 131"/>
                    <a:gd name="T20" fmla="*/ 653 w 672"/>
                    <a:gd name="T21" fmla="*/ 111 h 131"/>
                    <a:gd name="T22" fmla="*/ 639 w 672"/>
                    <a:gd name="T23" fmla="*/ 122 h 131"/>
                    <a:gd name="T24" fmla="*/ 624 w 672"/>
                    <a:gd name="T25" fmla="*/ 128 h 131"/>
                    <a:gd name="T26" fmla="*/ 606 w 672"/>
                    <a:gd name="T27" fmla="*/ 131 h 131"/>
                    <a:gd name="T28" fmla="*/ 66 w 672"/>
                    <a:gd name="T29" fmla="*/ 131 h 131"/>
                    <a:gd name="T30" fmla="*/ 48 w 672"/>
                    <a:gd name="T31" fmla="*/ 128 h 131"/>
                    <a:gd name="T32" fmla="*/ 33 w 672"/>
                    <a:gd name="T33" fmla="*/ 122 h 131"/>
                    <a:gd name="T34" fmla="*/ 19 w 672"/>
                    <a:gd name="T35" fmla="*/ 111 h 131"/>
                    <a:gd name="T36" fmla="*/ 10 w 672"/>
                    <a:gd name="T37" fmla="*/ 98 h 131"/>
                    <a:gd name="T38" fmla="*/ 3 w 672"/>
                    <a:gd name="T39" fmla="*/ 82 h 131"/>
                    <a:gd name="T40" fmla="*/ 0 w 672"/>
                    <a:gd name="T41" fmla="*/ 65 h 131"/>
                    <a:gd name="T42" fmla="*/ 3 w 672"/>
                    <a:gd name="T43" fmla="*/ 47 h 131"/>
                    <a:gd name="T44" fmla="*/ 10 w 672"/>
                    <a:gd name="T45" fmla="*/ 32 h 131"/>
                    <a:gd name="T46" fmla="*/ 19 w 672"/>
                    <a:gd name="T47" fmla="*/ 18 h 131"/>
                    <a:gd name="T48" fmla="*/ 33 w 672"/>
                    <a:gd name="T49" fmla="*/ 8 h 131"/>
                    <a:gd name="T50" fmla="*/ 48 w 672"/>
                    <a:gd name="T51" fmla="*/ 2 h 131"/>
                    <a:gd name="T52" fmla="*/ 66 w 672"/>
                    <a:gd name="T5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2" h="131">
                      <a:moveTo>
                        <a:pt x="66" y="0"/>
                      </a:moveTo>
                      <a:lnTo>
                        <a:pt x="606" y="0"/>
                      </a:lnTo>
                      <a:lnTo>
                        <a:pt x="624" y="2"/>
                      </a:lnTo>
                      <a:lnTo>
                        <a:pt x="639" y="8"/>
                      </a:lnTo>
                      <a:lnTo>
                        <a:pt x="653" y="18"/>
                      </a:lnTo>
                      <a:lnTo>
                        <a:pt x="663" y="32"/>
                      </a:lnTo>
                      <a:lnTo>
                        <a:pt x="670" y="47"/>
                      </a:lnTo>
                      <a:lnTo>
                        <a:pt x="672" y="65"/>
                      </a:lnTo>
                      <a:lnTo>
                        <a:pt x="670" y="82"/>
                      </a:lnTo>
                      <a:lnTo>
                        <a:pt x="663" y="98"/>
                      </a:lnTo>
                      <a:lnTo>
                        <a:pt x="653" y="111"/>
                      </a:lnTo>
                      <a:lnTo>
                        <a:pt x="639" y="122"/>
                      </a:lnTo>
                      <a:lnTo>
                        <a:pt x="624" y="128"/>
                      </a:lnTo>
                      <a:lnTo>
                        <a:pt x="606" y="131"/>
                      </a:lnTo>
                      <a:lnTo>
                        <a:pt x="66" y="131"/>
                      </a:lnTo>
                      <a:lnTo>
                        <a:pt x="48" y="128"/>
                      </a:lnTo>
                      <a:lnTo>
                        <a:pt x="33" y="122"/>
                      </a:lnTo>
                      <a:lnTo>
                        <a:pt x="19" y="111"/>
                      </a:lnTo>
                      <a:lnTo>
                        <a:pt x="10" y="98"/>
                      </a:lnTo>
                      <a:lnTo>
                        <a:pt x="3" y="82"/>
                      </a:lnTo>
                      <a:lnTo>
                        <a:pt x="0" y="65"/>
                      </a:lnTo>
                      <a:lnTo>
                        <a:pt x="3" y="47"/>
                      </a:lnTo>
                      <a:lnTo>
                        <a:pt x="10" y="32"/>
                      </a:lnTo>
                      <a:lnTo>
                        <a:pt x="19" y="18"/>
                      </a:lnTo>
                      <a:lnTo>
                        <a:pt x="33"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chemeClr val="tx1">
                        <a:lumMod val="65000"/>
                        <a:lumOff val="35000"/>
                      </a:schemeClr>
                    </a:solidFill>
                  </a:endParaRPr>
                </a:p>
              </p:txBody>
            </p:sp>
          </p:grpSp>
        </p:grpSp>
        <p:sp>
          <p:nvSpPr>
            <p:cNvPr id="47" name="TextBox 46">
              <a:extLst>
                <a:ext uri="{FF2B5EF4-FFF2-40B4-BE49-F238E27FC236}">
                  <a16:creationId xmlns:a16="http://schemas.microsoft.com/office/drawing/2014/main" xmlns="" id="{0BFE5B94-F5A0-41AB-BB5E-352F1EBA7E7D}"/>
                </a:ext>
              </a:extLst>
            </p:cNvPr>
            <p:cNvSpPr txBox="1"/>
            <p:nvPr/>
          </p:nvSpPr>
          <p:spPr>
            <a:xfrm>
              <a:off x="3139836" y="2036491"/>
              <a:ext cx="2270913" cy="338554"/>
            </a:xfrm>
            <a:prstGeom prst="rect">
              <a:avLst/>
            </a:prstGeom>
            <a:noFill/>
          </p:spPr>
          <p:txBody>
            <a:bodyPr wrap="square" lIns="0" tIns="0" rIns="0" bIns="0" rtlCol="0">
              <a:spAutoFit/>
            </a:bodyPr>
            <a:lstStyle/>
            <a:p>
              <a:pPr algn="r"/>
              <a:r>
                <a:rPr lang="en-IN" sz="1100" dirty="0">
                  <a:solidFill>
                    <a:schemeClr val="tx1">
                      <a:lumMod val="65000"/>
                      <a:lumOff val="35000"/>
                    </a:schemeClr>
                  </a:solidFill>
                </a:rPr>
                <a:t>Ipsum generators on the Internet tend to repeat predefined</a:t>
              </a:r>
            </a:p>
          </p:txBody>
        </p:sp>
        <p:sp>
          <p:nvSpPr>
            <p:cNvPr id="48" name="TextBox 47">
              <a:extLst>
                <a:ext uri="{FF2B5EF4-FFF2-40B4-BE49-F238E27FC236}">
                  <a16:creationId xmlns:a16="http://schemas.microsoft.com/office/drawing/2014/main" xmlns="" id="{68AD9A0E-D81B-489F-B72D-0563F6607560}"/>
                </a:ext>
              </a:extLst>
            </p:cNvPr>
            <p:cNvSpPr txBox="1"/>
            <p:nvPr/>
          </p:nvSpPr>
          <p:spPr>
            <a:xfrm>
              <a:off x="3487394" y="1775823"/>
              <a:ext cx="1923353" cy="215444"/>
            </a:xfrm>
            <a:prstGeom prst="rect">
              <a:avLst/>
            </a:prstGeom>
            <a:noFill/>
          </p:spPr>
          <p:txBody>
            <a:bodyPr wrap="square" lIns="0" tIns="0" rIns="0" bIns="0" rtlCol="0">
              <a:spAutoFit/>
            </a:bodyPr>
            <a:lstStyle/>
            <a:p>
              <a:pPr lvl="0" algn="r"/>
              <a:r>
                <a:rPr lang="en-IN" sz="1400" b="1" dirty="0">
                  <a:solidFill>
                    <a:schemeClr val="tx1">
                      <a:lumMod val="85000"/>
                      <a:lumOff val="15000"/>
                    </a:schemeClr>
                  </a:solidFill>
                  <a:latin typeface="Raleway" panose="020B0503030101060003" pitchFamily="34" charset="0"/>
                </a:rPr>
                <a:t>Cart Services</a:t>
              </a:r>
            </a:p>
          </p:txBody>
        </p:sp>
      </p:grpSp>
      <p:sp>
        <p:nvSpPr>
          <p:cNvPr id="50" name="Content Placeholder 2">
            <a:extLst>
              <a:ext uri="{FF2B5EF4-FFF2-40B4-BE49-F238E27FC236}">
                <a16:creationId xmlns:a16="http://schemas.microsoft.com/office/drawing/2014/main" xmlns="" id="{54CB1421-BAB2-4256-BA44-3A96E4969B5A}"/>
              </a:ext>
            </a:extLst>
          </p:cNvPr>
          <p:cNvSpPr txBox="1">
            <a:spLocks/>
          </p:cNvSpPr>
          <p:nvPr/>
        </p:nvSpPr>
        <p:spPr>
          <a:xfrm>
            <a:off x="629751" y="2226042"/>
            <a:ext cx="2635116" cy="9310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tx2"/>
                </a:solidFill>
                <a:latin typeface="Raleway" panose="020B0503030101060003" pitchFamily="34" charset="0"/>
              </a:rPr>
              <a:t>Description Text</a:t>
            </a:r>
          </a:p>
          <a:p>
            <a:pPr marL="0" indent="0">
              <a:buNone/>
            </a:pPr>
            <a:r>
              <a:rPr lang="en-US" sz="1200" dirty="0">
                <a:solidFill>
                  <a:schemeClr val="tx2"/>
                </a:solidFill>
                <a:latin typeface="+mj-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t>
            </a:r>
            <a:r>
              <a:rPr lang="en-US" sz="1200" dirty="0" err="1">
                <a:solidFill>
                  <a:schemeClr val="tx2"/>
                </a:solidFill>
                <a:latin typeface="+mj-lt"/>
              </a:rPr>
              <a:t>augue</a:t>
            </a:r>
            <a:endParaRPr lang="id-ID" sz="1200" dirty="0">
              <a:solidFill>
                <a:schemeClr val="tx2"/>
              </a:solidFill>
              <a:latin typeface="+mj-lt"/>
            </a:endParaRPr>
          </a:p>
        </p:txBody>
      </p:sp>
    </p:spTree>
    <p:extLst>
      <p:ext uri="{BB962C8B-B14F-4D97-AF65-F5344CB8AC3E}">
        <p14:creationId xmlns:p14="http://schemas.microsoft.com/office/powerpoint/2010/main" xmlns="" val="407184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0">
            <a:extLst>
              <a:ext uri="{FF2B5EF4-FFF2-40B4-BE49-F238E27FC236}">
                <a16:creationId xmlns:a16="http://schemas.microsoft.com/office/drawing/2014/main" xmlns="" id="{D5FC8414-D428-4A92-9055-244AD05466BC}"/>
              </a:ext>
            </a:extLst>
          </p:cNvPr>
          <p:cNvPicPr>
            <a:picLocks noGrp="1" noChangeAspect="1"/>
          </p:cNvPicPr>
          <p:nvPr>
            <p:ph type="pic" sz="quarter" idx="10"/>
          </p:nvPr>
        </p:nvPicPr>
        <p:blipFill>
          <a:blip r:embed="rId2"/>
          <a:srcRect l="10620" r="10620"/>
          <a:stretch>
            <a:fillRect/>
          </a:stretch>
        </p:blipFill>
        <p:spPr/>
      </p:pic>
      <p:sp>
        <p:nvSpPr>
          <p:cNvPr id="10" name="Title 3">
            <a:extLst>
              <a:ext uri="{FF2B5EF4-FFF2-40B4-BE49-F238E27FC236}">
                <a16:creationId xmlns:a16="http://schemas.microsoft.com/office/drawing/2014/main" xmlns="" id="{2F91244A-FB4B-4BE3-810C-B9810C2B2E9D}"/>
              </a:ext>
            </a:extLst>
          </p:cNvPr>
          <p:cNvSpPr txBox="1">
            <a:spLocks/>
          </p:cNvSpPr>
          <p:nvPr/>
        </p:nvSpPr>
        <p:spPr>
          <a:xfrm>
            <a:off x="4874529" y="1572472"/>
            <a:ext cx="4911498"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Raleway" panose="020B0503030101060003" pitchFamily="34" charset="0"/>
              </a:rPr>
              <a:t>Meet </a:t>
            </a:r>
            <a:r>
              <a:rPr lang="en-US" b="1" dirty="0">
                <a:solidFill>
                  <a:schemeClr val="accent1"/>
                </a:solidFill>
                <a:latin typeface="Raleway" panose="020B0503030101060003" pitchFamily="34" charset="0"/>
              </a:rPr>
              <a:t>John Doe</a:t>
            </a:r>
          </a:p>
        </p:txBody>
      </p:sp>
      <p:sp>
        <p:nvSpPr>
          <p:cNvPr id="11" name="Text Placeholder 5">
            <a:extLst>
              <a:ext uri="{FF2B5EF4-FFF2-40B4-BE49-F238E27FC236}">
                <a16:creationId xmlns:a16="http://schemas.microsoft.com/office/drawing/2014/main" xmlns="" id="{6B416886-C626-40DF-AC10-69430BE3630F}"/>
              </a:ext>
            </a:extLst>
          </p:cNvPr>
          <p:cNvSpPr txBox="1">
            <a:spLocks/>
          </p:cNvSpPr>
          <p:nvPr/>
        </p:nvSpPr>
        <p:spPr>
          <a:xfrm>
            <a:off x="4978400" y="2185811"/>
            <a:ext cx="3941864" cy="28918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IN" sz="1600" i="1" dirty="0">
                <a:solidFill>
                  <a:schemeClr val="tx1">
                    <a:lumMod val="85000"/>
                    <a:lumOff val="15000"/>
                  </a:schemeClr>
                </a:solidFill>
                <a:latin typeface="Raleway" panose="020B0503030101060003" pitchFamily="34" charset="0"/>
              </a:rPr>
              <a:t>General Manager </a:t>
            </a:r>
            <a:r>
              <a:rPr lang="en-IN" sz="1600" b="1" i="1" dirty="0">
                <a:solidFill>
                  <a:schemeClr val="accent5"/>
                </a:solidFill>
                <a:latin typeface="Raleway" panose="020B0503030101060003" pitchFamily="34" charset="0"/>
              </a:rPr>
              <a:t>RRGraph</a:t>
            </a:r>
            <a:r>
              <a:rPr lang="en-IN" sz="1600" i="1" dirty="0">
                <a:solidFill>
                  <a:schemeClr val="accent5"/>
                </a:solidFill>
                <a:latin typeface="Raleway" panose="020B0503030101060003" pitchFamily="34" charset="0"/>
              </a:rPr>
              <a:t>Design.com</a:t>
            </a:r>
          </a:p>
        </p:txBody>
      </p:sp>
      <p:sp>
        <p:nvSpPr>
          <p:cNvPr id="12" name="Content Placeholder 2">
            <a:extLst>
              <a:ext uri="{FF2B5EF4-FFF2-40B4-BE49-F238E27FC236}">
                <a16:creationId xmlns:a16="http://schemas.microsoft.com/office/drawing/2014/main" xmlns="" id="{DEEBFC66-6F19-46BB-8264-96004F9A28A6}"/>
              </a:ext>
            </a:extLst>
          </p:cNvPr>
          <p:cNvSpPr txBox="1">
            <a:spLocks/>
          </p:cNvSpPr>
          <p:nvPr/>
        </p:nvSpPr>
        <p:spPr>
          <a:xfrm>
            <a:off x="4903713" y="2708039"/>
            <a:ext cx="5835624" cy="9310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latin typeface="+mj-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t>
            </a:r>
            <a:r>
              <a:rPr lang="en-US" sz="1200" dirty="0" err="1">
                <a:solidFill>
                  <a:schemeClr val="tx2"/>
                </a:solidFill>
                <a:latin typeface="+mj-lt"/>
              </a:rPr>
              <a:t>augue</a:t>
            </a:r>
            <a:endParaRPr lang="id-ID" sz="1200" dirty="0">
              <a:solidFill>
                <a:schemeClr val="tx2"/>
              </a:solidFill>
              <a:latin typeface="+mj-lt"/>
            </a:endParaRPr>
          </a:p>
        </p:txBody>
      </p:sp>
      <p:grpSp>
        <p:nvGrpSpPr>
          <p:cNvPr id="104" name="Group 103">
            <a:extLst>
              <a:ext uri="{FF2B5EF4-FFF2-40B4-BE49-F238E27FC236}">
                <a16:creationId xmlns:a16="http://schemas.microsoft.com/office/drawing/2014/main" xmlns="" id="{B6D10983-FC5C-4BF8-8C87-520813E040C4}"/>
              </a:ext>
            </a:extLst>
          </p:cNvPr>
          <p:cNvGrpSpPr/>
          <p:nvPr/>
        </p:nvGrpSpPr>
        <p:grpSpPr>
          <a:xfrm>
            <a:off x="4903713" y="3747736"/>
            <a:ext cx="4509687" cy="1507483"/>
            <a:chOff x="4903713" y="3747736"/>
            <a:chExt cx="4509687" cy="1507483"/>
          </a:xfrm>
        </p:grpSpPr>
        <p:sp>
          <p:nvSpPr>
            <p:cNvPr id="13" name="Title 13">
              <a:extLst>
                <a:ext uri="{FF2B5EF4-FFF2-40B4-BE49-F238E27FC236}">
                  <a16:creationId xmlns:a16="http://schemas.microsoft.com/office/drawing/2014/main" xmlns="" id="{1DEB7906-0372-4BC1-9970-F98E5E53EE63}"/>
                </a:ext>
              </a:extLst>
            </p:cNvPr>
            <p:cNvSpPr txBox="1">
              <a:spLocks/>
            </p:cNvSpPr>
            <p:nvPr/>
          </p:nvSpPr>
          <p:spPr>
            <a:xfrm>
              <a:off x="4903713" y="374773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Powerpoint</a:t>
              </a:r>
              <a:endParaRPr lang="en-US" sz="1100" b="1" dirty="0">
                <a:solidFill>
                  <a:schemeClr val="tx2"/>
                </a:solidFill>
                <a:latin typeface="+mj-lt"/>
                <a:ea typeface="Roboto" panose="02000000000000000000" pitchFamily="2" charset="0"/>
              </a:endParaRPr>
            </a:p>
          </p:txBody>
        </p:sp>
        <p:grpSp>
          <p:nvGrpSpPr>
            <p:cNvPr id="103" name="Group 102">
              <a:extLst>
                <a:ext uri="{FF2B5EF4-FFF2-40B4-BE49-F238E27FC236}">
                  <a16:creationId xmlns:a16="http://schemas.microsoft.com/office/drawing/2014/main" xmlns="" id="{2684C22B-AA41-48A0-BBCC-F5D07F84F3FA}"/>
                </a:ext>
              </a:extLst>
            </p:cNvPr>
            <p:cNvGrpSpPr/>
            <p:nvPr/>
          </p:nvGrpSpPr>
          <p:grpSpPr>
            <a:xfrm>
              <a:off x="5998265" y="3759827"/>
              <a:ext cx="3415135" cy="1485464"/>
              <a:chOff x="5998265" y="3759827"/>
              <a:chExt cx="3415135" cy="1485464"/>
            </a:xfrm>
          </p:grpSpPr>
          <p:grpSp>
            <p:nvGrpSpPr>
              <p:cNvPr id="102" name="Group 101">
                <a:extLst>
                  <a:ext uri="{FF2B5EF4-FFF2-40B4-BE49-F238E27FC236}">
                    <a16:creationId xmlns:a16="http://schemas.microsoft.com/office/drawing/2014/main" xmlns="" id="{8D777406-381F-47D2-8DB7-1935240D9CB3}"/>
                  </a:ext>
                </a:extLst>
              </p:cNvPr>
              <p:cNvGrpSpPr/>
              <p:nvPr/>
            </p:nvGrpSpPr>
            <p:grpSpPr>
              <a:xfrm>
                <a:off x="5998265" y="4634219"/>
                <a:ext cx="3415135" cy="212936"/>
                <a:chOff x="6025243" y="4634219"/>
                <a:chExt cx="3415135" cy="212936"/>
              </a:xfrm>
            </p:grpSpPr>
            <p:sp>
              <p:nvSpPr>
                <p:cNvPr id="15" name="Parallelogram 14">
                  <a:extLst>
                    <a:ext uri="{FF2B5EF4-FFF2-40B4-BE49-F238E27FC236}">
                      <a16:creationId xmlns:a16="http://schemas.microsoft.com/office/drawing/2014/main" xmlns="" id="{A538BE40-6C2F-4547-AAC9-828B0B29B140}"/>
                    </a:ext>
                  </a:extLst>
                </p:cNvPr>
                <p:cNvSpPr/>
                <p:nvPr/>
              </p:nvSpPr>
              <p:spPr>
                <a:xfrm>
                  <a:off x="602524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6" name="Parallelogram 15">
                  <a:extLst>
                    <a:ext uri="{FF2B5EF4-FFF2-40B4-BE49-F238E27FC236}">
                      <a16:creationId xmlns:a16="http://schemas.microsoft.com/office/drawing/2014/main" xmlns="" id="{85C7F2CA-9AA9-47E3-9BB3-11FE6EC6EDC1}"/>
                    </a:ext>
                  </a:extLst>
                </p:cNvPr>
                <p:cNvSpPr/>
                <p:nvPr/>
              </p:nvSpPr>
              <p:spPr>
                <a:xfrm>
                  <a:off x="619250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7" name="Parallelogram 16">
                  <a:extLst>
                    <a:ext uri="{FF2B5EF4-FFF2-40B4-BE49-F238E27FC236}">
                      <a16:creationId xmlns:a16="http://schemas.microsoft.com/office/drawing/2014/main" xmlns="" id="{B4EE9659-35C1-4FA9-95D3-42D6C5090CFB}"/>
                    </a:ext>
                  </a:extLst>
                </p:cNvPr>
                <p:cNvSpPr/>
                <p:nvPr/>
              </p:nvSpPr>
              <p:spPr>
                <a:xfrm>
                  <a:off x="6359770"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8" name="Parallelogram 17">
                  <a:extLst>
                    <a:ext uri="{FF2B5EF4-FFF2-40B4-BE49-F238E27FC236}">
                      <a16:creationId xmlns:a16="http://schemas.microsoft.com/office/drawing/2014/main" xmlns="" id="{7917D721-498E-44F9-91CA-A57BBF917151}"/>
                    </a:ext>
                  </a:extLst>
                </p:cNvPr>
                <p:cNvSpPr/>
                <p:nvPr/>
              </p:nvSpPr>
              <p:spPr>
                <a:xfrm>
                  <a:off x="6527035"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 name="Parallelogram 18">
                  <a:extLst>
                    <a:ext uri="{FF2B5EF4-FFF2-40B4-BE49-F238E27FC236}">
                      <a16:creationId xmlns:a16="http://schemas.microsoft.com/office/drawing/2014/main" xmlns="" id="{A5CC72B3-7073-435C-95D9-8B4AC92B956B}"/>
                    </a:ext>
                  </a:extLst>
                </p:cNvPr>
                <p:cNvSpPr/>
                <p:nvPr/>
              </p:nvSpPr>
              <p:spPr>
                <a:xfrm>
                  <a:off x="669429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0" name="Parallelogram 19">
                  <a:extLst>
                    <a:ext uri="{FF2B5EF4-FFF2-40B4-BE49-F238E27FC236}">
                      <a16:creationId xmlns:a16="http://schemas.microsoft.com/office/drawing/2014/main" xmlns="" id="{77376121-FCA6-41A6-964F-7BCE3D1098BD}"/>
                    </a:ext>
                  </a:extLst>
                </p:cNvPr>
                <p:cNvSpPr/>
                <p:nvPr/>
              </p:nvSpPr>
              <p:spPr>
                <a:xfrm>
                  <a:off x="6861562"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 name="Parallelogram 20">
                  <a:extLst>
                    <a:ext uri="{FF2B5EF4-FFF2-40B4-BE49-F238E27FC236}">
                      <a16:creationId xmlns:a16="http://schemas.microsoft.com/office/drawing/2014/main" xmlns="" id="{F80E5336-A7D7-4A5D-9CDE-20617EF3772C}"/>
                    </a:ext>
                  </a:extLst>
                </p:cNvPr>
                <p:cNvSpPr/>
                <p:nvPr/>
              </p:nvSpPr>
              <p:spPr>
                <a:xfrm>
                  <a:off x="702882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 name="Parallelogram 21">
                  <a:extLst>
                    <a:ext uri="{FF2B5EF4-FFF2-40B4-BE49-F238E27FC236}">
                      <a16:creationId xmlns:a16="http://schemas.microsoft.com/office/drawing/2014/main" xmlns="" id="{1BDEC239-16A0-4C2C-A1CD-4C9BC4C7556E}"/>
                    </a:ext>
                  </a:extLst>
                </p:cNvPr>
                <p:cNvSpPr/>
                <p:nvPr/>
              </p:nvSpPr>
              <p:spPr>
                <a:xfrm>
                  <a:off x="719608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3" name="Parallelogram 22">
                  <a:extLst>
                    <a:ext uri="{FF2B5EF4-FFF2-40B4-BE49-F238E27FC236}">
                      <a16:creationId xmlns:a16="http://schemas.microsoft.com/office/drawing/2014/main" xmlns="" id="{82366E97-4B70-4F20-BC2C-12048E1EA3C1}"/>
                    </a:ext>
                  </a:extLst>
                </p:cNvPr>
                <p:cNvSpPr/>
                <p:nvPr/>
              </p:nvSpPr>
              <p:spPr>
                <a:xfrm>
                  <a:off x="736335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4" name="Parallelogram 23">
                  <a:extLst>
                    <a:ext uri="{FF2B5EF4-FFF2-40B4-BE49-F238E27FC236}">
                      <a16:creationId xmlns:a16="http://schemas.microsoft.com/office/drawing/2014/main" xmlns="" id="{D686C5FD-0055-45E2-85AE-F67C9752C93A}"/>
                    </a:ext>
                  </a:extLst>
                </p:cNvPr>
                <p:cNvSpPr/>
                <p:nvPr/>
              </p:nvSpPr>
              <p:spPr>
                <a:xfrm>
                  <a:off x="753061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5" name="Parallelogram 24">
                  <a:extLst>
                    <a:ext uri="{FF2B5EF4-FFF2-40B4-BE49-F238E27FC236}">
                      <a16:creationId xmlns:a16="http://schemas.microsoft.com/office/drawing/2014/main" xmlns="" id="{4833C4F8-D6B6-4D0E-A6B6-A42054CCB363}"/>
                    </a:ext>
                  </a:extLst>
                </p:cNvPr>
                <p:cNvSpPr/>
                <p:nvPr/>
              </p:nvSpPr>
              <p:spPr>
                <a:xfrm>
                  <a:off x="7697881"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6" name="Parallelogram 25">
                  <a:extLst>
                    <a:ext uri="{FF2B5EF4-FFF2-40B4-BE49-F238E27FC236}">
                      <a16:creationId xmlns:a16="http://schemas.microsoft.com/office/drawing/2014/main" xmlns="" id="{9D208C3B-EAAD-4F2F-AA45-C78F881DD787}"/>
                    </a:ext>
                  </a:extLst>
                </p:cNvPr>
                <p:cNvSpPr/>
                <p:nvPr/>
              </p:nvSpPr>
              <p:spPr>
                <a:xfrm>
                  <a:off x="786514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 name="Parallelogram 26">
                  <a:extLst>
                    <a:ext uri="{FF2B5EF4-FFF2-40B4-BE49-F238E27FC236}">
                      <a16:creationId xmlns:a16="http://schemas.microsoft.com/office/drawing/2014/main" xmlns="" id="{00C8A4E4-9F38-4B48-8687-4887D4D686EC}"/>
                    </a:ext>
                  </a:extLst>
                </p:cNvPr>
                <p:cNvSpPr/>
                <p:nvPr/>
              </p:nvSpPr>
              <p:spPr>
                <a:xfrm>
                  <a:off x="803240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 name="Parallelogram 27">
                  <a:extLst>
                    <a:ext uri="{FF2B5EF4-FFF2-40B4-BE49-F238E27FC236}">
                      <a16:creationId xmlns:a16="http://schemas.microsoft.com/office/drawing/2014/main" xmlns="" id="{8BA4499E-9920-4A27-A581-6A3FEB9C69D4}"/>
                    </a:ext>
                  </a:extLst>
                </p:cNvPr>
                <p:cNvSpPr/>
                <p:nvPr/>
              </p:nvSpPr>
              <p:spPr>
                <a:xfrm>
                  <a:off x="819967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9" name="Parallelogram 28">
                  <a:extLst>
                    <a:ext uri="{FF2B5EF4-FFF2-40B4-BE49-F238E27FC236}">
                      <a16:creationId xmlns:a16="http://schemas.microsoft.com/office/drawing/2014/main" xmlns="" id="{42B625DA-10F1-4603-BD50-8DBC680B29A0}"/>
                    </a:ext>
                  </a:extLst>
                </p:cNvPr>
                <p:cNvSpPr/>
                <p:nvPr/>
              </p:nvSpPr>
              <p:spPr>
                <a:xfrm>
                  <a:off x="836693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30" name="Parallelogram 29">
                  <a:extLst>
                    <a:ext uri="{FF2B5EF4-FFF2-40B4-BE49-F238E27FC236}">
                      <a16:creationId xmlns:a16="http://schemas.microsoft.com/office/drawing/2014/main" xmlns="" id="{102C88D6-0F69-4350-8B9A-C6BA4ACA9A70}"/>
                    </a:ext>
                  </a:extLst>
                </p:cNvPr>
                <p:cNvSpPr/>
                <p:nvPr/>
              </p:nvSpPr>
              <p:spPr>
                <a:xfrm>
                  <a:off x="8534201"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31" name="Parallelogram 30">
                  <a:extLst>
                    <a:ext uri="{FF2B5EF4-FFF2-40B4-BE49-F238E27FC236}">
                      <a16:creationId xmlns:a16="http://schemas.microsoft.com/office/drawing/2014/main" xmlns="" id="{A91E7954-8C79-49EB-AC9C-E35DC3DBDCAD}"/>
                    </a:ext>
                  </a:extLst>
                </p:cNvPr>
                <p:cNvSpPr/>
                <p:nvPr/>
              </p:nvSpPr>
              <p:spPr>
                <a:xfrm>
                  <a:off x="8701465"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32" name="Parallelogram 31">
                  <a:extLst>
                    <a:ext uri="{FF2B5EF4-FFF2-40B4-BE49-F238E27FC236}">
                      <a16:creationId xmlns:a16="http://schemas.microsoft.com/office/drawing/2014/main" xmlns="" id="{C6163C5B-47B3-4A40-BA1E-FF6EE19479DA}"/>
                    </a:ext>
                  </a:extLst>
                </p:cNvPr>
                <p:cNvSpPr/>
                <p:nvPr/>
              </p:nvSpPr>
              <p:spPr>
                <a:xfrm>
                  <a:off x="8868728"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33" name="Parallelogram 32">
                  <a:extLst>
                    <a:ext uri="{FF2B5EF4-FFF2-40B4-BE49-F238E27FC236}">
                      <a16:creationId xmlns:a16="http://schemas.microsoft.com/office/drawing/2014/main" xmlns="" id="{B680CDB3-0F89-4D8D-B2B7-B66EF0CB17F2}"/>
                    </a:ext>
                  </a:extLst>
                </p:cNvPr>
                <p:cNvSpPr/>
                <p:nvPr/>
              </p:nvSpPr>
              <p:spPr>
                <a:xfrm>
                  <a:off x="9035992"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34" name="Parallelogram 33">
                  <a:extLst>
                    <a:ext uri="{FF2B5EF4-FFF2-40B4-BE49-F238E27FC236}">
                      <a16:creationId xmlns:a16="http://schemas.microsoft.com/office/drawing/2014/main" xmlns="" id="{1FD17A07-5E30-4BB4-859B-855AEBC073D5}"/>
                    </a:ext>
                  </a:extLst>
                </p:cNvPr>
                <p:cNvSpPr/>
                <p:nvPr/>
              </p:nvSpPr>
              <p:spPr>
                <a:xfrm>
                  <a:off x="9203247"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nvGrpSpPr>
              <p:cNvPr id="35" name="Group 34">
                <a:extLst>
                  <a:ext uri="{FF2B5EF4-FFF2-40B4-BE49-F238E27FC236}">
                    <a16:creationId xmlns:a16="http://schemas.microsoft.com/office/drawing/2014/main" xmlns="" id="{873831D4-3795-4DC3-B893-C27AD3442602}"/>
                  </a:ext>
                </a:extLst>
              </p:cNvPr>
              <p:cNvGrpSpPr/>
              <p:nvPr/>
            </p:nvGrpSpPr>
            <p:grpSpPr>
              <a:xfrm>
                <a:off x="5998265" y="4197443"/>
                <a:ext cx="3400838" cy="212936"/>
                <a:chOff x="4046450" y="4299440"/>
                <a:chExt cx="2587611" cy="162018"/>
              </a:xfrm>
            </p:grpSpPr>
            <p:sp>
              <p:nvSpPr>
                <p:cNvPr id="78" name="Parallelogram 77">
                  <a:extLst>
                    <a:ext uri="{FF2B5EF4-FFF2-40B4-BE49-F238E27FC236}">
                      <a16:creationId xmlns:a16="http://schemas.microsoft.com/office/drawing/2014/main" xmlns="" id="{C0EF4B92-1807-40B2-921B-CC37817FA424}"/>
                    </a:ext>
                  </a:extLst>
                </p:cNvPr>
                <p:cNvSpPr/>
                <p:nvPr/>
              </p:nvSpPr>
              <p:spPr>
                <a:xfrm>
                  <a:off x="404645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9" name="Parallelogram 78">
                  <a:extLst>
                    <a:ext uri="{FF2B5EF4-FFF2-40B4-BE49-F238E27FC236}">
                      <a16:creationId xmlns:a16="http://schemas.microsoft.com/office/drawing/2014/main" xmlns="" id="{04CF0C62-A1E1-46E3-9B72-54CFB997E960}"/>
                    </a:ext>
                  </a:extLst>
                </p:cNvPr>
                <p:cNvSpPr/>
                <p:nvPr/>
              </p:nvSpPr>
              <p:spPr>
                <a:xfrm>
                  <a:off x="417318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0" name="Parallelogram 79">
                  <a:extLst>
                    <a:ext uri="{FF2B5EF4-FFF2-40B4-BE49-F238E27FC236}">
                      <a16:creationId xmlns:a16="http://schemas.microsoft.com/office/drawing/2014/main" xmlns="" id="{6342E884-2FDC-4600-BE27-76CC49B769C2}"/>
                    </a:ext>
                  </a:extLst>
                </p:cNvPr>
                <p:cNvSpPr/>
                <p:nvPr/>
              </p:nvSpPr>
              <p:spPr>
                <a:xfrm>
                  <a:off x="429991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1" name="Parallelogram 80">
                  <a:extLst>
                    <a:ext uri="{FF2B5EF4-FFF2-40B4-BE49-F238E27FC236}">
                      <a16:creationId xmlns:a16="http://schemas.microsoft.com/office/drawing/2014/main" xmlns="" id="{7707324B-6FBF-4B71-B97F-5294C64BF5F0}"/>
                    </a:ext>
                  </a:extLst>
                </p:cNvPr>
                <p:cNvSpPr/>
                <p:nvPr/>
              </p:nvSpPr>
              <p:spPr>
                <a:xfrm>
                  <a:off x="442665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2" name="Parallelogram 81">
                  <a:extLst>
                    <a:ext uri="{FF2B5EF4-FFF2-40B4-BE49-F238E27FC236}">
                      <a16:creationId xmlns:a16="http://schemas.microsoft.com/office/drawing/2014/main" xmlns="" id="{7A2C9D08-8695-42BE-BA47-868627A3A277}"/>
                    </a:ext>
                  </a:extLst>
                </p:cNvPr>
                <p:cNvSpPr/>
                <p:nvPr/>
              </p:nvSpPr>
              <p:spPr>
                <a:xfrm>
                  <a:off x="455338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3" name="Parallelogram 82">
                  <a:extLst>
                    <a:ext uri="{FF2B5EF4-FFF2-40B4-BE49-F238E27FC236}">
                      <a16:creationId xmlns:a16="http://schemas.microsoft.com/office/drawing/2014/main" xmlns="" id="{89A2AA12-5AD0-4FC8-B48C-57741434793A}"/>
                    </a:ext>
                  </a:extLst>
                </p:cNvPr>
                <p:cNvSpPr/>
                <p:nvPr/>
              </p:nvSpPr>
              <p:spPr>
                <a:xfrm>
                  <a:off x="468012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4" name="Parallelogram 83">
                  <a:extLst>
                    <a:ext uri="{FF2B5EF4-FFF2-40B4-BE49-F238E27FC236}">
                      <a16:creationId xmlns:a16="http://schemas.microsoft.com/office/drawing/2014/main" xmlns="" id="{857C1268-E361-4A15-8C69-D70F5BCDEEEF}"/>
                    </a:ext>
                  </a:extLst>
                </p:cNvPr>
                <p:cNvSpPr/>
                <p:nvPr/>
              </p:nvSpPr>
              <p:spPr>
                <a:xfrm>
                  <a:off x="480685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5" name="Parallelogram 84">
                  <a:extLst>
                    <a:ext uri="{FF2B5EF4-FFF2-40B4-BE49-F238E27FC236}">
                      <a16:creationId xmlns:a16="http://schemas.microsoft.com/office/drawing/2014/main" xmlns="" id="{466DB002-2EAF-4F58-A2A0-2577326C17A5}"/>
                    </a:ext>
                  </a:extLst>
                </p:cNvPr>
                <p:cNvSpPr/>
                <p:nvPr/>
              </p:nvSpPr>
              <p:spPr>
                <a:xfrm>
                  <a:off x="493358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6" name="Parallelogram 85">
                  <a:extLst>
                    <a:ext uri="{FF2B5EF4-FFF2-40B4-BE49-F238E27FC236}">
                      <a16:creationId xmlns:a16="http://schemas.microsoft.com/office/drawing/2014/main" xmlns="" id="{77BAEFC0-B0D4-4610-936A-3301B10F2AD7}"/>
                    </a:ext>
                  </a:extLst>
                </p:cNvPr>
                <p:cNvSpPr/>
                <p:nvPr/>
              </p:nvSpPr>
              <p:spPr>
                <a:xfrm>
                  <a:off x="506032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7" name="Parallelogram 86">
                  <a:extLst>
                    <a:ext uri="{FF2B5EF4-FFF2-40B4-BE49-F238E27FC236}">
                      <a16:creationId xmlns:a16="http://schemas.microsoft.com/office/drawing/2014/main" xmlns="" id="{8C13BADF-53D1-49E1-B76E-5B45626B8B38}"/>
                    </a:ext>
                  </a:extLst>
                </p:cNvPr>
                <p:cNvSpPr/>
                <p:nvPr/>
              </p:nvSpPr>
              <p:spPr>
                <a:xfrm>
                  <a:off x="518705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8" name="Parallelogram 87">
                  <a:extLst>
                    <a:ext uri="{FF2B5EF4-FFF2-40B4-BE49-F238E27FC236}">
                      <a16:creationId xmlns:a16="http://schemas.microsoft.com/office/drawing/2014/main" xmlns="" id="{009FF451-17DE-4CC8-A1A3-1395A5F3121A}"/>
                    </a:ext>
                  </a:extLst>
                </p:cNvPr>
                <p:cNvSpPr/>
                <p:nvPr/>
              </p:nvSpPr>
              <p:spPr>
                <a:xfrm>
                  <a:off x="531379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89" name="Parallelogram 88">
                  <a:extLst>
                    <a:ext uri="{FF2B5EF4-FFF2-40B4-BE49-F238E27FC236}">
                      <a16:creationId xmlns:a16="http://schemas.microsoft.com/office/drawing/2014/main" xmlns="" id="{2BB64AF9-908A-4C3F-A2BD-C8662C100DE0}"/>
                    </a:ext>
                  </a:extLst>
                </p:cNvPr>
                <p:cNvSpPr/>
                <p:nvPr/>
              </p:nvSpPr>
              <p:spPr>
                <a:xfrm>
                  <a:off x="544052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0" name="Parallelogram 89">
                  <a:extLst>
                    <a:ext uri="{FF2B5EF4-FFF2-40B4-BE49-F238E27FC236}">
                      <a16:creationId xmlns:a16="http://schemas.microsoft.com/office/drawing/2014/main" xmlns="" id="{AE69B590-A74B-43DC-B2FE-30155B064AF8}"/>
                    </a:ext>
                  </a:extLst>
                </p:cNvPr>
                <p:cNvSpPr/>
                <p:nvPr/>
              </p:nvSpPr>
              <p:spPr>
                <a:xfrm>
                  <a:off x="556725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1" name="Parallelogram 90">
                  <a:extLst>
                    <a:ext uri="{FF2B5EF4-FFF2-40B4-BE49-F238E27FC236}">
                      <a16:creationId xmlns:a16="http://schemas.microsoft.com/office/drawing/2014/main" xmlns="" id="{2A8D59A8-A329-41A5-A1C5-EBE3940DC359}"/>
                    </a:ext>
                  </a:extLst>
                </p:cNvPr>
                <p:cNvSpPr/>
                <p:nvPr/>
              </p:nvSpPr>
              <p:spPr>
                <a:xfrm>
                  <a:off x="569399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2" name="Parallelogram 91">
                  <a:extLst>
                    <a:ext uri="{FF2B5EF4-FFF2-40B4-BE49-F238E27FC236}">
                      <a16:creationId xmlns:a16="http://schemas.microsoft.com/office/drawing/2014/main" xmlns="" id="{1BC7947F-C1B6-4D92-97AA-3C95EE2C86E9}"/>
                    </a:ext>
                  </a:extLst>
                </p:cNvPr>
                <p:cNvSpPr/>
                <p:nvPr/>
              </p:nvSpPr>
              <p:spPr>
                <a:xfrm>
                  <a:off x="582072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3" name="Parallelogram 92">
                  <a:extLst>
                    <a:ext uri="{FF2B5EF4-FFF2-40B4-BE49-F238E27FC236}">
                      <a16:creationId xmlns:a16="http://schemas.microsoft.com/office/drawing/2014/main" xmlns="" id="{7C3AD385-AF3E-4AC8-BE3D-83C67AD854C7}"/>
                    </a:ext>
                  </a:extLst>
                </p:cNvPr>
                <p:cNvSpPr/>
                <p:nvPr/>
              </p:nvSpPr>
              <p:spPr>
                <a:xfrm>
                  <a:off x="5947461"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4" name="Parallelogram 93">
                  <a:extLst>
                    <a:ext uri="{FF2B5EF4-FFF2-40B4-BE49-F238E27FC236}">
                      <a16:creationId xmlns:a16="http://schemas.microsoft.com/office/drawing/2014/main" xmlns="" id="{F3F94B76-7DE5-4578-A36E-ABCC8DE4438A}"/>
                    </a:ext>
                  </a:extLst>
                </p:cNvPr>
                <p:cNvSpPr/>
                <p:nvPr/>
              </p:nvSpPr>
              <p:spPr>
                <a:xfrm>
                  <a:off x="6074195"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5" name="Parallelogram 94">
                  <a:extLst>
                    <a:ext uri="{FF2B5EF4-FFF2-40B4-BE49-F238E27FC236}">
                      <a16:creationId xmlns:a16="http://schemas.microsoft.com/office/drawing/2014/main" xmlns="" id="{28D52BE8-FB73-4367-81E4-F71DC91F1148}"/>
                    </a:ext>
                  </a:extLst>
                </p:cNvPr>
                <p:cNvSpPr/>
                <p:nvPr/>
              </p:nvSpPr>
              <p:spPr>
                <a:xfrm>
                  <a:off x="6200928"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6" name="Parallelogram 95">
                  <a:extLst>
                    <a:ext uri="{FF2B5EF4-FFF2-40B4-BE49-F238E27FC236}">
                      <a16:creationId xmlns:a16="http://schemas.microsoft.com/office/drawing/2014/main" xmlns="" id="{22AD33C0-7066-4271-95BC-9C609834D5CC}"/>
                    </a:ext>
                  </a:extLst>
                </p:cNvPr>
                <p:cNvSpPr/>
                <p:nvPr/>
              </p:nvSpPr>
              <p:spPr>
                <a:xfrm>
                  <a:off x="6327662"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7" name="Parallelogram 96">
                  <a:extLst>
                    <a:ext uri="{FF2B5EF4-FFF2-40B4-BE49-F238E27FC236}">
                      <a16:creationId xmlns:a16="http://schemas.microsoft.com/office/drawing/2014/main" xmlns="" id="{E879A88A-365D-4EEA-9138-BF9AF2C85410}"/>
                    </a:ext>
                  </a:extLst>
                </p:cNvPr>
                <p:cNvSpPr/>
                <p:nvPr/>
              </p:nvSpPr>
              <p:spPr>
                <a:xfrm>
                  <a:off x="6454389"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36" name="Group 35">
                <a:extLst>
                  <a:ext uri="{FF2B5EF4-FFF2-40B4-BE49-F238E27FC236}">
                    <a16:creationId xmlns:a16="http://schemas.microsoft.com/office/drawing/2014/main" xmlns="" id="{C00F711D-C8AA-4FD9-AEFE-356693B62DEC}"/>
                  </a:ext>
                </a:extLst>
              </p:cNvPr>
              <p:cNvGrpSpPr/>
              <p:nvPr/>
            </p:nvGrpSpPr>
            <p:grpSpPr>
              <a:xfrm>
                <a:off x="5998265" y="3759827"/>
                <a:ext cx="3400838" cy="212936"/>
                <a:chOff x="3987128" y="3778211"/>
                <a:chExt cx="2587611" cy="162018"/>
              </a:xfrm>
            </p:grpSpPr>
            <p:sp>
              <p:nvSpPr>
                <p:cNvPr id="58" name="Parallelogram 57">
                  <a:extLst>
                    <a:ext uri="{FF2B5EF4-FFF2-40B4-BE49-F238E27FC236}">
                      <a16:creationId xmlns:a16="http://schemas.microsoft.com/office/drawing/2014/main" xmlns="" id="{7A9ECE66-4596-45FD-AC08-55AE7B200BD0}"/>
                    </a:ext>
                  </a:extLst>
                </p:cNvPr>
                <p:cNvSpPr/>
                <p:nvPr/>
              </p:nvSpPr>
              <p:spPr>
                <a:xfrm>
                  <a:off x="398712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59" name="Parallelogram 58">
                  <a:extLst>
                    <a:ext uri="{FF2B5EF4-FFF2-40B4-BE49-F238E27FC236}">
                      <a16:creationId xmlns:a16="http://schemas.microsoft.com/office/drawing/2014/main" xmlns="" id="{F03AB897-96CE-4770-9637-A26DBC22B40A}"/>
                    </a:ext>
                  </a:extLst>
                </p:cNvPr>
                <p:cNvSpPr/>
                <p:nvPr/>
              </p:nvSpPr>
              <p:spPr>
                <a:xfrm>
                  <a:off x="411386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0" name="Parallelogram 59">
                  <a:extLst>
                    <a:ext uri="{FF2B5EF4-FFF2-40B4-BE49-F238E27FC236}">
                      <a16:creationId xmlns:a16="http://schemas.microsoft.com/office/drawing/2014/main" xmlns="" id="{4A717577-C15F-40C8-B3EB-293D52BF8922}"/>
                    </a:ext>
                  </a:extLst>
                </p:cNvPr>
                <p:cNvSpPr/>
                <p:nvPr/>
              </p:nvSpPr>
              <p:spPr>
                <a:xfrm>
                  <a:off x="424059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1" name="Parallelogram 60">
                  <a:extLst>
                    <a:ext uri="{FF2B5EF4-FFF2-40B4-BE49-F238E27FC236}">
                      <a16:creationId xmlns:a16="http://schemas.microsoft.com/office/drawing/2014/main" xmlns="" id="{746F004B-DB64-4C69-8519-86C57D01AFE2}"/>
                    </a:ext>
                  </a:extLst>
                </p:cNvPr>
                <p:cNvSpPr/>
                <p:nvPr/>
              </p:nvSpPr>
              <p:spPr>
                <a:xfrm>
                  <a:off x="436733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2" name="Parallelogram 61">
                  <a:extLst>
                    <a:ext uri="{FF2B5EF4-FFF2-40B4-BE49-F238E27FC236}">
                      <a16:creationId xmlns:a16="http://schemas.microsoft.com/office/drawing/2014/main" xmlns="" id="{40C4157E-CB14-41CE-982E-EB813358C1FB}"/>
                    </a:ext>
                  </a:extLst>
                </p:cNvPr>
                <p:cNvSpPr/>
                <p:nvPr/>
              </p:nvSpPr>
              <p:spPr>
                <a:xfrm>
                  <a:off x="4494064"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3" name="Parallelogram 62">
                  <a:extLst>
                    <a:ext uri="{FF2B5EF4-FFF2-40B4-BE49-F238E27FC236}">
                      <a16:creationId xmlns:a16="http://schemas.microsoft.com/office/drawing/2014/main" xmlns="" id="{1D41219E-7A01-415F-85C1-B8348833F40A}"/>
                    </a:ext>
                  </a:extLst>
                </p:cNvPr>
                <p:cNvSpPr/>
                <p:nvPr/>
              </p:nvSpPr>
              <p:spPr>
                <a:xfrm>
                  <a:off x="462079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4" name="Parallelogram 63">
                  <a:extLst>
                    <a:ext uri="{FF2B5EF4-FFF2-40B4-BE49-F238E27FC236}">
                      <a16:creationId xmlns:a16="http://schemas.microsoft.com/office/drawing/2014/main" xmlns="" id="{49389F13-A4BA-41AC-98AA-A60D6348131A}"/>
                    </a:ext>
                  </a:extLst>
                </p:cNvPr>
                <p:cNvSpPr/>
                <p:nvPr/>
              </p:nvSpPr>
              <p:spPr>
                <a:xfrm>
                  <a:off x="474753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5" name="Parallelogram 64">
                  <a:extLst>
                    <a:ext uri="{FF2B5EF4-FFF2-40B4-BE49-F238E27FC236}">
                      <a16:creationId xmlns:a16="http://schemas.microsoft.com/office/drawing/2014/main" xmlns="" id="{5D1FEC88-28C0-42EB-AEFC-20749C180849}"/>
                    </a:ext>
                  </a:extLst>
                </p:cNvPr>
                <p:cNvSpPr/>
                <p:nvPr/>
              </p:nvSpPr>
              <p:spPr>
                <a:xfrm>
                  <a:off x="487426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6" name="Parallelogram 65">
                  <a:extLst>
                    <a:ext uri="{FF2B5EF4-FFF2-40B4-BE49-F238E27FC236}">
                      <a16:creationId xmlns:a16="http://schemas.microsoft.com/office/drawing/2014/main" xmlns="" id="{2E59470F-96F8-40D2-BD55-76A44D7D33CE}"/>
                    </a:ext>
                  </a:extLst>
                </p:cNvPr>
                <p:cNvSpPr/>
                <p:nvPr/>
              </p:nvSpPr>
              <p:spPr>
                <a:xfrm>
                  <a:off x="500100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7" name="Parallelogram 66">
                  <a:extLst>
                    <a:ext uri="{FF2B5EF4-FFF2-40B4-BE49-F238E27FC236}">
                      <a16:creationId xmlns:a16="http://schemas.microsoft.com/office/drawing/2014/main" xmlns="" id="{BA8492AB-AB04-4BCC-BF0C-01AB058BE612}"/>
                    </a:ext>
                  </a:extLst>
                </p:cNvPr>
                <p:cNvSpPr/>
                <p:nvPr/>
              </p:nvSpPr>
              <p:spPr>
                <a:xfrm>
                  <a:off x="512773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8" name="Parallelogram 67">
                  <a:extLst>
                    <a:ext uri="{FF2B5EF4-FFF2-40B4-BE49-F238E27FC236}">
                      <a16:creationId xmlns:a16="http://schemas.microsoft.com/office/drawing/2014/main" xmlns="" id="{88201D47-4AB1-4FEE-B918-F2589E01F022}"/>
                    </a:ext>
                  </a:extLst>
                </p:cNvPr>
                <p:cNvSpPr/>
                <p:nvPr/>
              </p:nvSpPr>
              <p:spPr>
                <a:xfrm>
                  <a:off x="525446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69" name="Parallelogram 68">
                  <a:extLst>
                    <a:ext uri="{FF2B5EF4-FFF2-40B4-BE49-F238E27FC236}">
                      <a16:creationId xmlns:a16="http://schemas.microsoft.com/office/drawing/2014/main" xmlns="" id="{BD570E5A-A431-40BD-8D8A-835BB304E81E}"/>
                    </a:ext>
                  </a:extLst>
                </p:cNvPr>
                <p:cNvSpPr/>
                <p:nvPr/>
              </p:nvSpPr>
              <p:spPr>
                <a:xfrm>
                  <a:off x="538120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0" name="Parallelogram 69">
                  <a:extLst>
                    <a:ext uri="{FF2B5EF4-FFF2-40B4-BE49-F238E27FC236}">
                      <a16:creationId xmlns:a16="http://schemas.microsoft.com/office/drawing/2014/main" xmlns="" id="{9883E8E6-8D64-418B-BC79-36AB03561ED2}"/>
                    </a:ext>
                  </a:extLst>
                </p:cNvPr>
                <p:cNvSpPr/>
                <p:nvPr/>
              </p:nvSpPr>
              <p:spPr>
                <a:xfrm>
                  <a:off x="550793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1" name="Parallelogram 70">
                  <a:extLst>
                    <a:ext uri="{FF2B5EF4-FFF2-40B4-BE49-F238E27FC236}">
                      <a16:creationId xmlns:a16="http://schemas.microsoft.com/office/drawing/2014/main" xmlns="" id="{0597A7CB-3708-4260-BBD1-3D568A1519E2}"/>
                    </a:ext>
                  </a:extLst>
                </p:cNvPr>
                <p:cNvSpPr/>
                <p:nvPr/>
              </p:nvSpPr>
              <p:spPr>
                <a:xfrm>
                  <a:off x="563467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2" name="Parallelogram 71">
                  <a:extLst>
                    <a:ext uri="{FF2B5EF4-FFF2-40B4-BE49-F238E27FC236}">
                      <a16:creationId xmlns:a16="http://schemas.microsoft.com/office/drawing/2014/main" xmlns="" id="{C230B1F3-412C-429E-8F41-FEF93D6E5BD3}"/>
                    </a:ext>
                  </a:extLst>
                </p:cNvPr>
                <p:cNvSpPr/>
                <p:nvPr/>
              </p:nvSpPr>
              <p:spPr>
                <a:xfrm>
                  <a:off x="5761404"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3" name="Parallelogram 72">
                  <a:extLst>
                    <a:ext uri="{FF2B5EF4-FFF2-40B4-BE49-F238E27FC236}">
                      <a16:creationId xmlns:a16="http://schemas.microsoft.com/office/drawing/2014/main" xmlns="" id="{B435D019-E3AF-45DC-9373-1FF415CD1931}"/>
                    </a:ext>
                  </a:extLst>
                </p:cNvPr>
                <p:cNvSpPr/>
                <p:nvPr/>
              </p:nvSpPr>
              <p:spPr>
                <a:xfrm>
                  <a:off x="5888139"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4" name="Parallelogram 73">
                  <a:extLst>
                    <a:ext uri="{FF2B5EF4-FFF2-40B4-BE49-F238E27FC236}">
                      <a16:creationId xmlns:a16="http://schemas.microsoft.com/office/drawing/2014/main" xmlns="" id="{83208204-5830-4284-9EBD-49C7BEF0BBDA}"/>
                    </a:ext>
                  </a:extLst>
                </p:cNvPr>
                <p:cNvSpPr/>
                <p:nvPr/>
              </p:nvSpPr>
              <p:spPr>
                <a:xfrm>
                  <a:off x="6014873"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5" name="Parallelogram 74">
                  <a:extLst>
                    <a:ext uri="{FF2B5EF4-FFF2-40B4-BE49-F238E27FC236}">
                      <a16:creationId xmlns:a16="http://schemas.microsoft.com/office/drawing/2014/main" xmlns="" id="{BD1F2274-2A0C-4317-A14D-C8BC38341E2D}"/>
                    </a:ext>
                  </a:extLst>
                </p:cNvPr>
                <p:cNvSpPr/>
                <p:nvPr/>
              </p:nvSpPr>
              <p:spPr>
                <a:xfrm>
                  <a:off x="614160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6" name="Parallelogram 75">
                  <a:extLst>
                    <a:ext uri="{FF2B5EF4-FFF2-40B4-BE49-F238E27FC236}">
                      <a16:creationId xmlns:a16="http://schemas.microsoft.com/office/drawing/2014/main" xmlns="" id="{7586B6EF-08D1-4F40-8FAD-63520CA599F9}"/>
                    </a:ext>
                  </a:extLst>
                </p:cNvPr>
                <p:cNvSpPr/>
                <p:nvPr/>
              </p:nvSpPr>
              <p:spPr>
                <a:xfrm>
                  <a:off x="6268340"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77" name="Parallelogram 76">
                  <a:extLst>
                    <a:ext uri="{FF2B5EF4-FFF2-40B4-BE49-F238E27FC236}">
                      <a16:creationId xmlns:a16="http://schemas.microsoft.com/office/drawing/2014/main" xmlns="" id="{1BAD8062-92C3-40E5-9ADA-9270A1F34BB5}"/>
                    </a:ext>
                  </a:extLst>
                </p:cNvPr>
                <p:cNvSpPr/>
                <p:nvPr/>
              </p:nvSpPr>
              <p:spPr>
                <a:xfrm>
                  <a:off x="639506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37" name="Group 36">
                <a:extLst>
                  <a:ext uri="{FF2B5EF4-FFF2-40B4-BE49-F238E27FC236}">
                    <a16:creationId xmlns:a16="http://schemas.microsoft.com/office/drawing/2014/main" xmlns="" id="{0CFE86DE-CD6E-4D44-81CB-53F55C56FFE9}"/>
                  </a:ext>
                </a:extLst>
              </p:cNvPr>
              <p:cNvGrpSpPr/>
              <p:nvPr/>
            </p:nvGrpSpPr>
            <p:grpSpPr>
              <a:xfrm>
                <a:off x="5998265" y="5032355"/>
                <a:ext cx="3415135" cy="212936"/>
                <a:chOff x="8637545" y="5684945"/>
                <a:chExt cx="2598490" cy="162018"/>
              </a:xfrm>
            </p:grpSpPr>
            <p:sp>
              <p:nvSpPr>
                <p:cNvPr id="38" name="Parallelogram 37">
                  <a:extLst>
                    <a:ext uri="{FF2B5EF4-FFF2-40B4-BE49-F238E27FC236}">
                      <a16:creationId xmlns:a16="http://schemas.microsoft.com/office/drawing/2014/main" xmlns="" id="{34AE827A-8A9A-487F-A912-772BF10C3529}"/>
                    </a:ext>
                  </a:extLst>
                </p:cNvPr>
                <p:cNvSpPr/>
                <p:nvPr/>
              </p:nvSpPr>
              <p:spPr>
                <a:xfrm>
                  <a:off x="8637545"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39" name="Parallelogram 38">
                  <a:extLst>
                    <a:ext uri="{FF2B5EF4-FFF2-40B4-BE49-F238E27FC236}">
                      <a16:creationId xmlns:a16="http://schemas.microsoft.com/office/drawing/2014/main" xmlns="" id="{2CA46B1C-FA4E-4136-970C-37E7761EF100}"/>
                    </a:ext>
                  </a:extLst>
                </p:cNvPr>
                <p:cNvSpPr/>
                <p:nvPr/>
              </p:nvSpPr>
              <p:spPr>
                <a:xfrm>
                  <a:off x="87648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40" name="Parallelogram 39">
                  <a:extLst>
                    <a:ext uri="{FF2B5EF4-FFF2-40B4-BE49-F238E27FC236}">
                      <a16:creationId xmlns:a16="http://schemas.microsoft.com/office/drawing/2014/main" xmlns="" id="{47827913-7ADD-4698-BA7B-10F29DAE97ED}"/>
                    </a:ext>
                  </a:extLst>
                </p:cNvPr>
                <p:cNvSpPr/>
                <p:nvPr/>
              </p:nvSpPr>
              <p:spPr>
                <a:xfrm>
                  <a:off x="8892078"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41" name="Parallelogram 40">
                  <a:extLst>
                    <a:ext uri="{FF2B5EF4-FFF2-40B4-BE49-F238E27FC236}">
                      <a16:creationId xmlns:a16="http://schemas.microsoft.com/office/drawing/2014/main" xmlns="" id="{76C3A49E-BE99-4EC1-9D3C-7E64CD8E6841}"/>
                    </a:ext>
                  </a:extLst>
                </p:cNvPr>
                <p:cNvSpPr/>
                <p:nvPr/>
              </p:nvSpPr>
              <p:spPr>
                <a:xfrm>
                  <a:off x="90193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42" name="Parallelogram 41">
                  <a:extLst>
                    <a:ext uri="{FF2B5EF4-FFF2-40B4-BE49-F238E27FC236}">
                      <a16:creationId xmlns:a16="http://schemas.microsoft.com/office/drawing/2014/main" xmlns="" id="{DC7FDB6F-42CE-4618-9A98-47585306844B}"/>
                    </a:ext>
                  </a:extLst>
                </p:cNvPr>
                <p:cNvSpPr/>
                <p:nvPr/>
              </p:nvSpPr>
              <p:spPr>
                <a:xfrm>
                  <a:off x="91466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43" name="Parallelogram 42">
                  <a:extLst>
                    <a:ext uri="{FF2B5EF4-FFF2-40B4-BE49-F238E27FC236}">
                      <a16:creationId xmlns:a16="http://schemas.microsoft.com/office/drawing/2014/main" xmlns="" id="{598BCB58-BCA9-49D5-BBB1-B3C08E91AD06}"/>
                    </a:ext>
                  </a:extLst>
                </p:cNvPr>
                <p:cNvSpPr/>
                <p:nvPr/>
              </p:nvSpPr>
              <p:spPr>
                <a:xfrm>
                  <a:off x="92738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4" name="Parallelogram 43">
                  <a:extLst>
                    <a:ext uri="{FF2B5EF4-FFF2-40B4-BE49-F238E27FC236}">
                      <a16:creationId xmlns:a16="http://schemas.microsoft.com/office/drawing/2014/main" xmlns="" id="{BE6B7153-A83E-4583-BE2B-B6A08D292046}"/>
                    </a:ext>
                  </a:extLst>
                </p:cNvPr>
                <p:cNvSpPr/>
                <p:nvPr/>
              </p:nvSpPr>
              <p:spPr>
                <a:xfrm>
                  <a:off x="94011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5" name="Parallelogram 44">
                  <a:extLst>
                    <a:ext uri="{FF2B5EF4-FFF2-40B4-BE49-F238E27FC236}">
                      <a16:creationId xmlns:a16="http://schemas.microsoft.com/office/drawing/2014/main" xmlns="" id="{E05145D8-93E9-40E5-A098-4FB28FE85395}"/>
                    </a:ext>
                  </a:extLst>
                </p:cNvPr>
                <p:cNvSpPr/>
                <p:nvPr/>
              </p:nvSpPr>
              <p:spPr>
                <a:xfrm>
                  <a:off x="95284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6" name="Parallelogram 45">
                  <a:extLst>
                    <a:ext uri="{FF2B5EF4-FFF2-40B4-BE49-F238E27FC236}">
                      <a16:creationId xmlns:a16="http://schemas.microsoft.com/office/drawing/2014/main" xmlns="" id="{79E0CDBE-0A89-42C9-9489-2611EE23ECF5}"/>
                    </a:ext>
                  </a:extLst>
                </p:cNvPr>
                <p:cNvSpPr/>
                <p:nvPr/>
              </p:nvSpPr>
              <p:spPr>
                <a:xfrm>
                  <a:off x="96556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7" name="Parallelogram 46">
                  <a:extLst>
                    <a:ext uri="{FF2B5EF4-FFF2-40B4-BE49-F238E27FC236}">
                      <a16:creationId xmlns:a16="http://schemas.microsoft.com/office/drawing/2014/main" xmlns="" id="{4D2BDDEC-A231-4B15-8D9A-B4CA4A1E694A}"/>
                    </a:ext>
                  </a:extLst>
                </p:cNvPr>
                <p:cNvSpPr/>
                <p:nvPr/>
              </p:nvSpPr>
              <p:spPr>
                <a:xfrm>
                  <a:off x="97829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8" name="Parallelogram 47">
                  <a:extLst>
                    <a:ext uri="{FF2B5EF4-FFF2-40B4-BE49-F238E27FC236}">
                      <a16:creationId xmlns:a16="http://schemas.microsoft.com/office/drawing/2014/main" xmlns="" id="{CFB7D974-3288-4442-92E3-024DBCB77157}"/>
                    </a:ext>
                  </a:extLst>
                </p:cNvPr>
                <p:cNvSpPr/>
                <p:nvPr/>
              </p:nvSpPr>
              <p:spPr>
                <a:xfrm>
                  <a:off x="9910213"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49" name="Parallelogram 48">
                  <a:extLst>
                    <a:ext uri="{FF2B5EF4-FFF2-40B4-BE49-F238E27FC236}">
                      <a16:creationId xmlns:a16="http://schemas.microsoft.com/office/drawing/2014/main" xmlns="" id="{A3A16C94-256B-4E62-ACE6-67E85BDC76D8}"/>
                    </a:ext>
                  </a:extLst>
                </p:cNvPr>
                <p:cNvSpPr/>
                <p:nvPr/>
              </p:nvSpPr>
              <p:spPr>
                <a:xfrm>
                  <a:off x="100374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0" name="Parallelogram 49">
                  <a:extLst>
                    <a:ext uri="{FF2B5EF4-FFF2-40B4-BE49-F238E27FC236}">
                      <a16:creationId xmlns:a16="http://schemas.microsoft.com/office/drawing/2014/main" xmlns="" id="{49B580FD-D049-4BE4-BB0E-4BF9E107D202}"/>
                    </a:ext>
                  </a:extLst>
                </p:cNvPr>
                <p:cNvSpPr/>
                <p:nvPr/>
              </p:nvSpPr>
              <p:spPr>
                <a:xfrm>
                  <a:off x="101647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1" name="Parallelogram 50">
                  <a:extLst>
                    <a:ext uri="{FF2B5EF4-FFF2-40B4-BE49-F238E27FC236}">
                      <a16:creationId xmlns:a16="http://schemas.microsoft.com/office/drawing/2014/main" xmlns="" id="{C69EA96B-00EE-49AA-9442-5BA2A1A55C0F}"/>
                    </a:ext>
                  </a:extLst>
                </p:cNvPr>
                <p:cNvSpPr/>
                <p:nvPr/>
              </p:nvSpPr>
              <p:spPr>
                <a:xfrm>
                  <a:off x="10292014"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2" name="Parallelogram 51">
                  <a:extLst>
                    <a:ext uri="{FF2B5EF4-FFF2-40B4-BE49-F238E27FC236}">
                      <a16:creationId xmlns:a16="http://schemas.microsoft.com/office/drawing/2014/main" xmlns="" id="{FF16F5C2-1B4D-49DF-B4AA-09F36A4593C6}"/>
                    </a:ext>
                  </a:extLst>
                </p:cNvPr>
                <p:cNvSpPr/>
                <p:nvPr/>
              </p:nvSpPr>
              <p:spPr>
                <a:xfrm>
                  <a:off x="104192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3" name="Parallelogram 52">
                  <a:extLst>
                    <a:ext uri="{FF2B5EF4-FFF2-40B4-BE49-F238E27FC236}">
                      <a16:creationId xmlns:a16="http://schemas.microsoft.com/office/drawing/2014/main" xmlns="" id="{2F8022A1-AE58-4302-86C5-AE940C536CCD}"/>
                    </a:ext>
                  </a:extLst>
                </p:cNvPr>
                <p:cNvSpPr/>
                <p:nvPr/>
              </p:nvSpPr>
              <p:spPr>
                <a:xfrm>
                  <a:off x="105465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4" name="Parallelogram 53">
                  <a:extLst>
                    <a:ext uri="{FF2B5EF4-FFF2-40B4-BE49-F238E27FC236}">
                      <a16:creationId xmlns:a16="http://schemas.microsoft.com/office/drawing/2014/main" xmlns="" id="{D72C9057-4684-47FC-A34F-849124CB08A6}"/>
                    </a:ext>
                  </a:extLst>
                </p:cNvPr>
                <p:cNvSpPr/>
                <p:nvPr/>
              </p:nvSpPr>
              <p:spPr>
                <a:xfrm>
                  <a:off x="10673815"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5" name="Parallelogram 54">
                  <a:extLst>
                    <a:ext uri="{FF2B5EF4-FFF2-40B4-BE49-F238E27FC236}">
                      <a16:creationId xmlns:a16="http://schemas.microsoft.com/office/drawing/2014/main" xmlns="" id="{17B17B99-7A07-4D16-8121-B977C90DD7FE}"/>
                    </a:ext>
                  </a:extLst>
                </p:cNvPr>
                <p:cNvSpPr/>
                <p:nvPr/>
              </p:nvSpPr>
              <p:spPr>
                <a:xfrm>
                  <a:off x="10801081"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6" name="Parallelogram 55">
                  <a:extLst>
                    <a:ext uri="{FF2B5EF4-FFF2-40B4-BE49-F238E27FC236}">
                      <a16:creationId xmlns:a16="http://schemas.microsoft.com/office/drawing/2014/main" xmlns="" id="{730893DE-AACE-4495-A030-CD255FA7E5E0}"/>
                    </a:ext>
                  </a:extLst>
                </p:cNvPr>
                <p:cNvSpPr/>
                <p:nvPr/>
              </p:nvSpPr>
              <p:spPr>
                <a:xfrm>
                  <a:off x="109283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57" name="Parallelogram 56">
                  <a:extLst>
                    <a:ext uri="{FF2B5EF4-FFF2-40B4-BE49-F238E27FC236}">
                      <a16:creationId xmlns:a16="http://schemas.microsoft.com/office/drawing/2014/main" xmlns="" id="{4A20D759-8E20-4220-A598-E6A5334CE3A0}"/>
                    </a:ext>
                  </a:extLst>
                </p:cNvPr>
                <p:cNvSpPr/>
                <p:nvPr/>
              </p:nvSpPr>
              <p:spPr>
                <a:xfrm>
                  <a:off x="1105560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sp>
          <p:nvSpPr>
            <p:cNvPr id="98" name="Title 13">
              <a:extLst>
                <a:ext uri="{FF2B5EF4-FFF2-40B4-BE49-F238E27FC236}">
                  <a16:creationId xmlns:a16="http://schemas.microsoft.com/office/drawing/2014/main" xmlns="" id="{0740527F-8E1E-4961-992D-C94D7A653486}"/>
                </a:ext>
              </a:extLst>
            </p:cNvPr>
            <p:cNvSpPr txBox="1">
              <a:spLocks/>
            </p:cNvSpPr>
            <p:nvPr/>
          </p:nvSpPr>
          <p:spPr>
            <a:xfrm>
              <a:off x="4903713" y="4159690"/>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Photoshop</a:t>
              </a:r>
              <a:endParaRPr lang="en-US" sz="1100" b="1" dirty="0">
                <a:solidFill>
                  <a:schemeClr val="tx2"/>
                </a:solidFill>
                <a:latin typeface="+mj-lt"/>
                <a:ea typeface="Roboto" panose="02000000000000000000" pitchFamily="2" charset="0"/>
              </a:endParaRPr>
            </a:p>
          </p:txBody>
        </p:sp>
        <p:sp>
          <p:nvSpPr>
            <p:cNvPr id="99" name="Title 13">
              <a:extLst>
                <a:ext uri="{FF2B5EF4-FFF2-40B4-BE49-F238E27FC236}">
                  <a16:creationId xmlns:a16="http://schemas.microsoft.com/office/drawing/2014/main" xmlns="" id="{41CA87DD-85E9-44A6-8273-9CA49AAF5B01}"/>
                </a:ext>
              </a:extLst>
            </p:cNvPr>
            <p:cNvSpPr txBox="1">
              <a:spLocks/>
            </p:cNvSpPr>
            <p:nvPr/>
          </p:nvSpPr>
          <p:spPr>
            <a:xfrm>
              <a:off x="4903713" y="4567319"/>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Illustrator</a:t>
              </a:r>
              <a:endParaRPr lang="en-US" sz="1100" b="1" dirty="0">
                <a:solidFill>
                  <a:schemeClr val="tx2"/>
                </a:solidFill>
                <a:latin typeface="+mj-lt"/>
                <a:ea typeface="Roboto" panose="02000000000000000000" pitchFamily="2" charset="0"/>
              </a:endParaRPr>
            </a:p>
          </p:txBody>
        </p:sp>
        <p:sp>
          <p:nvSpPr>
            <p:cNvPr id="100" name="Title 13">
              <a:extLst>
                <a:ext uri="{FF2B5EF4-FFF2-40B4-BE49-F238E27FC236}">
                  <a16:creationId xmlns:a16="http://schemas.microsoft.com/office/drawing/2014/main" xmlns="" id="{093E2D05-B9FE-4593-B4E3-71FBC415674B}"/>
                </a:ext>
              </a:extLst>
            </p:cNvPr>
            <p:cNvSpPr txBox="1">
              <a:spLocks/>
            </p:cNvSpPr>
            <p:nvPr/>
          </p:nvSpPr>
          <p:spPr>
            <a:xfrm>
              <a:off x="4903713" y="501310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a:solidFill>
                    <a:schemeClr val="tx2"/>
                  </a:solidFill>
                  <a:latin typeface="+mj-lt"/>
                  <a:ea typeface="Roboto" panose="02000000000000000000" pitchFamily="2" charset="0"/>
                </a:rPr>
                <a:t>Designer</a:t>
              </a:r>
              <a:endParaRPr lang="en-US" sz="1100" b="1" dirty="0">
                <a:solidFill>
                  <a:schemeClr val="tx2"/>
                </a:solidFill>
                <a:latin typeface="+mj-lt"/>
                <a:ea typeface="Roboto" panose="02000000000000000000" pitchFamily="2" charset="0"/>
              </a:endParaRPr>
            </a:p>
          </p:txBody>
        </p:sp>
      </p:grpSp>
    </p:spTree>
    <p:extLst>
      <p:ext uri="{BB962C8B-B14F-4D97-AF65-F5344CB8AC3E}">
        <p14:creationId xmlns:p14="http://schemas.microsoft.com/office/powerpoint/2010/main" xmlns="" val="227553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3E1862EE-80DC-4EBC-82E7-6555AA1ABB6A}"/>
              </a:ext>
            </a:extLst>
          </p:cNvPr>
          <p:cNvPicPr>
            <a:picLocks noGrp="1" noChangeAspect="1"/>
          </p:cNvPicPr>
          <p:nvPr>
            <p:ph type="pic" sz="quarter" idx="10"/>
          </p:nvPr>
        </p:nvPicPr>
        <p:blipFill>
          <a:blip r:embed="rId2"/>
          <a:srcRect t="8905" b="8905"/>
          <a:stretch>
            <a:fillRect/>
          </a:stretch>
        </p:blipFill>
        <p:spPr/>
      </p:pic>
      <p:sp>
        <p:nvSpPr>
          <p:cNvPr id="6" name="Title 5">
            <a:extLst>
              <a:ext uri="{FF2B5EF4-FFF2-40B4-BE49-F238E27FC236}">
                <a16:creationId xmlns:a16="http://schemas.microsoft.com/office/drawing/2014/main" xmlns="" id="{16992156-9BEE-4FC1-8A3F-53721533ACB1}"/>
              </a:ext>
            </a:extLst>
          </p:cNvPr>
          <p:cNvSpPr>
            <a:spLocks noGrp="1"/>
          </p:cNvSpPr>
          <p:nvPr>
            <p:ph type="title"/>
          </p:nvPr>
        </p:nvSpPr>
        <p:spPr/>
        <p:txBody>
          <a:bodyPr/>
          <a:lstStyle/>
          <a:p>
            <a:r>
              <a:rPr lang="en-US"/>
              <a:t>Best Supervisor This Month</a:t>
            </a:r>
            <a:endParaRPr lang="en-US" dirty="0"/>
          </a:p>
        </p:txBody>
      </p:sp>
      <p:sp>
        <p:nvSpPr>
          <p:cNvPr id="8" name="Text Placeholder 7">
            <a:extLst>
              <a:ext uri="{FF2B5EF4-FFF2-40B4-BE49-F238E27FC236}">
                <a16:creationId xmlns:a16="http://schemas.microsoft.com/office/drawing/2014/main" xmlns="" id="{A5513ED0-2B4E-4070-9277-973F8102A8B6}"/>
              </a:ext>
            </a:extLst>
          </p:cNvPr>
          <p:cNvSpPr>
            <a:spLocks noGrp="1"/>
          </p:cNvSpPr>
          <p:nvPr>
            <p:ph type="body" sz="quarter" idx="13"/>
          </p:nvPr>
        </p:nvSpPr>
        <p:spPr/>
        <p:txBody>
          <a:bodyPr/>
          <a:lstStyle/>
          <a:p>
            <a:r>
              <a:rPr lang="en-US" dirty="0"/>
              <a:t>Exclusive Tagline In Here</a:t>
            </a:r>
          </a:p>
        </p:txBody>
      </p:sp>
      <p:pic>
        <p:nvPicPr>
          <p:cNvPr id="10" name="Picture Placeholder 12">
            <a:extLst>
              <a:ext uri="{FF2B5EF4-FFF2-40B4-BE49-F238E27FC236}">
                <a16:creationId xmlns:a16="http://schemas.microsoft.com/office/drawing/2014/main" xmlns="" id="{5E640923-6940-4800-97A6-F7FA69719D54}"/>
              </a:ext>
            </a:extLst>
          </p:cNvPr>
          <p:cNvPicPr>
            <a:picLocks noGrp="1" noChangeAspect="1"/>
          </p:cNvPicPr>
          <p:nvPr>
            <p:ph type="pic" sz="quarter" idx="14"/>
          </p:nvPr>
        </p:nvPicPr>
        <p:blipFill>
          <a:blip r:embed="rId3"/>
          <a:srcRect t="15918" b="15918"/>
          <a:stretch>
            <a:fillRect/>
          </a:stretch>
        </p:blipFill>
        <p:spPr/>
      </p:pic>
      <p:grpSp>
        <p:nvGrpSpPr>
          <p:cNvPr id="12" name="Group 11">
            <a:extLst>
              <a:ext uri="{FF2B5EF4-FFF2-40B4-BE49-F238E27FC236}">
                <a16:creationId xmlns:a16="http://schemas.microsoft.com/office/drawing/2014/main" xmlns="" id="{89BC957B-2705-43E8-8EB0-AA28BBEA524D}"/>
              </a:ext>
            </a:extLst>
          </p:cNvPr>
          <p:cNvGrpSpPr/>
          <p:nvPr/>
        </p:nvGrpSpPr>
        <p:grpSpPr>
          <a:xfrm>
            <a:off x="3324676" y="2511440"/>
            <a:ext cx="1923353" cy="665072"/>
            <a:chOff x="851849" y="4449394"/>
            <a:chExt cx="1923353" cy="665072"/>
          </a:xfrm>
        </p:grpSpPr>
        <p:sp>
          <p:nvSpPr>
            <p:cNvPr id="13" name="TextBox 12">
              <a:extLst>
                <a:ext uri="{FF2B5EF4-FFF2-40B4-BE49-F238E27FC236}">
                  <a16:creationId xmlns:a16="http://schemas.microsoft.com/office/drawing/2014/main" xmlns="" id="{4A57C5B7-EF93-47AF-94A3-9EE36CE66B0A}"/>
                </a:ext>
              </a:extLst>
            </p:cNvPr>
            <p:cNvSpPr txBox="1"/>
            <p:nvPr/>
          </p:nvSpPr>
          <p:spPr>
            <a:xfrm>
              <a:off x="851849" y="4449394"/>
              <a:ext cx="1923353" cy="246221"/>
            </a:xfrm>
            <a:prstGeom prst="rect">
              <a:avLst/>
            </a:prstGeom>
            <a:noFill/>
          </p:spPr>
          <p:txBody>
            <a:bodyPr wrap="square" lIns="0" tIns="0" rIns="0" bIns="0" rtlCol="0">
              <a:spAutoFit/>
            </a:bodyPr>
            <a:lstStyle/>
            <a:p>
              <a:pPr lvl="0"/>
              <a:r>
                <a:rPr lang="en-IN" sz="1600" b="1" dirty="0">
                  <a:solidFill>
                    <a:schemeClr val="bg1"/>
                  </a:solidFill>
                  <a:latin typeface="Raleway" panose="020B0503030101060003" pitchFamily="34" charset="0"/>
                </a:rPr>
                <a:t>John Doe</a:t>
              </a:r>
            </a:p>
          </p:txBody>
        </p:sp>
        <p:sp>
          <p:nvSpPr>
            <p:cNvPr id="14" name="TextBox 13">
              <a:extLst>
                <a:ext uri="{FF2B5EF4-FFF2-40B4-BE49-F238E27FC236}">
                  <a16:creationId xmlns:a16="http://schemas.microsoft.com/office/drawing/2014/main" xmlns="" id="{821611C4-9F6A-43BD-BF48-0D0E64D483EC}"/>
                </a:ext>
              </a:extLst>
            </p:cNvPr>
            <p:cNvSpPr txBox="1"/>
            <p:nvPr/>
          </p:nvSpPr>
          <p:spPr>
            <a:xfrm>
              <a:off x="851849" y="4775912"/>
              <a:ext cx="1923353" cy="338554"/>
            </a:xfrm>
            <a:prstGeom prst="rect">
              <a:avLst/>
            </a:prstGeom>
            <a:noFill/>
          </p:spPr>
          <p:txBody>
            <a:bodyPr wrap="square" lIns="0" tIns="0" rIns="0" bIns="0" rtlCol="0">
              <a:spAutoFit/>
            </a:bodyPr>
            <a:lstStyle/>
            <a:p>
              <a:r>
                <a:rPr lang="en-IN" sz="1100" dirty="0">
                  <a:solidFill>
                    <a:schemeClr val="bg1"/>
                  </a:solidFill>
                </a:rPr>
                <a:t>Ipsum generators on the Internet tend to repeat predefined</a:t>
              </a:r>
            </a:p>
          </p:txBody>
        </p:sp>
      </p:grpSp>
      <p:grpSp>
        <p:nvGrpSpPr>
          <p:cNvPr id="15" name="Group 14">
            <a:extLst>
              <a:ext uri="{FF2B5EF4-FFF2-40B4-BE49-F238E27FC236}">
                <a16:creationId xmlns:a16="http://schemas.microsoft.com/office/drawing/2014/main" xmlns="" id="{04ECB055-A7AF-4F76-B2B8-81AED8ABCDD7}"/>
              </a:ext>
            </a:extLst>
          </p:cNvPr>
          <p:cNvGrpSpPr/>
          <p:nvPr/>
        </p:nvGrpSpPr>
        <p:grpSpPr>
          <a:xfrm>
            <a:off x="8720285" y="2505422"/>
            <a:ext cx="1923353" cy="665072"/>
            <a:chOff x="851849" y="4449394"/>
            <a:chExt cx="1923353" cy="665072"/>
          </a:xfrm>
        </p:grpSpPr>
        <p:sp>
          <p:nvSpPr>
            <p:cNvPr id="16" name="TextBox 15">
              <a:extLst>
                <a:ext uri="{FF2B5EF4-FFF2-40B4-BE49-F238E27FC236}">
                  <a16:creationId xmlns:a16="http://schemas.microsoft.com/office/drawing/2014/main" xmlns="" id="{39ABD4A9-ADC0-408C-85B5-F55084B378EB}"/>
                </a:ext>
              </a:extLst>
            </p:cNvPr>
            <p:cNvSpPr txBox="1"/>
            <p:nvPr/>
          </p:nvSpPr>
          <p:spPr>
            <a:xfrm>
              <a:off x="851849" y="4449394"/>
              <a:ext cx="1923353" cy="246221"/>
            </a:xfrm>
            <a:prstGeom prst="rect">
              <a:avLst/>
            </a:prstGeom>
            <a:noFill/>
          </p:spPr>
          <p:txBody>
            <a:bodyPr wrap="square" lIns="0" tIns="0" rIns="0" bIns="0" rtlCol="0">
              <a:spAutoFit/>
            </a:bodyPr>
            <a:lstStyle/>
            <a:p>
              <a:pPr lvl="0"/>
              <a:r>
                <a:rPr lang="en-IN" sz="1600" b="1" dirty="0">
                  <a:solidFill>
                    <a:schemeClr val="bg1"/>
                  </a:solidFill>
                  <a:latin typeface="Raleway" panose="020B0503030101060003" pitchFamily="34" charset="0"/>
                </a:rPr>
                <a:t>John Doe</a:t>
              </a:r>
            </a:p>
          </p:txBody>
        </p:sp>
        <p:sp>
          <p:nvSpPr>
            <p:cNvPr id="17" name="TextBox 16">
              <a:extLst>
                <a:ext uri="{FF2B5EF4-FFF2-40B4-BE49-F238E27FC236}">
                  <a16:creationId xmlns:a16="http://schemas.microsoft.com/office/drawing/2014/main" xmlns="" id="{369C75E2-1E17-4DCE-BA3D-A7A929DADE9F}"/>
                </a:ext>
              </a:extLst>
            </p:cNvPr>
            <p:cNvSpPr txBox="1"/>
            <p:nvPr/>
          </p:nvSpPr>
          <p:spPr>
            <a:xfrm>
              <a:off x="851849" y="4775912"/>
              <a:ext cx="1923353" cy="338554"/>
            </a:xfrm>
            <a:prstGeom prst="rect">
              <a:avLst/>
            </a:prstGeom>
            <a:noFill/>
          </p:spPr>
          <p:txBody>
            <a:bodyPr wrap="square" lIns="0" tIns="0" rIns="0" bIns="0" rtlCol="0">
              <a:spAutoFit/>
            </a:bodyPr>
            <a:lstStyle/>
            <a:p>
              <a:r>
                <a:rPr lang="en-IN" sz="1100" dirty="0">
                  <a:solidFill>
                    <a:schemeClr val="bg1"/>
                  </a:solidFill>
                </a:rPr>
                <a:t>Ipsum generators on the Internet tend to repeat predefined</a:t>
              </a:r>
            </a:p>
          </p:txBody>
        </p:sp>
      </p:grpSp>
      <p:grpSp>
        <p:nvGrpSpPr>
          <p:cNvPr id="107" name="Group 106">
            <a:extLst>
              <a:ext uri="{FF2B5EF4-FFF2-40B4-BE49-F238E27FC236}">
                <a16:creationId xmlns:a16="http://schemas.microsoft.com/office/drawing/2014/main" xmlns="" id="{2FDA11BA-19F0-4174-995B-40E7EA71FDD2}"/>
              </a:ext>
            </a:extLst>
          </p:cNvPr>
          <p:cNvGrpSpPr/>
          <p:nvPr/>
        </p:nvGrpSpPr>
        <p:grpSpPr>
          <a:xfrm>
            <a:off x="811319" y="4469961"/>
            <a:ext cx="5005821" cy="1507483"/>
            <a:chOff x="4903713" y="3747736"/>
            <a:chExt cx="4509687" cy="1507483"/>
          </a:xfrm>
        </p:grpSpPr>
        <p:sp>
          <p:nvSpPr>
            <p:cNvPr id="108" name="Title 13">
              <a:extLst>
                <a:ext uri="{FF2B5EF4-FFF2-40B4-BE49-F238E27FC236}">
                  <a16:creationId xmlns:a16="http://schemas.microsoft.com/office/drawing/2014/main" xmlns="" id="{031BAA8B-232D-4523-BECD-B90BBAA23752}"/>
                </a:ext>
              </a:extLst>
            </p:cNvPr>
            <p:cNvSpPr txBox="1">
              <a:spLocks/>
            </p:cNvSpPr>
            <p:nvPr/>
          </p:nvSpPr>
          <p:spPr>
            <a:xfrm>
              <a:off x="4903713" y="374773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Powerpoint</a:t>
              </a:r>
              <a:endParaRPr lang="en-US" sz="1100" b="1" dirty="0">
                <a:solidFill>
                  <a:schemeClr val="tx2"/>
                </a:solidFill>
                <a:latin typeface="+mj-lt"/>
                <a:ea typeface="Roboto" panose="02000000000000000000" pitchFamily="2" charset="0"/>
              </a:endParaRPr>
            </a:p>
          </p:txBody>
        </p:sp>
        <p:grpSp>
          <p:nvGrpSpPr>
            <p:cNvPr id="109" name="Group 108">
              <a:extLst>
                <a:ext uri="{FF2B5EF4-FFF2-40B4-BE49-F238E27FC236}">
                  <a16:creationId xmlns:a16="http://schemas.microsoft.com/office/drawing/2014/main" xmlns="" id="{42DE7255-D62B-49CB-A5F1-658777AD6F1D}"/>
                </a:ext>
              </a:extLst>
            </p:cNvPr>
            <p:cNvGrpSpPr/>
            <p:nvPr/>
          </p:nvGrpSpPr>
          <p:grpSpPr>
            <a:xfrm>
              <a:off x="5998265" y="3759827"/>
              <a:ext cx="3415135" cy="1485464"/>
              <a:chOff x="5998265" y="3759827"/>
              <a:chExt cx="3415135" cy="1485464"/>
            </a:xfrm>
          </p:grpSpPr>
          <p:grpSp>
            <p:nvGrpSpPr>
              <p:cNvPr id="113" name="Group 112">
                <a:extLst>
                  <a:ext uri="{FF2B5EF4-FFF2-40B4-BE49-F238E27FC236}">
                    <a16:creationId xmlns:a16="http://schemas.microsoft.com/office/drawing/2014/main" xmlns="" id="{B0E168C0-729B-42BB-89F1-374786F02A8C}"/>
                  </a:ext>
                </a:extLst>
              </p:cNvPr>
              <p:cNvGrpSpPr/>
              <p:nvPr/>
            </p:nvGrpSpPr>
            <p:grpSpPr>
              <a:xfrm>
                <a:off x="5998265" y="4634219"/>
                <a:ext cx="3415135" cy="212936"/>
                <a:chOff x="6025243" y="4634219"/>
                <a:chExt cx="3415135" cy="212936"/>
              </a:xfrm>
            </p:grpSpPr>
            <p:sp>
              <p:nvSpPr>
                <p:cNvPr id="177" name="Parallelogram 176">
                  <a:extLst>
                    <a:ext uri="{FF2B5EF4-FFF2-40B4-BE49-F238E27FC236}">
                      <a16:creationId xmlns:a16="http://schemas.microsoft.com/office/drawing/2014/main" xmlns="" id="{7CC82604-BDBA-4EFE-BB9D-7D77742EB34D}"/>
                    </a:ext>
                  </a:extLst>
                </p:cNvPr>
                <p:cNvSpPr/>
                <p:nvPr/>
              </p:nvSpPr>
              <p:spPr>
                <a:xfrm>
                  <a:off x="602524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78" name="Parallelogram 177">
                  <a:extLst>
                    <a:ext uri="{FF2B5EF4-FFF2-40B4-BE49-F238E27FC236}">
                      <a16:creationId xmlns:a16="http://schemas.microsoft.com/office/drawing/2014/main" xmlns="" id="{B4D980F9-73B9-4DAB-B2B1-9FA75F093CB5}"/>
                    </a:ext>
                  </a:extLst>
                </p:cNvPr>
                <p:cNvSpPr/>
                <p:nvPr/>
              </p:nvSpPr>
              <p:spPr>
                <a:xfrm>
                  <a:off x="619250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79" name="Parallelogram 178">
                  <a:extLst>
                    <a:ext uri="{FF2B5EF4-FFF2-40B4-BE49-F238E27FC236}">
                      <a16:creationId xmlns:a16="http://schemas.microsoft.com/office/drawing/2014/main" xmlns="" id="{6F08C672-091B-4B14-AE83-6220ABA7F45D}"/>
                    </a:ext>
                  </a:extLst>
                </p:cNvPr>
                <p:cNvSpPr/>
                <p:nvPr/>
              </p:nvSpPr>
              <p:spPr>
                <a:xfrm>
                  <a:off x="6359770"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80" name="Parallelogram 179">
                  <a:extLst>
                    <a:ext uri="{FF2B5EF4-FFF2-40B4-BE49-F238E27FC236}">
                      <a16:creationId xmlns:a16="http://schemas.microsoft.com/office/drawing/2014/main" xmlns="" id="{0355E4AA-2912-446C-B53A-78023F5FAE9B}"/>
                    </a:ext>
                  </a:extLst>
                </p:cNvPr>
                <p:cNvSpPr/>
                <p:nvPr/>
              </p:nvSpPr>
              <p:spPr>
                <a:xfrm>
                  <a:off x="6527035"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81" name="Parallelogram 180">
                  <a:extLst>
                    <a:ext uri="{FF2B5EF4-FFF2-40B4-BE49-F238E27FC236}">
                      <a16:creationId xmlns:a16="http://schemas.microsoft.com/office/drawing/2014/main" xmlns="" id="{593820D0-5AC7-454E-A02C-0DB7FD195CAA}"/>
                    </a:ext>
                  </a:extLst>
                </p:cNvPr>
                <p:cNvSpPr/>
                <p:nvPr/>
              </p:nvSpPr>
              <p:spPr>
                <a:xfrm>
                  <a:off x="669429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82" name="Parallelogram 181">
                  <a:extLst>
                    <a:ext uri="{FF2B5EF4-FFF2-40B4-BE49-F238E27FC236}">
                      <a16:creationId xmlns:a16="http://schemas.microsoft.com/office/drawing/2014/main" xmlns="" id="{DA29259B-D902-49F5-AC3E-B9982C610C7C}"/>
                    </a:ext>
                  </a:extLst>
                </p:cNvPr>
                <p:cNvSpPr/>
                <p:nvPr/>
              </p:nvSpPr>
              <p:spPr>
                <a:xfrm>
                  <a:off x="6861562"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3" name="Parallelogram 182">
                  <a:extLst>
                    <a:ext uri="{FF2B5EF4-FFF2-40B4-BE49-F238E27FC236}">
                      <a16:creationId xmlns:a16="http://schemas.microsoft.com/office/drawing/2014/main" xmlns="" id="{6E814757-1A6A-4CA7-98D1-7878931ACC79}"/>
                    </a:ext>
                  </a:extLst>
                </p:cNvPr>
                <p:cNvSpPr/>
                <p:nvPr/>
              </p:nvSpPr>
              <p:spPr>
                <a:xfrm>
                  <a:off x="702882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4" name="Parallelogram 183">
                  <a:extLst>
                    <a:ext uri="{FF2B5EF4-FFF2-40B4-BE49-F238E27FC236}">
                      <a16:creationId xmlns:a16="http://schemas.microsoft.com/office/drawing/2014/main" xmlns="" id="{AC804884-F603-4CFE-9020-5404D8EB376D}"/>
                    </a:ext>
                  </a:extLst>
                </p:cNvPr>
                <p:cNvSpPr/>
                <p:nvPr/>
              </p:nvSpPr>
              <p:spPr>
                <a:xfrm>
                  <a:off x="719608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5" name="Parallelogram 184">
                  <a:extLst>
                    <a:ext uri="{FF2B5EF4-FFF2-40B4-BE49-F238E27FC236}">
                      <a16:creationId xmlns:a16="http://schemas.microsoft.com/office/drawing/2014/main" xmlns="" id="{5DE55074-D92B-42AE-A914-AC8669AB7264}"/>
                    </a:ext>
                  </a:extLst>
                </p:cNvPr>
                <p:cNvSpPr/>
                <p:nvPr/>
              </p:nvSpPr>
              <p:spPr>
                <a:xfrm>
                  <a:off x="736335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6" name="Parallelogram 185">
                  <a:extLst>
                    <a:ext uri="{FF2B5EF4-FFF2-40B4-BE49-F238E27FC236}">
                      <a16:creationId xmlns:a16="http://schemas.microsoft.com/office/drawing/2014/main" xmlns="" id="{52CA848A-AE2E-44C5-90B7-6C09CC149F3C}"/>
                    </a:ext>
                  </a:extLst>
                </p:cNvPr>
                <p:cNvSpPr/>
                <p:nvPr/>
              </p:nvSpPr>
              <p:spPr>
                <a:xfrm>
                  <a:off x="753061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7" name="Parallelogram 186">
                  <a:extLst>
                    <a:ext uri="{FF2B5EF4-FFF2-40B4-BE49-F238E27FC236}">
                      <a16:creationId xmlns:a16="http://schemas.microsoft.com/office/drawing/2014/main" xmlns="" id="{70D6533E-5EC3-4A99-8E53-380A7DDCF79B}"/>
                    </a:ext>
                  </a:extLst>
                </p:cNvPr>
                <p:cNvSpPr/>
                <p:nvPr/>
              </p:nvSpPr>
              <p:spPr>
                <a:xfrm>
                  <a:off x="7697881"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8" name="Parallelogram 187">
                  <a:extLst>
                    <a:ext uri="{FF2B5EF4-FFF2-40B4-BE49-F238E27FC236}">
                      <a16:creationId xmlns:a16="http://schemas.microsoft.com/office/drawing/2014/main" xmlns="" id="{CB825466-AAD7-49E5-9B33-5B47FF861DB0}"/>
                    </a:ext>
                  </a:extLst>
                </p:cNvPr>
                <p:cNvSpPr/>
                <p:nvPr/>
              </p:nvSpPr>
              <p:spPr>
                <a:xfrm>
                  <a:off x="786514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89" name="Parallelogram 188">
                  <a:extLst>
                    <a:ext uri="{FF2B5EF4-FFF2-40B4-BE49-F238E27FC236}">
                      <a16:creationId xmlns:a16="http://schemas.microsoft.com/office/drawing/2014/main" xmlns="" id="{6DD7C155-37BC-4132-A7F9-B039CBBA98AB}"/>
                    </a:ext>
                  </a:extLst>
                </p:cNvPr>
                <p:cNvSpPr/>
                <p:nvPr/>
              </p:nvSpPr>
              <p:spPr>
                <a:xfrm>
                  <a:off x="803240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0" name="Parallelogram 189">
                  <a:extLst>
                    <a:ext uri="{FF2B5EF4-FFF2-40B4-BE49-F238E27FC236}">
                      <a16:creationId xmlns:a16="http://schemas.microsoft.com/office/drawing/2014/main" xmlns="" id="{54F107B4-D5CD-4F13-AD51-824203E9BEA5}"/>
                    </a:ext>
                  </a:extLst>
                </p:cNvPr>
                <p:cNvSpPr/>
                <p:nvPr/>
              </p:nvSpPr>
              <p:spPr>
                <a:xfrm>
                  <a:off x="819967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1" name="Parallelogram 190">
                  <a:extLst>
                    <a:ext uri="{FF2B5EF4-FFF2-40B4-BE49-F238E27FC236}">
                      <a16:creationId xmlns:a16="http://schemas.microsoft.com/office/drawing/2014/main" xmlns="" id="{2C906783-7A82-4FA9-8072-3C75F6DBDC93}"/>
                    </a:ext>
                  </a:extLst>
                </p:cNvPr>
                <p:cNvSpPr/>
                <p:nvPr/>
              </p:nvSpPr>
              <p:spPr>
                <a:xfrm>
                  <a:off x="836693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2" name="Parallelogram 191">
                  <a:extLst>
                    <a:ext uri="{FF2B5EF4-FFF2-40B4-BE49-F238E27FC236}">
                      <a16:creationId xmlns:a16="http://schemas.microsoft.com/office/drawing/2014/main" xmlns="" id="{AB57326A-FA9A-4F8B-B1AC-C45B01E76BB6}"/>
                    </a:ext>
                  </a:extLst>
                </p:cNvPr>
                <p:cNvSpPr/>
                <p:nvPr/>
              </p:nvSpPr>
              <p:spPr>
                <a:xfrm>
                  <a:off x="8534201"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3" name="Parallelogram 192">
                  <a:extLst>
                    <a:ext uri="{FF2B5EF4-FFF2-40B4-BE49-F238E27FC236}">
                      <a16:creationId xmlns:a16="http://schemas.microsoft.com/office/drawing/2014/main" xmlns="" id="{B102FF07-5997-4206-AD06-305484EA1C76}"/>
                    </a:ext>
                  </a:extLst>
                </p:cNvPr>
                <p:cNvSpPr/>
                <p:nvPr/>
              </p:nvSpPr>
              <p:spPr>
                <a:xfrm>
                  <a:off x="8701465"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4" name="Parallelogram 193">
                  <a:extLst>
                    <a:ext uri="{FF2B5EF4-FFF2-40B4-BE49-F238E27FC236}">
                      <a16:creationId xmlns:a16="http://schemas.microsoft.com/office/drawing/2014/main" xmlns="" id="{50834AFE-E98A-4DDF-A2DB-24DEBF747C10}"/>
                    </a:ext>
                  </a:extLst>
                </p:cNvPr>
                <p:cNvSpPr/>
                <p:nvPr/>
              </p:nvSpPr>
              <p:spPr>
                <a:xfrm>
                  <a:off x="8868728"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5" name="Parallelogram 194">
                  <a:extLst>
                    <a:ext uri="{FF2B5EF4-FFF2-40B4-BE49-F238E27FC236}">
                      <a16:creationId xmlns:a16="http://schemas.microsoft.com/office/drawing/2014/main" xmlns="" id="{B91F5E66-58FA-44FC-9F60-06F4C409C15E}"/>
                    </a:ext>
                  </a:extLst>
                </p:cNvPr>
                <p:cNvSpPr/>
                <p:nvPr/>
              </p:nvSpPr>
              <p:spPr>
                <a:xfrm>
                  <a:off x="9035992"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6" name="Parallelogram 195">
                  <a:extLst>
                    <a:ext uri="{FF2B5EF4-FFF2-40B4-BE49-F238E27FC236}">
                      <a16:creationId xmlns:a16="http://schemas.microsoft.com/office/drawing/2014/main" xmlns="" id="{0D3488E5-F7D2-4828-B211-C61B6A41F1AA}"/>
                    </a:ext>
                  </a:extLst>
                </p:cNvPr>
                <p:cNvSpPr/>
                <p:nvPr/>
              </p:nvSpPr>
              <p:spPr>
                <a:xfrm>
                  <a:off x="9203247"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nvGrpSpPr>
              <p:cNvPr id="114" name="Group 113">
                <a:extLst>
                  <a:ext uri="{FF2B5EF4-FFF2-40B4-BE49-F238E27FC236}">
                    <a16:creationId xmlns:a16="http://schemas.microsoft.com/office/drawing/2014/main" xmlns="" id="{48CDC690-A87A-42AF-826E-28597F78AEDC}"/>
                  </a:ext>
                </a:extLst>
              </p:cNvPr>
              <p:cNvGrpSpPr/>
              <p:nvPr/>
            </p:nvGrpSpPr>
            <p:grpSpPr>
              <a:xfrm>
                <a:off x="5998265" y="4197443"/>
                <a:ext cx="3400838" cy="212936"/>
                <a:chOff x="4046450" y="4299440"/>
                <a:chExt cx="2587611" cy="162018"/>
              </a:xfrm>
            </p:grpSpPr>
            <p:sp>
              <p:nvSpPr>
                <p:cNvPr id="157" name="Parallelogram 156">
                  <a:extLst>
                    <a:ext uri="{FF2B5EF4-FFF2-40B4-BE49-F238E27FC236}">
                      <a16:creationId xmlns:a16="http://schemas.microsoft.com/office/drawing/2014/main" xmlns="" id="{5511FB29-6F17-4CCA-A555-0168DE38ED4A}"/>
                    </a:ext>
                  </a:extLst>
                </p:cNvPr>
                <p:cNvSpPr/>
                <p:nvPr/>
              </p:nvSpPr>
              <p:spPr>
                <a:xfrm>
                  <a:off x="404645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8" name="Parallelogram 157">
                  <a:extLst>
                    <a:ext uri="{FF2B5EF4-FFF2-40B4-BE49-F238E27FC236}">
                      <a16:creationId xmlns:a16="http://schemas.microsoft.com/office/drawing/2014/main" xmlns="" id="{2E8E2876-4114-4A34-B0B6-9899918A801A}"/>
                    </a:ext>
                  </a:extLst>
                </p:cNvPr>
                <p:cNvSpPr/>
                <p:nvPr/>
              </p:nvSpPr>
              <p:spPr>
                <a:xfrm>
                  <a:off x="417318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9" name="Parallelogram 158">
                  <a:extLst>
                    <a:ext uri="{FF2B5EF4-FFF2-40B4-BE49-F238E27FC236}">
                      <a16:creationId xmlns:a16="http://schemas.microsoft.com/office/drawing/2014/main" xmlns="" id="{42C8FD1E-3B15-47A6-9174-10A827895ED0}"/>
                    </a:ext>
                  </a:extLst>
                </p:cNvPr>
                <p:cNvSpPr/>
                <p:nvPr/>
              </p:nvSpPr>
              <p:spPr>
                <a:xfrm>
                  <a:off x="429991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0" name="Parallelogram 159">
                  <a:extLst>
                    <a:ext uri="{FF2B5EF4-FFF2-40B4-BE49-F238E27FC236}">
                      <a16:creationId xmlns:a16="http://schemas.microsoft.com/office/drawing/2014/main" xmlns="" id="{88A31C15-F858-4845-9575-33E84BBCE2CE}"/>
                    </a:ext>
                  </a:extLst>
                </p:cNvPr>
                <p:cNvSpPr/>
                <p:nvPr/>
              </p:nvSpPr>
              <p:spPr>
                <a:xfrm>
                  <a:off x="442665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1" name="Parallelogram 160">
                  <a:extLst>
                    <a:ext uri="{FF2B5EF4-FFF2-40B4-BE49-F238E27FC236}">
                      <a16:creationId xmlns:a16="http://schemas.microsoft.com/office/drawing/2014/main" xmlns="" id="{39014680-C7CA-4512-84EF-8549835D9E1A}"/>
                    </a:ext>
                  </a:extLst>
                </p:cNvPr>
                <p:cNvSpPr/>
                <p:nvPr/>
              </p:nvSpPr>
              <p:spPr>
                <a:xfrm>
                  <a:off x="455338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2" name="Parallelogram 161">
                  <a:extLst>
                    <a:ext uri="{FF2B5EF4-FFF2-40B4-BE49-F238E27FC236}">
                      <a16:creationId xmlns:a16="http://schemas.microsoft.com/office/drawing/2014/main" xmlns="" id="{03BE312F-545C-4041-A31C-7402FC4E3FBC}"/>
                    </a:ext>
                  </a:extLst>
                </p:cNvPr>
                <p:cNvSpPr/>
                <p:nvPr/>
              </p:nvSpPr>
              <p:spPr>
                <a:xfrm>
                  <a:off x="468012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3" name="Parallelogram 162">
                  <a:extLst>
                    <a:ext uri="{FF2B5EF4-FFF2-40B4-BE49-F238E27FC236}">
                      <a16:creationId xmlns:a16="http://schemas.microsoft.com/office/drawing/2014/main" xmlns="" id="{10D43473-5B09-4B9D-AA78-6D6CC4CF0FC6}"/>
                    </a:ext>
                  </a:extLst>
                </p:cNvPr>
                <p:cNvSpPr/>
                <p:nvPr/>
              </p:nvSpPr>
              <p:spPr>
                <a:xfrm>
                  <a:off x="480685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4" name="Parallelogram 163">
                  <a:extLst>
                    <a:ext uri="{FF2B5EF4-FFF2-40B4-BE49-F238E27FC236}">
                      <a16:creationId xmlns:a16="http://schemas.microsoft.com/office/drawing/2014/main" xmlns="" id="{457AE285-6C5F-4BA4-885D-DA89BD9CD373}"/>
                    </a:ext>
                  </a:extLst>
                </p:cNvPr>
                <p:cNvSpPr/>
                <p:nvPr/>
              </p:nvSpPr>
              <p:spPr>
                <a:xfrm>
                  <a:off x="493358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5" name="Parallelogram 164">
                  <a:extLst>
                    <a:ext uri="{FF2B5EF4-FFF2-40B4-BE49-F238E27FC236}">
                      <a16:creationId xmlns:a16="http://schemas.microsoft.com/office/drawing/2014/main" xmlns="" id="{4B67B2EB-D952-4EA4-9032-E0F5E7EB7C40}"/>
                    </a:ext>
                  </a:extLst>
                </p:cNvPr>
                <p:cNvSpPr/>
                <p:nvPr/>
              </p:nvSpPr>
              <p:spPr>
                <a:xfrm>
                  <a:off x="506032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6" name="Parallelogram 165">
                  <a:extLst>
                    <a:ext uri="{FF2B5EF4-FFF2-40B4-BE49-F238E27FC236}">
                      <a16:creationId xmlns:a16="http://schemas.microsoft.com/office/drawing/2014/main" xmlns="" id="{441A0BAA-9661-4F6E-AF2C-E5E687BE5F74}"/>
                    </a:ext>
                  </a:extLst>
                </p:cNvPr>
                <p:cNvSpPr/>
                <p:nvPr/>
              </p:nvSpPr>
              <p:spPr>
                <a:xfrm>
                  <a:off x="518705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7" name="Parallelogram 166">
                  <a:extLst>
                    <a:ext uri="{FF2B5EF4-FFF2-40B4-BE49-F238E27FC236}">
                      <a16:creationId xmlns:a16="http://schemas.microsoft.com/office/drawing/2014/main" xmlns="" id="{696548BF-0C13-4851-A7F1-BA5187CF8193}"/>
                    </a:ext>
                  </a:extLst>
                </p:cNvPr>
                <p:cNvSpPr/>
                <p:nvPr/>
              </p:nvSpPr>
              <p:spPr>
                <a:xfrm>
                  <a:off x="531379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8" name="Parallelogram 167">
                  <a:extLst>
                    <a:ext uri="{FF2B5EF4-FFF2-40B4-BE49-F238E27FC236}">
                      <a16:creationId xmlns:a16="http://schemas.microsoft.com/office/drawing/2014/main" xmlns="" id="{3A7312BA-4219-4073-BFF3-7ED389AD8136}"/>
                    </a:ext>
                  </a:extLst>
                </p:cNvPr>
                <p:cNvSpPr/>
                <p:nvPr/>
              </p:nvSpPr>
              <p:spPr>
                <a:xfrm>
                  <a:off x="544052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9" name="Parallelogram 168">
                  <a:extLst>
                    <a:ext uri="{FF2B5EF4-FFF2-40B4-BE49-F238E27FC236}">
                      <a16:creationId xmlns:a16="http://schemas.microsoft.com/office/drawing/2014/main" xmlns="" id="{78E8CF1F-8EA0-4681-970A-1D70BA5E6C21}"/>
                    </a:ext>
                  </a:extLst>
                </p:cNvPr>
                <p:cNvSpPr/>
                <p:nvPr/>
              </p:nvSpPr>
              <p:spPr>
                <a:xfrm>
                  <a:off x="556725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0" name="Parallelogram 169">
                  <a:extLst>
                    <a:ext uri="{FF2B5EF4-FFF2-40B4-BE49-F238E27FC236}">
                      <a16:creationId xmlns:a16="http://schemas.microsoft.com/office/drawing/2014/main" xmlns="" id="{25685F95-C064-4B98-976A-433301A89F57}"/>
                    </a:ext>
                  </a:extLst>
                </p:cNvPr>
                <p:cNvSpPr/>
                <p:nvPr/>
              </p:nvSpPr>
              <p:spPr>
                <a:xfrm>
                  <a:off x="569399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1" name="Parallelogram 170">
                  <a:extLst>
                    <a:ext uri="{FF2B5EF4-FFF2-40B4-BE49-F238E27FC236}">
                      <a16:creationId xmlns:a16="http://schemas.microsoft.com/office/drawing/2014/main" xmlns="" id="{FA3766AF-E89B-42C7-AC1C-B3D8C811C0CA}"/>
                    </a:ext>
                  </a:extLst>
                </p:cNvPr>
                <p:cNvSpPr/>
                <p:nvPr/>
              </p:nvSpPr>
              <p:spPr>
                <a:xfrm>
                  <a:off x="582072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2" name="Parallelogram 171">
                  <a:extLst>
                    <a:ext uri="{FF2B5EF4-FFF2-40B4-BE49-F238E27FC236}">
                      <a16:creationId xmlns:a16="http://schemas.microsoft.com/office/drawing/2014/main" xmlns="" id="{E46E0842-1793-4498-A7C7-E86E51001215}"/>
                    </a:ext>
                  </a:extLst>
                </p:cNvPr>
                <p:cNvSpPr/>
                <p:nvPr/>
              </p:nvSpPr>
              <p:spPr>
                <a:xfrm>
                  <a:off x="5947461"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3" name="Parallelogram 172">
                  <a:extLst>
                    <a:ext uri="{FF2B5EF4-FFF2-40B4-BE49-F238E27FC236}">
                      <a16:creationId xmlns:a16="http://schemas.microsoft.com/office/drawing/2014/main" xmlns="" id="{2DB1C244-E6C4-435D-B3E7-3A9613AF5914}"/>
                    </a:ext>
                  </a:extLst>
                </p:cNvPr>
                <p:cNvSpPr/>
                <p:nvPr/>
              </p:nvSpPr>
              <p:spPr>
                <a:xfrm>
                  <a:off x="6074195"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4" name="Parallelogram 173">
                  <a:extLst>
                    <a:ext uri="{FF2B5EF4-FFF2-40B4-BE49-F238E27FC236}">
                      <a16:creationId xmlns:a16="http://schemas.microsoft.com/office/drawing/2014/main" xmlns="" id="{0E3103AE-6196-4192-9BAD-AAB052594942}"/>
                    </a:ext>
                  </a:extLst>
                </p:cNvPr>
                <p:cNvSpPr/>
                <p:nvPr/>
              </p:nvSpPr>
              <p:spPr>
                <a:xfrm>
                  <a:off x="6200928"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5" name="Parallelogram 174">
                  <a:extLst>
                    <a:ext uri="{FF2B5EF4-FFF2-40B4-BE49-F238E27FC236}">
                      <a16:creationId xmlns:a16="http://schemas.microsoft.com/office/drawing/2014/main" xmlns="" id="{51636896-E085-4141-88A4-41B7BFFC859C}"/>
                    </a:ext>
                  </a:extLst>
                </p:cNvPr>
                <p:cNvSpPr/>
                <p:nvPr/>
              </p:nvSpPr>
              <p:spPr>
                <a:xfrm>
                  <a:off x="6327662"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6" name="Parallelogram 175">
                  <a:extLst>
                    <a:ext uri="{FF2B5EF4-FFF2-40B4-BE49-F238E27FC236}">
                      <a16:creationId xmlns:a16="http://schemas.microsoft.com/office/drawing/2014/main" xmlns="" id="{EF7E1D53-9EA8-4BE4-A434-4BDB02C60C8A}"/>
                    </a:ext>
                  </a:extLst>
                </p:cNvPr>
                <p:cNvSpPr/>
                <p:nvPr/>
              </p:nvSpPr>
              <p:spPr>
                <a:xfrm>
                  <a:off x="6454389"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115" name="Group 114">
                <a:extLst>
                  <a:ext uri="{FF2B5EF4-FFF2-40B4-BE49-F238E27FC236}">
                    <a16:creationId xmlns:a16="http://schemas.microsoft.com/office/drawing/2014/main" xmlns="" id="{DFF4D6E5-C9DF-43CB-B09D-7EBEA5B1E054}"/>
                  </a:ext>
                </a:extLst>
              </p:cNvPr>
              <p:cNvGrpSpPr/>
              <p:nvPr/>
            </p:nvGrpSpPr>
            <p:grpSpPr>
              <a:xfrm>
                <a:off x="5998265" y="3759827"/>
                <a:ext cx="3400838" cy="212936"/>
                <a:chOff x="3987128" y="3778211"/>
                <a:chExt cx="2587611" cy="162018"/>
              </a:xfrm>
            </p:grpSpPr>
            <p:sp>
              <p:nvSpPr>
                <p:cNvPr id="137" name="Parallelogram 136">
                  <a:extLst>
                    <a:ext uri="{FF2B5EF4-FFF2-40B4-BE49-F238E27FC236}">
                      <a16:creationId xmlns:a16="http://schemas.microsoft.com/office/drawing/2014/main" xmlns="" id="{E54557AB-246E-4744-BB5C-21F5E58BF05F}"/>
                    </a:ext>
                  </a:extLst>
                </p:cNvPr>
                <p:cNvSpPr/>
                <p:nvPr/>
              </p:nvSpPr>
              <p:spPr>
                <a:xfrm>
                  <a:off x="398712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38" name="Parallelogram 137">
                  <a:extLst>
                    <a:ext uri="{FF2B5EF4-FFF2-40B4-BE49-F238E27FC236}">
                      <a16:creationId xmlns:a16="http://schemas.microsoft.com/office/drawing/2014/main" xmlns="" id="{5C36F005-0725-43CF-AD9B-A9AC8F21D77D}"/>
                    </a:ext>
                  </a:extLst>
                </p:cNvPr>
                <p:cNvSpPr/>
                <p:nvPr/>
              </p:nvSpPr>
              <p:spPr>
                <a:xfrm>
                  <a:off x="411386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39" name="Parallelogram 138">
                  <a:extLst>
                    <a:ext uri="{FF2B5EF4-FFF2-40B4-BE49-F238E27FC236}">
                      <a16:creationId xmlns:a16="http://schemas.microsoft.com/office/drawing/2014/main" xmlns="" id="{35E7B84F-2930-4B70-ACC9-1D2EEBFBA351}"/>
                    </a:ext>
                  </a:extLst>
                </p:cNvPr>
                <p:cNvSpPr/>
                <p:nvPr/>
              </p:nvSpPr>
              <p:spPr>
                <a:xfrm>
                  <a:off x="424059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0" name="Parallelogram 139">
                  <a:extLst>
                    <a:ext uri="{FF2B5EF4-FFF2-40B4-BE49-F238E27FC236}">
                      <a16:creationId xmlns:a16="http://schemas.microsoft.com/office/drawing/2014/main" xmlns="" id="{7158BE16-ED99-46D0-B5D2-3715C491469D}"/>
                    </a:ext>
                  </a:extLst>
                </p:cNvPr>
                <p:cNvSpPr/>
                <p:nvPr/>
              </p:nvSpPr>
              <p:spPr>
                <a:xfrm>
                  <a:off x="436733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1" name="Parallelogram 140">
                  <a:extLst>
                    <a:ext uri="{FF2B5EF4-FFF2-40B4-BE49-F238E27FC236}">
                      <a16:creationId xmlns:a16="http://schemas.microsoft.com/office/drawing/2014/main" xmlns="" id="{D3015806-35F0-4257-8943-473FF7588512}"/>
                    </a:ext>
                  </a:extLst>
                </p:cNvPr>
                <p:cNvSpPr/>
                <p:nvPr/>
              </p:nvSpPr>
              <p:spPr>
                <a:xfrm>
                  <a:off x="4494064"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2" name="Parallelogram 141">
                  <a:extLst>
                    <a:ext uri="{FF2B5EF4-FFF2-40B4-BE49-F238E27FC236}">
                      <a16:creationId xmlns:a16="http://schemas.microsoft.com/office/drawing/2014/main" xmlns="" id="{E2B4C973-D29B-411C-A94C-FA513EEC97B3}"/>
                    </a:ext>
                  </a:extLst>
                </p:cNvPr>
                <p:cNvSpPr/>
                <p:nvPr/>
              </p:nvSpPr>
              <p:spPr>
                <a:xfrm>
                  <a:off x="462079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3" name="Parallelogram 142">
                  <a:extLst>
                    <a:ext uri="{FF2B5EF4-FFF2-40B4-BE49-F238E27FC236}">
                      <a16:creationId xmlns:a16="http://schemas.microsoft.com/office/drawing/2014/main" xmlns="" id="{130BB6F9-0949-44EF-9235-D4C4B8AB21E3}"/>
                    </a:ext>
                  </a:extLst>
                </p:cNvPr>
                <p:cNvSpPr/>
                <p:nvPr/>
              </p:nvSpPr>
              <p:spPr>
                <a:xfrm>
                  <a:off x="474753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4" name="Parallelogram 143">
                  <a:extLst>
                    <a:ext uri="{FF2B5EF4-FFF2-40B4-BE49-F238E27FC236}">
                      <a16:creationId xmlns:a16="http://schemas.microsoft.com/office/drawing/2014/main" xmlns="" id="{CA48A947-78D0-4B80-B642-5C2B3D8636D1}"/>
                    </a:ext>
                  </a:extLst>
                </p:cNvPr>
                <p:cNvSpPr/>
                <p:nvPr/>
              </p:nvSpPr>
              <p:spPr>
                <a:xfrm>
                  <a:off x="487426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5" name="Parallelogram 144">
                  <a:extLst>
                    <a:ext uri="{FF2B5EF4-FFF2-40B4-BE49-F238E27FC236}">
                      <a16:creationId xmlns:a16="http://schemas.microsoft.com/office/drawing/2014/main" xmlns="" id="{550400B2-5A1E-4231-8480-042A74547795}"/>
                    </a:ext>
                  </a:extLst>
                </p:cNvPr>
                <p:cNvSpPr/>
                <p:nvPr/>
              </p:nvSpPr>
              <p:spPr>
                <a:xfrm>
                  <a:off x="500100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6" name="Parallelogram 145">
                  <a:extLst>
                    <a:ext uri="{FF2B5EF4-FFF2-40B4-BE49-F238E27FC236}">
                      <a16:creationId xmlns:a16="http://schemas.microsoft.com/office/drawing/2014/main" xmlns="" id="{D899F330-0624-48D9-9741-07DB3196F029}"/>
                    </a:ext>
                  </a:extLst>
                </p:cNvPr>
                <p:cNvSpPr/>
                <p:nvPr/>
              </p:nvSpPr>
              <p:spPr>
                <a:xfrm>
                  <a:off x="512773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7" name="Parallelogram 146">
                  <a:extLst>
                    <a:ext uri="{FF2B5EF4-FFF2-40B4-BE49-F238E27FC236}">
                      <a16:creationId xmlns:a16="http://schemas.microsoft.com/office/drawing/2014/main" xmlns="" id="{EE319B41-6B7C-4024-B8AA-52E682D95F28}"/>
                    </a:ext>
                  </a:extLst>
                </p:cNvPr>
                <p:cNvSpPr/>
                <p:nvPr/>
              </p:nvSpPr>
              <p:spPr>
                <a:xfrm>
                  <a:off x="525446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8" name="Parallelogram 147">
                  <a:extLst>
                    <a:ext uri="{FF2B5EF4-FFF2-40B4-BE49-F238E27FC236}">
                      <a16:creationId xmlns:a16="http://schemas.microsoft.com/office/drawing/2014/main" xmlns="" id="{1DA1798B-1D7B-4B69-9DFA-6746C3D83597}"/>
                    </a:ext>
                  </a:extLst>
                </p:cNvPr>
                <p:cNvSpPr/>
                <p:nvPr/>
              </p:nvSpPr>
              <p:spPr>
                <a:xfrm>
                  <a:off x="538120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49" name="Parallelogram 148">
                  <a:extLst>
                    <a:ext uri="{FF2B5EF4-FFF2-40B4-BE49-F238E27FC236}">
                      <a16:creationId xmlns:a16="http://schemas.microsoft.com/office/drawing/2014/main" xmlns="" id="{323F8A98-BD7B-4E0B-9266-82C460E050D3}"/>
                    </a:ext>
                  </a:extLst>
                </p:cNvPr>
                <p:cNvSpPr/>
                <p:nvPr/>
              </p:nvSpPr>
              <p:spPr>
                <a:xfrm>
                  <a:off x="550793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0" name="Parallelogram 149">
                  <a:extLst>
                    <a:ext uri="{FF2B5EF4-FFF2-40B4-BE49-F238E27FC236}">
                      <a16:creationId xmlns:a16="http://schemas.microsoft.com/office/drawing/2014/main" xmlns="" id="{9ACFD86C-FC5A-4A38-A40B-EF1289F4BA05}"/>
                    </a:ext>
                  </a:extLst>
                </p:cNvPr>
                <p:cNvSpPr/>
                <p:nvPr/>
              </p:nvSpPr>
              <p:spPr>
                <a:xfrm>
                  <a:off x="563467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1" name="Parallelogram 150">
                  <a:extLst>
                    <a:ext uri="{FF2B5EF4-FFF2-40B4-BE49-F238E27FC236}">
                      <a16:creationId xmlns:a16="http://schemas.microsoft.com/office/drawing/2014/main" xmlns="" id="{B70A663F-BFFC-44D9-B2EF-41E1A4AD0A77}"/>
                    </a:ext>
                  </a:extLst>
                </p:cNvPr>
                <p:cNvSpPr/>
                <p:nvPr/>
              </p:nvSpPr>
              <p:spPr>
                <a:xfrm>
                  <a:off x="5761404"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2" name="Parallelogram 151">
                  <a:extLst>
                    <a:ext uri="{FF2B5EF4-FFF2-40B4-BE49-F238E27FC236}">
                      <a16:creationId xmlns:a16="http://schemas.microsoft.com/office/drawing/2014/main" xmlns="" id="{62E44E1B-5CD6-4FA3-B392-451444A12121}"/>
                    </a:ext>
                  </a:extLst>
                </p:cNvPr>
                <p:cNvSpPr/>
                <p:nvPr/>
              </p:nvSpPr>
              <p:spPr>
                <a:xfrm>
                  <a:off x="5888139"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3" name="Parallelogram 152">
                  <a:extLst>
                    <a:ext uri="{FF2B5EF4-FFF2-40B4-BE49-F238E27FC236}">
                      <a16:creationId xmlns:a16="http://schemas.microsoft.com/office/drawing/2014/main" xmlns="" id="{AB0B7C27-46FD-43D6-AC38-DDABDC5F6472}"/>
                    </a:ext>
                  </a:extLst>
                </p:cNvPr>
                <p:cNvSpPr/>
                <p:nvPr/>
              </p:nvSpPr>
              <p:spPr>
                <a:xfrm>
                  <a:off x="6014873"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4" name="Parallelogram 153">
                  <a:extLst>
                    <a:ext uri="{FF2B5EF4-FFF2-40B4-BE49-F238E27FC236}">
                      <a16:creationId xmlns:a16="http://schemas.microsoft.com/office/drawing/2014/main" xmlns="" id="{1033565A-7E20-4E7B-B8CD-75B8C00EE8FF}"/>
                    </a:ext>
                  </a:extLst>
                </p:cNvPr>
                <p:cNvSpPr/>
                <p:nvPr/>
              </p:nvSpPr>
              <p:spPr>
                <a:xfrm>
                  <a:off x="614160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5" name="Parallelogram 154">
                  <a:extLst>
                    <a:ext uri="{FF2B5EF4-FFF2-40B4-BE49-F238E27FC236}">
                      <a16:creationId xmlns:a16="http://schemas.microsoft.com/office/drawing/2014/main" xmlns="" id="{CED592B0-C70A-48BC-A311-C14CD92B5814}"/>
                    </a:ext>
                  </a:extLst>
                </p:cNvPr>
                <p:cNvSpPr/>
                <p:nvPr/>
              </p:nvSpPr>
              <p:spPr>
                <a:xfrm>
                  <a:off x="6268340"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6" name="Parallelogram 155">
                  <a:extLst>
                    <a:ext uri="{FF2B5EF4-FFF2-40B4-BE49-F238E27FC236}">
                      <a16:creationId xmlns:a16="http://schemas.microsoft.com/office/drawing/2014/main" xmlns="" id="{BC143A88-A0A6-4D09-B60B-3900BFA222CA}"/>
                    </a:ext>
                  </a:extLst>
                </p:cNvPr>
                <p:cNvSpPr/>
                <p:nvPr/>
              </p:nvSpPr>
              <p:spPr>
                <a:xfrm>
                  <a:off x="639506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116" name="Group 115">
                <a:extLst>
                  <a:ext uri="{FF2B5EF4-FFF2-40B4-BE49-F238E27FC236}">
                    <a16:creationId xmlns:a16="http://schemas.microsoft.com/office/drawing/2014/main" xmlns="" id="{8E40BAA6-476A-4350-85DD-2B634FE20599}"/>
                  </a:ext>
                </a:extLst>
              </p:cNvPr>
              <p:cNvGrpSpPr/>
              <p:nvPr/>
            </p:nvGrpSpPr>
            <p:grpSpPr>
              <a:xfrm>
                <a:off x="5998265" y="5032355"/>
                <a:ext cx="3415135" cy="212936"/>
                <a:chOff x="8637545" y="5684945"/>
                <a:chExt cx="2598490" cy="162018"/>
              </a:xfrm>
            </p:grpSpPr>
            <p:sp>
              <p:nvSpPr>
                <p:cNvPr id="117" name="Parallelogram 116">
                  <a:extLst>
                    <a:ext uri="{FF2B5EF4-FFF2-40B4-BE49-F238E27FC236}">
                      <a16:creationId xmlns:a16="http://schemas.microsoft.com/office/drawing/2014/main" xmlns="" id="{8202A065-D5BB-46AE-B58E-1EFD4AC66073}"/>
                    </a:ext>
                  </a:extLst>
                </p:cNvPr>
                <p:cNvSpPr/>
                <p:nvPr/>
              </p:nvSpPr>
              <p:spPr>
                <a:xfrm>
                  <a:off x="8637545"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18" name="Parallelogram 117">
                  <a:extLst>
                    <a:ext uri="{FF2B5EF4-FFF2-40B4-BE49-F238E27FC236}">
                      <a16:creationId xmlns:a16="http://schemas.microsoft.com/office/drawing/2014/main" xmlns="" id="{1FB1D03F-D90A-402B-B924-B0B2F26432DF}"/>
                    </a:ext>
                  </a:extLst>
                </p:cNvPr>
                <p:cNvSpPr/>
                <p:nvPr/>
              </p:nvSpPr>
              <p:spPr>
                <a:xfrm>
                  <a:off x="87648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19" name="Parallelogram 118">
                  <a:extLst>
                    <a:ext uri="{FF2B5EF4-FFF2-40B4-BE49-F238E27FC236}">
                      <a16:creationId xmlns:a16="http://schemas.microsoft.com/office/drawing/2014/main" xmlns="" id="{3001A667-EE82-4EED-91A2-697F67F4185D}"/>
                    </a:ext>
                  </a:extLst>
                </p:cNvPr>
                <p:cNvSpPr/>
                <p:nvPr/>
              </p:nvSpPr>
              <p:spPr>
                <a:xfrm>
                  <a:off x="8892078"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20" name="Parallelogram 119">
                  <a:extLst>
                    <a:ext uri="{FF2B5EF4-FFF2-40B4-BE49-F238E27FC236}">
                      <a16:creationId xmlns:a16="http://schemas.microsoft.com/office/drawing/2014/main" xmlns="" id="{7FE4946D-C867-41C7-B52C-A586F73E3AD5}"/>
                    </a:ext>
                  </a:extLst>
                </p:cNvPr>
                <p:cNvSpPr/>
                <p:nvPr/>
              </p:nvSpPr>
              <p:spPr>
                <a:xfrm>
                  <a:off x="90193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21" name="Parallelogram 120">
                  <a:extLst>
                    <a:ext uri="{FF2B5EF4-FFF2-40B4-BE49-F238E27FC236}">
                      <a16:creationId xmlns:a16="http://schemas.microsoft.com/office/drawing/2014/main" xmlns="" id="{834DF436-3F2B-459D-92B7-E04BC11A583D}"/>
                    </a:ext>
                  </a:extLst>
                </p:cNvPr>
                <p:cNvSpPr/>
                <p:nvPr/>
              </p:nvSpPr>
              <p:spPr>
                <a:xfrm>
                  <a:off x="91466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22" name="Parallelogram 121">
                  <a:extLst>
                    <a:ext uri="{FF2B5EF4-FFF2-40B4-BE49-F238E27FC236}">
                      <a16:creationId xmlns:a16="http://schemas.microsoft.com/office/drawing/2014/main" xmlns="" id="{A947F88A-0596-4899-B8D8-46F8617B9970}"/>
                    </a:ext>
                  </a:extLst>
                </p:cNvPr>
                <p:cNvSpPr/>
                <p:nvPr/>
              </p:nvSpPr>
              <p:spPr>
                <a:xfrm>
                  <a:off x="92738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3" name="Parallelogram 122">
                  <a:extLst>
                    <a:ext uri="{FF2B5EF4-FFF2-40B4-BE49-F238E27FC236}">
                      <a16:creationId xmlns:a16="http://schemas.microsoft.com/office/drawing/2014/main" xmlns="" id="{38859FA8-A835-4941-93AD-7B5AD4988EFA}"/>
                    </a:ext>
                  </a:extLst>
                </p:cNvPr>
                <p:cNvSpPr/>
                <p:nvPr/>
              </p:nvSpPr>
              <p:spPr>
                <a:xfrm>
                  <a:off x="94011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4" name="Parallelogram 123">
                  <a:extLst>
                    <a:ext uri="{FF2B5EF4-FFF2-40B4-BE49-F238E27FC236}">
                      <a16:creationId xmlns:a16="http://schemas.microsoft.com/office/drawing/2014/main" xmlns="" id="{BCDB8841-BBD7-4993-9F31-6CA5D86074FF}"/>
                    </a:ext>
                  </a:extLst>
                </p:cNvPr>
                <p:cNvSpPr/>
                <p:nvPr/>
              </p:nvSpPr>
              <p:spPr>
                <a:xfrm>
                  <a:off x="95284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5" name="Parallelogram 124">
                  <a:extLst>
                    <a:ext uri="{FF2B5EF4-FFF2-40B4-BE49-F238E27FC236}">
                      <a16:creationId xmlns:a16="http://schemas.microsoft.com/office/drawing/2014/main" xmlns="" id="{196B2073-BB2E-4888-B202-4E069AC05AA6}"/>
                    </a:ext>
                  </a:extLst>
                </p:cNvPr>
                <p:cNvSpPr/>
                <p:nvPr/>
              </p:nvSpPr>
              <p:spPr>
                <a:xfrm>
                  <a:off x="96556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6" name="Parallelogram 125">
                  <a:extLst>
                    <a:ext uri="{FF2B5EF4-FFF2-40B4-BE49-F238E27FC236}">
                      <a16:creationId xmlns:a16="http://schemas.microsoft.com/office/drawing/2014/main" xmlns="" id="{57A162EA-590B-4911-8A4F-C7D381504DE5}"/>
                    </a:ext>
                  </a:extLst>
                </p:cNvPr>
                <p:cNvSpPr/>
                <p:nvPr/>
              </p:nvSpPr>
              <p:spPr>
                <a:xfrm>
                  <a:off x="97829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7" name="Parallelogram 126">
                  <a:extLst>
                    <a:ext uri="{FF2B5EF4-FFF2-40B4-BE49-F238E27FC236}">
                      <a16:creationId xmlns:a16="http://schemas.microsoft.com/office/drawing/2014/main" xmlns="" id="{9BD80045-B054-4BA5-AB2E-25D6BFFCF633}"/>
                    </a:ext>
                  </a:extLst>
                </p:cNvPr>
                <p:cNvSpPr/>
                <p:nvPr/>
              </p:nvSpPr>
              <p:spPr>
                <a:xfrm>
                  <a:off x="9910213"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8" name="Parallelogram 127">
                  <a:extLst>
                    <a:ext uri="{FF2B5EF4-FFF2-40B4-BE49-F238E27FC236}">
                      <a16:creationId xmlns:a16="http://schemas.microsoft.com/office/drawing/2014/main" xmlns="" id="{A01EB284-1D0F-4652-ADFA-984BF9C81981}"/>
                    </a:ext>
                  </a:extLst>
                </p:cNvPr>
                <p:cNvSpPr/>
                <p:nvPr/>
              </p:nvSpPr>
              <p:spPr>
                <a:xfrm>
                  <a:off x="100374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29" name="Parallelogram 128">
                  <a:extLst>
                    <a:ext uri="{FF2B5EF4-FFF2-40B4-BE49-F238E27FC236}">
                      <a16:creationId xmlns:a16="http://schemas.microsoft.com/office/drawing/2014/main" xmlns="" id="{93FCBD05-488E-47E0-8F81-BB9008ECDB05}"/>
                    </a:ext>
                  </a:extLst>
                </p:cNvPr>
                <p:cNvSpPr/>
                <p:nvPr/>
              </p:nvSpPr>
              <p:spPr>
                <a:xfrm>
                  <a:off x="101647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0" name="Parallelogram 129">
                  <a:extLst>
                    <a:ext uri="{FF2B5EF4-FFF2-40B4-BE49-F238E27FC236}">
                      <a16:creationId xmlns:a16="http://schemas.microsoft.com/office/drawing/2014/main" xmlns="" id="{9563B18B-B373-45FF-80BA-CDE8867BA39A}"/>
                    </a:ext>
                  </a:extLst>
                </p:cNvPr>
                <p:cNvSpPr/>
                <p:nvPr/>
              </p:nvSpPr>
              <p:spPr>
                <a:xfrm>
                  <a:off x="10292014"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1" name="Parallelogram 130">
                  <a:extLst>
                    <a:ext uri="{FF2B5EF4-FFF2-40B4-BE49-F238E27FC236}">
                      <a16:creationId xmlns:a16="http://schemas.microsoft.com/office/drawing/2014/main" xmlns="" id="{DFEEC2E1-B6A5-48FB-B5D3-CCB735B20639}"/>
                    </a:ext>
                  </a:extLst>
                </p:cNvPr>
                <p:cNvSpPr/>
                <p:nvPr/>
              </p:nvSpPr>
              <p:spPr>
                <a:xfrm>
                  <a:off x="104192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2" name="Parallelogram 131">
                  <a:extLst>
                    <a:ext uri="{FF2B5EF4-FFF2-40B4-BE49-F238E27FC236}">
                      <a16:creationId xmlns:a16="http://schemas.microsoft.com/office/drawing/2014/main" xmlns="" id="{3CA98A43-1862-4C28-85BF-30E325AF5231}"/>
                    </a:ext>
                  </a:extLst>
                </p:cNvPr>
                <p:cNvSpPr/>
                <p:nvPr/>
              </p:nvSpPr>
              <p:spPr>
                <a:xfrm>
                  <a:off x="105465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3" name="Parallelogram 132">
                  <a:extLst>
                    <a:ext uri="{FF2B5EF4-FFF2-40B4-BE49-F238E27FC236}">
                      <a16:creationId xmlns:a16="http://schemas.microsoft.com/office/drawing/2014/main" xmlns="" id="{5EEE62BE-935E-46D6-9E63-405D761BEBE3}"/>
                    </a:ext>
                  </a:extLst>
                </p:cNvPr>
                <p:cNvSpPr/>
                <p:nvPr/>
              </p:nvSpPr>
              <p:spPr>
                <a:xfrm>
                  <a:off x="10673815"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4" name="Parallelogram 133">
                  <a:extLst>
                    <a:ext uri="{FF2B5EF4-FFF2-40B4-BE49-F238E27FC236}">
                      <a16:creationId xmlns:a16="http://schemas.microsoft.com/office/drawing/2014/main" xmlns="" id="{1E9CC4AB-EF16-4DA2-ADB0-FA7FDBB4FCC0}"/>
                    </a:ext>
                  </a:extLst>
                </p:cNvPr>
                <p:cNvSpPr/>
                <p:nvPr/>
              </p:nvSpPr>
              <p:spPr>
                <a:xfrm>
                  <a:off x="10801081"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5" name="Parallelogram 134">
                  <a:extLst>
                    <a:ext uri="{FF2B5EF4-FFF2-40B4-BE49-F238E27FC236}">
                      <a16:creationId xmlns:a16="http://schemas.microsoft.com/office/drawing/2014/main" xmlns="" id="{13DA43C7-A444-4153-95F5-DDCD30A0BBA7}"/>
                    </a:ext>
                  </a:extLst>
                </p:cNvPr>
                <p:cNvSpPr/>
                <p:nvPr/>
              </p:nvSpPr>
              <p:spPr>
                <a:xfrm>
                  <a:off x="109283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6" name="Parallelogram 135">
                  <a:extLst>
                    <a:ext uri="{FF2B5EF4-FFF2-40B4-BE49-F238E27FC236}">
                      <a16:creationId xmlns:a16="http://schemas.microsoft.com/office/drawing/2014/main" xmlns="" id="{917B90BC-534C-4C3F-B79E-79B9F9074267}"/>
                    </a:ext>
                  </a:extLst>
                </p:cNvPr>
                <p:cNvSpPr/>
                <p:nvPr/>
              </p:nvSpPr>
              <p:spPr>
                <a:xfrm>
                  <a:off x="1105560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sp>
          <p:nvSpPr>
            <p:cNvPr id="110" name="Title 13">
              <a:extLst>
                <a:ext uri="{FF2B5EF4-FFF2-40B4-BE49-F238E27FC236}">
                  <a16:creationId xmlns:a16="http://schemas.microsoft.com/office/drawing/2014/main" xmlns="" id="{4807BA98-9083-4D4F-AD03-41B3008DA719}"/>
                </a:ext>
              </a:extLst>
            </p:cNvPr>
            <p:cNvSpPr txBox="1">
              <a:spLocks/>
            </p:cNvSpPr>
            <p:nvPr/>
          </p:nvSpPr>
          <p:spPr>
            <a:xfrm>
              <a:off x="4903713" y="4159690"/>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Photoshop</a:t>
              </a:r>
              <a:endParaRPr lang="en-US" sz="1100" b="1" dirty="0">
                <a:solidFill>
                  <a:schemeClr val="tx2"/>
                </a:solidFill>
                <a:latin typeface="+mj-lt"/>
                <a:ea typeface="Roboto" panose="02000000000000000000" pitchFamily="2" charset="0"/>
              </a:endParaRPr>
            </a:p>
          </p:txBody>
        </p:sp>
        <p:sp>
          <p:nvSpPr>
            <p:cNvPr id="111" name="Title 13">
              <a:extLst>
                <a:ext uri="{FF2B5EF4-FFF2-40B4-BE49-F238E27FC236}">
                  <a16:creationId xmlns:a16="http://schemas.microsoft.com/office/drawing/2014/main" xmlns="" id="{846148CE-69CC-4E7A-B03C-ED81A01D96A3}"/>
                </a:ext>
              </a:extLst>
            </p:cNvPr>
            <p:cNvSpPr txBox="1">
              <a:spLocks/>
            </p:cNvSpPr>
            <p:nvPr/>
          </p:nvSpPr>
          <p:spPr>
            <a:xfrm>
              <a:off x="4903713" y="4567319"/>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Illustrator</a:t>
              </a:r>
              <a:endParaRPr lang="en-US" sz="1100" b="1" dirty="0">
                <a:solidFill>
                  <a:schemeClr val="tx2"/>
                </a:solidFill>
                <a:latin typeface="+mj-lt"/>
                <a:ea typeface="Roboto" panose="02000000000000000000" pitchFamily="2" charset="0"/>
              </a:endParaRPr>
            </a:p>
          </p:txBody>
        </p:sp>
        <p:sp>
          <p:nvSpPr>
            <p:cNvPr id="112" name="Title 13">
              <a:extLst>
                <a:ext uri="{FF2B5EF4-FFF2-40B4-BE49-F238E27FC236}">
                  <a16:creationId xmlns:a16="http://schemas.microsoft.com/office/drawing/2014/main" xmlns="" id="{1BCE8247-634F-4DE6-AF5A-32695332FE2D}"/>
                </a:ext>
              </a:extLst>
            </p:cNvPr>
            <p:cNvSpPr txBox="1">
              <a:spLocks/>
            </p:cNvSpPr>
            <p:nvPr/>
          </p:nvSpPr>
          <p:spPr>
            <a:xfrm>
              <a:off x="4903713" y="501310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a:solidFill>
                    <a:schemeClr val="tx2"/>
                  </a:solidFill>
                  <a:latin typeface="+mj-lt"/>
                  <a:ea typeface="Roboto" panose="02000000000000000000" pitchFamily="2" charset="0"/>
                </a:rPr>
                <a:t>Designer</a:t>
              </a:r>
              <a:endParaRPr lang="en-US" sz="1100" b="1" dirty="0">
                <a:solidFill>
                  <a:schemeClr val="tx2"/>
                </a:solidFill>
                <a:latin typeface="+mj-lt"/>
                <a:ea typeface="Roboto" panose="02000000000000000000" pitchFamily="2" charset="0"/>
              </a:endParaRPr>
            </a:p>
          </p:txBody>
        </p:sp>
      </p:grpSp>
      <p:grpSp>
        <p:nvGrpSpPr>
          <p:cNvPr id="197" name="Group 196">
            <a:extLst>
              <a:ext uri="{FF2B5EF4-FFF2-40B4-BE49-F238E27FC236}">
                <a16:creationId xmlns:a16="http://schemas.microsoft.com/office/drawing/2014/main" xmlns="" id="{2F11CDDE-C72F-48B0-95CF-8FECADD742D3}"/>
              </a:ext>
            </a:extLst>
          </p:cNvPr>
          <p:cNvGrpSpPr/>
          <p:nvPr/>
        </p:nvGrpSpPr>
        <p:grpSpPr>
          <a:xfrm>
            <a:off x="6242857" y="4482052"/>
            <a:ext cx="5005821" cy="1507483"/>
            <a:chOff x="4903713" y="3747736"/>
            <a:chExt cx="4509687" cy="1507483"/>
          </a:xfrm>
        </p:grpSpPr>
        <p:sp>
          <p:nvSpPr>
            <p:cNvPr id="198" name="Title 13">
              <a:extLst>
                <a:ext uri="{FF2B5EF4-FFF2-40B4-BE49-F238E27FC236}">
                  <a16:creationId xmlns:a16="http://schemas.microsoft.com/office/drawing/2014/main" xmlns="" id="{377B2CDA-E280-4926-A36D-C45442AD1DF7}"/>
                </a:ext>
              </a:extLst>
            </p:cNvPr>
            <p:cNvSpPr txBox="1">
              <a:spLocks/>
            </p:cNvSpPr>
            <p:nvPr/>
          </p:nvSpPr>
          <p:spPr>
            <a:xfrm>
              <a:off x="4903713" y="374773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Powerpoint</a:t>
              </a:r>
              <a:endParaRPr lang="en-US" sz="1100" b="1" dirty="0">
                <a:solidFill>
                  <a:schemeClr val="tx2"/>
                </a:solidFill>
                <a:latin typeface="+mj-lt"/>
                <a:ea typeface="Roboto" panose="02000000000000000000" pitchFamily="2" charset="0"/>
              </a:endParaRPr>
            </a:p>
          </p:txBody>
        </p:sp>
        <p:grpSp>
          <p:nvGrpSpPr>
            <p:cNvPr id="199" name="Group 198">
              <a:extLst>
                <a:ext uri="{FF2B5EF4-FFF2-40B4-BE49-F238E27FC236}">
                  <a16:creationId xmlns:a16="http://schemas.microsoft.com/office/drawing/2014/main" xmlns="" id="{ADA0F9AA-E16B-4E52-A1FB-8D3DA2B1F446}"/>
                </a:ext>
              </a:extLst>
            </p:cNvPr>
            <p:cNvGrpSpPr/>
            <p:nvPr/>
          </p:nvGrpSpPr>
          <p:grpSpPr>
            <a:xfrm>
              <a:off x="5998265" y="3759827"/>
              <a:ext cx="3415135" cy="1485464"/>
              <a:chOff x="5998265" y="3759827"/>
              <a:chExt cx="3415135" cy="1485464"/>
            </a:xfrm>
          </p:grpSpPr>
          <p:grpSp>
            <p:nvGrpSpPr>
              <p:cNvPr id="203" name="Group 202">
                <a:extLst>
                  <a:ext uri="{FF2B5EF4-FFF2-40B4-BE49-F238E27FC236}">
                    <a16:creationId xmlns:a16="http://schemas.microsoft.com/office/drawing/2014/main" xmlns="" id="{30442C2A-2127-4F06-8B05-7C06BFD59E42}"/>
                  </a:ext>
                </a:extLst>
              </p:cNvPr>
              <p:cNvGrpSpPr/>
              <p:nvPr/>
            </p:nvGrpSpPr>
            <p:grpSpPr>
              <a:xfrm>
                <a:off x="5998265" y="4634219"/>
                <a:ext cx="3415135" cy="212936"/>
                <a:chOff x="6025243" y="4634219"/>
                <a:chExt cx="3415135" cy="212936"/>
              </a:xfrm>
            </p:grpSpPr>
            <p:sp>
              <p:nvSpPr>
                <p:cNvPr id="267" name="Parallelogram 266">
                  <a:extLst>
                    <a:ext uri="{FF2B5EF4-FFF2-40B4-BE49-F238E27FC236}">
                      <a16:creationId xmlns:a16="http://schemas.microsoft.com/office/drawing/2014/main" xmlns="" id="{DD1E9614-C7AB-4A1F-9FCD-11EFB8CFA757}"/>
                    </a:ext>
                  </a:extLst>
                </p:cNvPr>
                <p:cNvSpPr/>
                <p:nvPr/>
              </p:nvSpPr>
              <p:spPr>
                <a:xfrm>
                  <a:off x="602524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68" name="Parallelogram 267">
                  <a:extLst>
                    <a:ext uri="{FF2B5EF4-FFF2-40B4-BE49-F238E27FC236}">
                      <a16:creationId xmlns:a16="http://schemas.microsoft.com/office/drawing/2014/main" xmlns="" id="{10EFD97C-42D1-446F-922B-90D83D2B81BD}"/>
                    </a:ext>
                  </a:extLst>
                </p:cNvPr>
                <p:cNvSpPr/>
                <p:nvPr/>
              </p:nvSpPr>
              <p:spPr>
                <a:xfrm>
                  <a:off x="619250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69" name="Parallelogram 268">
                  <a:extLst>
                    <a:ext uri="{FF2B5EF4-FFF2-40B4-BE49-F238E27FC236}">
                      <a16:creationId xmlns:a16="http://schemas.microsoft.com/office/drawing/2014/main" xmlns="" id="{F3193AB4-772F-4673-8221-9025595D7629}"/>
                    </a:ext>
                  </a:extLst>
                </p:cNvPr>
                <p:cNvSpPr/>
                <p:nvPr/>
              </p:nvSpPr>
              <p:spPr>
                <a:xfrm>
                  <a:off x="6359770"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70" name="Parallelogram 269">
                  <a:extLst>
                    <a:ext uri="{FF2B5EF4-FFF2-40B4-BE49-F238E27FC236}">
                      <a16:creationId xmlns:a16="http://schemas.microsoft.com/office/drawing/2014/main" xmlns="" id="{6D7A23AD-7ABB-4B73-8D69-D574D2B20CAE}"/>
                    </a:ext>
                  </a:extLst>
                </p:cNvPr>
                <p:cNvSpPr/>
                <p:nvPr/>
              </p:nvSpPr>
              <p:spPr>
                <a:xfrm>
                  <a:off x="6527035"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71" name="Parallelogram 270">
                  <a:extLst>
                    <a:ext uri="{FF2B5EF4-FFF2-40B4-BE49-F238E27FC236}">
                      <a16:creationId xmlns:a16="http://schemas.microsoft.com/office/drawing/2014/main" xmlns="" id="{7803A07E-52F0-42F6-8EEA-EDBAEBC913A6}"/>
                    </a:ext>
                  </a:extLst>
                </p:cNvPr>
                <p:cNvSpPr/>
                <p:nvPr/>
              </p:nvSpPr>
              <p:spPr>
                <a:xfrm>
                  <a:off x="669429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72" name="Parallelogram 271">
                  <a:extLst>
                    <a:ext uri="{FF2B5EF4-FFF2-40B4-BE49-F238E27FC236}">
                      <a16:creationId xmlns:a16="http://schemas.microsoft.com/office/drawing/2014/main" xmlns="" id="{2C256B9C-ACC3-4533-9E0D-65EFAAA7CC90}"/>
                    </a:ext>
                  </a:extLst>
                </p:cNvPr>
                <p:cNvSpPr/>
                <p:nvPr/>
              </p:nvSpPr>
              <p:spPr>
                <a:xfrm>
                  <a:off x="6861562"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3" name="Parallelogram 272">
                  <a:extLst>
                    <a:ext uri="{FF2B5EF4-FFF2-40B4-BE49-F238E27FC236}">
                      <a16:creationId xmlns:a16="http://schemas.microsoft.com/office/drawing/2014/main" xmlns="" id="{CA9A7EEE-A10F-4B1C-A056-366F2A30DDDB}"/>
                    </a:ext>
                  </a:extLst>
                </p:cNvPr>
                <p:cNvSpPr/>
                <p:nvPr/>
              </p:nvSpPr>
              <p:spPr>
                <a:xfrm>
                  <a:off x="702882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4" name="Parallelogram 273">
                  <a:extLst>
                    <a:ext uri="{FF2B5EF4-FFF2-40B4-BE49-F238E27FC236}">
                      <a16:creationId xmlns:a16="http://schemas.microsoft.com/office/drawing/2014/main" xmlns="" id="{02FB2A1C-D861-4FD0-9EED-F1787EC59E5A}"/>
                    </a:ext>
                  </a:extLst>
                </p:cNvPr>
                <p:cNvSpPr/>
                <p:nvPr/>
              </p:nvSpPr>
              <p:spPr>
                <a:xfrm>
                  <a:off x="719608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5" name="Parallelogram 274">
                  <a:extLst>
                    <a:ext uri="{FF2B5EF4-FFF2-40B4-BE49-F238E27FC236}">
                      <a16:creationId xmlns:a16="http://schemas.microsoft.com/office/drawing/2014/main" xmlns="" id="{A46EC863-D0D5-4C8A-B494-73B4714462B8}"/>
                    </a:ext>
                  </a:extLst>
                </p:cNvPr>
                <p:cNvSpPr/>
                <p:nvPr/>
              </p:nvSpPr>
              <p:spPr>
                <a:xfrm>
                  <a:off x="736335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6" name="Parallelogram 275">
                  <a:extLst>
                    <a:ext uri="{FF2B5EF4-FFF2-40B4-BE49-F238E27FC236}">
                      <a16:creationId xmlns:a16="http://schemas.microsoft.com/office/drawing/2014/main" xmlns="" id="{4CBC9FE2-3872-45F4-A396-04CD199BE193}"/>
                    </a:ext>
                  </a:extLst>
                </p:cNvPr>
                <p:cNvSpPr/>
                <p:nvPr/>
              </p:nvSpPr>
              <p:spPr>
                <a:xfrm>
                  <a:off x="753061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7" name="Parallelogram 276">
                  <a:extLst>
                    <a:ext uri="{FF2B5EF4-FFF2-40B4-BE49-F238E27FC236}">
                      <a16:creationId xmlns:a16="http://schemas.microsoft.com/office/drawing/2014/main" xmlns="" id="{A59EE775-2F91-4A88-8B45-D7996A4C905B}"/>
                    </a:ext>
                  </a:extLst>
                </p:cNvPr>
                <p:cNvSpPr/>
                <p:nvPr/>
              </p:nvSpPr>
              <p:spPr>
                <a:xfrm>
                  <a:off x="7697881"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8" name="Parallelogram 277">
                  <a:extLst>
                    <a:ext uri="{FF2B5EF4-FFF2-40B4-BE49-F238E27FC236}">
                      <a16:creationId xmlns:a16="http://schemas.microsoft.com/office/drawing/2014/main" xmlns="" id="{F93553B4-D451-4C16-8239-1884B5788D6B}"/>
                    </a:ext>
                  </a:extLst>
                </p:cNvPr>
                <p:cNvSpPr/>
                <p:nvPr/>
              </p:nvSpPr>
              <p:spPr>
                <a:xfrm>
                  <a:off x="786514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79" name="Parallelogram 278">
                  <a:extLst>
                    <a:ext uri="{FF2B5EF4-FFF2-40B4-BE49-F238E27FC236}">
                      <a16:creationId xmlns:a16="http://schemas.microsoft.com/office/drawing/2014/main" xmlns="" id="{DC3B931B-8865-4FEF-99B8-25222E4132A3}"/>
                    </a:ext>
                  </a:extLst>
                </p:cNvPr>
                <p:cNvSpPr/>
                <p:nvPr/>
              </p:nvSpPr>
              <p:spPr>
                <a:xfrm>
                  <a:off x="803240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0" name="Parallelogram 279">
                  <a:extLst>
                    <a:ext uri="{FF2B5EF4-FFF2-40B4-BE49-F238E27FC236}">
                      <a16:creationId xmlns:a16="http://schemas.microsoft.com/office/drawing/2014/main" xmlns="" id="{65450F7C-F8BC-4495-8B41-3D4367A894F8}"/>
                    </a:ext>
                  </a:extLst>
                </p:cNvPr>
                <p:cNvSpPr/>
                <p:nvPr/>
              </p:nvSpPr>
              <p:spPr>
                <a:xfrm>
                  <a:off x="819967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1" name="Parallelogram 280">
                  <a:extLst>
                    <a:ext uri="{FF2B5EF4-FFF2-40B4-BE49-F238E27FC236}">
                      <a16:creationId xmlns:a16="http://schemas.microsoft.com/office/drawing/2014/main" xmlns="" id="{94CB5207-FD09-4CDC-9378-446D3A167ACE}"/>
                    </a:ext>
                  </a:extLst>
                </p:cNvPr>
                <p:cNvSpPr/>
                <p:nvPr/>
              </p:nvSpPr>
              <p:spPr>
                <a:xfrm>
                  <a:off x="836693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2" name="Parallelogram 281">
                  <a:extLst>
                    <a:ext uri="{FF2B5EF4-FFF2-40B4-BE49-F238E27FC236}">
                      <a16:creationId xmlns:a16="http://schemas.microsoft.com/office/drawing/2014/main" xmlns="" id="{7068D825-069A-47F8-A68C-C8F2028778CE}"/>
                    </a:ext>
                  </a:extLst>
                </p:cNvPr>
                <p:cNvSpPr/>
                <p:nvPr/>
              </p:nvSpPr>
              <p:spPr>
                <a:xfrm>
                  <a:off x="8534201"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3" name="Parallelogram 282">
                  <a:extLst>
                    <a:ext uri="{FF2B5EF4-FFF2-40B4-BE49-F238E27FC236}">
                      <a16:creationId xmlns:a16="http://schemas.microsoft.com/office/drawing/2014/main" xmlns="" id="{5800159F-BA9A-41E7-A001-CD7B73002C85}"/>
                    </a:ext>
                  </a:extLst>
                </p:cNvPr>
                <p:cNvSpPr/>
                <p:nvPr/>
              </p:nvSpPr>
              <p:spPr>
                <a:xfrm>
                  <a:off x="8701465"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4" name="Parallelogram 283">
                  <a:extLst>
                    <a:ext uri="{FF2B5EF4-FFF2-40B4-BE49-F238E27FC236}">
                      <a16:creationId xmlns:a16="http://schemas.microsoft.com/office/drawing/2014/main" xmlns="" id="{90259155-9119-4EDE-A071-C9D9394CECCD}"/>
                    </a:ext>
                  </a:extLst>
                </p:cNvPr>
                <p:cNvSpPr/>
                <p:nvPr/>
              </p:nvSpPr>
              <p:spPr>
                <a:xfrm>
                  <a:off x="8868728"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5" name="Parallelogram 284">
                  <a:extLst>
                    <a:ext uri="{FF2B5EF4-FFF2-40B4-BE49-F238E27FC236}">
                      <a16:creationId xmlns:a16="http://schemas.microsoft.com/office/drawing/2014/main" xmlns="" id="{C91A8F3D-50CB-4F31-B41A-A43A6165E3EE}"/>
                    </a:ext>
                  </a:extLst>
                </p:cNvPr>
                <p:cNvSpPr/>
                <p:nvPr/>
              </p:nvSpPr>
              <p:spPr>
                <a:xfrm>
                  <a:off x="9035992"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86" name="Parallelogram 285">
                  <a:extLst>
                    <a:ext uri="{FF2B5EF4-FFF2-40B4-BE49-F238E27FC236}">
                      <a16:creationId xmlns:a16="http://schemas.microsoft.com/office/drawing/2014/main" xmlns="" id="{FF9614E5-AF9D-42D5-BE01-6B5E02EC0100}"/>
                    </a:ext>
                  </a:extLst>
                </p:cNvPr>
                <p:cNvSpPr/>
                <p:nvPr/>
              </p:nvSpPr>
              <p:spPr>
                <a:xfrm>
                  <a:off x="9203247"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nvGrpSpPr>
              <p:cNvPr id="204" name="Group 203">
                <a:extLst>
                  <a:ext uri="{FF2B5EF4-FFF2-40B4-BE49-F238E27FC236}">
                    <a16:creationId xmlns:a16="http://schemas.microsoft.com/office/drawing/2014/main" xmlns="" id="{E50E4D81-E639-49A4-A0A2-B58F11DF5830}"/>
                  </a:ext>
                </a:extLst>
              </p:cNvPr>
              <p:cNvGrpSpPr/>
              <p:nvPr/>
            </p:nvGrpSpPr>
            <p:grpSpPr>
              <a:xfrm>
                <a:off x="5998265" y="4197443"/>
                <a:ext cx="3400838" cy="212936"/>
                <a:chOff x="4046450" y="4299440"/>
                <a:chExt cx="2587611" cy="162018"/>
              </a:xfrm>
            </p:grpSpPr>
            <p:sp>
              <p:nvSpPr>
                <p:cNvPr id="247" name="Parallelogram 246">
                  <a:extLst>
                    <a:ext uri="{FF2B5EF4-FFF2-40B4-BE49-F238E27FC236}">
                      <a16:creationId xmlns:a16="http://schemas.microsoft.com/office/drawing/2014/main" xmlns="" id="{EDD5188E-73F1-4914-A4A5-1D6ADFABD604}"/>
                    </a:ext>
                  </a:extLst>
                </p:cNvPr>
                <p:cNvSpPr/>
                <p:nvPr/>
              </p:nvSpPr>
              <p:spPr>
                <a:xfrm>
                  <a:off x="404645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8" name="Parallelogram 247">
                  <a:extLst>
                    <a:ext uri="{FF2B5EF4-FFF2-40B4-BE49-F238E27FC236}">
                      <a16:creationId xmlns:a16="http://schemas.microsoft.com/office/drawing/2014/main" xmlns="" id="{177F6EAD-C6AE-4378-A22B-152ABB1B863A}"/>
                    </a:ext>
                  </a:extLst>
                </p:cNvPr>
                <p:cNvSpPr/>
                <p:nvPr/>
              </p:nvSpPr>
              <p:spPr>
                <a:xfrm>
                  <a:off x="417318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9" name="Parallelogram 248">
                  <a:extLst>
                    <a:ext uri="{FF2B5EF4-FFF2-40B4-BE49-F238E27FC236}">
                      <a16:creationId xmlns:a16="http://schemas.microsoft.com/office/drawing/2014/main" xmlns="" id="{54D08FAB-3877-466C-9CA5-BD458CA95C9F}"/>
                    </a:ext>
                  </a:extLst>
                </p:cNvPr>
                <p:cNvSpPr/>
                <p:nvPr/>
              </p:nvSpPr>
              <p:spPr>
                <a:xfrm>
                  <a:off x="429991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0" name="Parallelogram 249">
                  <a:extLst>
                    <a:ext uri="{FF2B5EF4-FFF2-40B4-BE49-F238E27FC236}">
                      <a16:creationId xmlns:a16="http://schemas.microsoft.com/office/drawing/2014/main" xmlns="" id="{57BAF74C-7A87-4983-BDD5-CE77AE99A376}"/>
                    </a:ext>
                  </a:extLst>
                </p:cNvPr>
                <p:cNvSpPr/>
                <p:nvPr/>
              </p:nvSpPr>
              <p:spPr>
                <a:xfrm>
                  <a:off x="442665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1" name="Parallelogram 250">
                  <a:extLst>
                    <a:ext uri="{FF2B5EF4-FFF2-40B4-BE49-F238E27FC236}">
                      <a16:creationId xmlns:a16="http://schemas.microsoft.com/office/drawing/2014/main" xmlns="" id="{983695DF-EA29-4106-A1E2-F5559F9A3690}"/>
                    </a:ext>
                  </a:extLst>
                </p:cNvPr>
                <p:cNvSpPr/>
                <p:nvPr/>
              </p:nvSpPr>
              <p:spPr>
                <a:xfrm>
                  <a:off x="455338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2" name="Parallelogram 251">
                  <a:extLst>
                    <a:ext uri="{FF2B5EF4-FFF2-40B4-BE49-F238E27FC236}">
                      <a16:creationId xmlns:a16="http://schemas.microsoft.com/office/drawing/2014/main" xmlns="" id="{AFED36B8-2653-4BE2-B21E-1F3BBC106212}"/>
                    </a:ext>
                  </a:extLst>
                </p:cNvPr>
                <p:cNvSpPr/>
                <p:nvPr/>
              </p:nvSpPr>
              <p:spPr>
                <a:xfrm>
                  <a:off x="468012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3" name="Parallelogram 252">
                  <a:extLst>
                    <a:ext uri="{FF2B5EF4-FFF2-40B4-BE49-F238E27FC236}">
                      <a16:creationId xmlns:a16="http://schemas.microsoft.com/office/drawing/2014/main" xmlns="" id="{B461A7ED-9342-464A-8F15-580B164BC310}"/>
                    </a:ext>
                  </a:extLst>
                </p:cNvPr>
                <p:cNvSpPr/>
                <p:nvPr/>
              </p:nvSpPr>
              <p:spPr>
                <a:xfrm>
                  <a:off x="480685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4" name="Parallelogram 253">
                  <a:extLst>
                    <a:ext uri="{FF2B5EF4-FFF2-40B4-BE49-F238E27FC236}">
                      <a16:creationId xmlns:a16="http://schemas.microsoft.com/office/drawing/2014/main" xmlns="" id="{805FBA63-900E-48E1-9447-24E692154B64}"/>
                    </a:ext>
                  </a:extLst>
                </p:cNvPr>
                <p:cNvSpPr/>
                <p:nvPr/>
              </p:nvSpPr>
              <p:spPr>
                <a:xfrm>
                  <a:off x="493358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5" name="Parallelogram 254">
                  <a:extLst>
                    <a:ext uri="{FF2B5EF4-FFF2-40B4-BE49-F238E27FC236}">
                      <a16:creationId xmlns:a16="http://schemas.microsoft.com/office/drawing/2014/main" xmlns="" id="{840D210C-F517-411F-9E03-C66CD7ECA80B}"/>
                    </a:ext>
                  </a:extLst>
                </p:cNvPr>
                <p:cNvSpPr/>
                <p:nvPr/>
              </p:nvSpPr>
              <p:spPr>
                <a:xfrm>
                  <a:off x="506032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6" name="Parallelogram 255">
                  <a:extLst>
                    <a:ext uri="{FF2B5EF4-FFF2-40B4-BE49-F238E27FC236}">
                      <a16:creationId xmlns:a16="http://schemas.microsoft.com/office/drawing/2014/main" xmlns="" id="{9325A210-9159-4247-AA4F-6D63DB1DD5A0}"/>
                    </a:ext>
                  </a:extLst>
                </p:cNvPr>
                <p:cNvSpPr/>
                <p:nvPr/>
              </p:nvSpPr>
              <p:spPr>
                <a:xfrm>
                  <a:off x="518705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7" name="Parallelogram 256">
                  <a:extLst>
                    <a:ext uri="{FF2B5EF4-FFF2-40B4-BE49-F238E27FC236}">
                      <a16:creationId xmlns:a16="http://schemas.microsoft.com/office/drawing/2014/main" xmlns="" id="{BF756E29-9C1D-487E-8C05-2B4502998B68}"/>
                    </a:ext>
                  </a:extLst>
                </p:cNvPr>
                <p:cNvSpPr/>
                <p:nvPr/>
              </p:nvSpPr>
              <p:spPr>
                <a:xfrm>
                  <a:off x="531379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8" name="Parallelogram 257">
                  <a:extLst>
                    <a:ext uri="{FF2B5EF4-FFF2-40B4-BE49-F238E27FC236}">
                      <a16:creationId xmlns:a16="http://schemas.microsoft.com/office/drawing/2014/main" xmlns="" id="{8788844F-FE03-40E0-BEA9-E687E920A176}"/>
                    </a:ext>
                  </a:extLst>
                </p:cNvPr>
                <p:cNvSpPr/>
                <p:nvPr/>
              </p:nvSpPr>
              <p:spPr>
                <a:xfrm>
                  <a:off x="544052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9" name="Parallelogram 258">
                  <a:extLst>
                    <a:ext uri="{FF2B5EF4-FFF2-40B4-BE49-F238E27FC236}">
                      <a16:creationId xmlns:a16="http://schemas.microsoft.com/office/drawing/2014/main" xmlns="" id="{79DB5E5A-DA07-4351-BE1A-618467F1005E}"/>
                    </a:ext>
                  </a:extLst>
                </p:cNvPr>
                <p:cNvSpPr/>
                <p:nvPr/>
              </p:nvSpPr>
              <p:spPr>
                <a:xfrm>
                  <a:off x="556725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0" name="Parallelogram 259">
                  <a:extLst>
                    <a:ext uri="{FF2B5EF4-FFF2-40B4-BE49-F238E27FC236}">
                      <a16:creationId xmlns:a16="http://schemas.microsoft.com/office/drawing/2014/main" xmlns="" id="{944EE779-5D54-4FDD-A40D-1816521DFE8A}"/>
                    </a:ext>
                  </a:extLst>
                </p:cNvPr>
                <p:cNvSpPr/>
                <p:nvPr/>
              </p:nvSpPr>
              <p:spPr>
                <a:xfrm>
                  <a:off x="569399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1" name="Parallelogram 260">
                  <a:extLst>
                    <a:ext uri="{FF2B5EF4-FFF2-40B4-BE49-F238E27FC236}">
                      <a16:creationId xmlns:a16="http://schemas.microsoft.com/office/drawing/2014/main" xmlns="" id="{275CD8BC-16CF-4813-8917-6A62FCC3B8CC}"/>
                    </a:ext>
                  </a:extLst>
                </p:cNvPr>
                <p:cNvSpPr/>
                <p:nvPr/>
              </p:nvSpPr>
              <p:spPr>
                <a:xfrm>
                  <a:off x="582072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2" name="Parallelogram 261">
                  <a:extLst>
                    <a:ext uri="{FF2B5EF4-FFF2-40B4-BE49-F238E27FC236}">
                      <a16:creationId xmlns:a16="http://schemas.microsoft.com/office/drawing/2014/main" xmlns="" id="{53922301-09B6-4D4B-90AA-BB3A5890275F}"/>
                    </a:ext>
                  </a:extLst>
                </p:cNvPr>
                <p:cNvSpPr/>
                <p:nvPr/>
              </p:nvSpPr>
              <p:spPr>
                <a:xfrm>
                  <a:off x="5947461"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3" name="Parallelogram 262">
                  <a:extLst>
                    <a:ext uri="{FF2B5EF4-FFF2-40B4-BE49-F238E27FC236}">
                      <a16:creationId xmlns:a16="http://schemas.microsoft.com/office/drawing/2014/main" xmlns="" id="{FD1CA1B9-39A9-4560-8C63-A1C4CE61ED40}"/>
                    </a:ext>
                  </a:extLst>
                </p:cNvPr>
                <p:cNvSpPr/>
                <p:nvPr/>
              </p:nvSpPr>
              <p:spPr>
                <a:xfrm>
                  <a:off x="6074195"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4" name="Parallelogram 263">
                  <a:extLst>
                    <a:ext uri="{FF2B5EF4-FFF2-40B4-BE49-F238E27FC236}">
                      <a16:creationId xmlns:a16="http://schemas.microsoft.com/office/drawing/2014/main" xmlns="" id="{27B938C5-518F-4B08-BA09-CC693F5CBA00}"/>
                    </a:ext>
                  </a:extLst>
                </p:cNvPr>
                <p:cNvSpPr/>
                <p:nvPr/>
              </p:nvSpPr>
              <p:spPr>
                <a:xfrm>
                  <a:off x="6200928"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5" name="Parallelogram 264">
                  <a:extLst>
                    <a:ext uri="{FF2B5EF4-FFF2-40B4-BE49-F238E27FC236}">
                      <a16:creationId xmlns:a16="http://schemas.microsoft.com/office/drawing/2014/main" xmlns="" id="{BFC9DF34-E9D5-4905-AF54-054EA220170A}"/>
                    </a:ext>
                  </a:extLst>
                </p:cNvPr>
                <p:cNvSpPr/>
                <p:nvPr/>
              </p:nvSpPr>
              <p:spPr>
                <a:xfrm>
                  <a:off x="6327662"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6" name="Parallelogram 265">
                  <a:extLst>
                    <a:ext uri="{FF2B5EF4-FFF2-40B4-BE49-F238E27FC236}">
                      <a16:creationId xmlns:a16="http://schemas.microsoft.com/office/drawing/2014/main" xmlns="" id="{3A9028C3-448E-40DD-88A3-0AFFDA61DB4E}"/>
                    </a:ext>
                  </a:extLst>
                </p:cNvPr>
                <p:cNvSpPr/>
                <p:nvPr/>
              </p:nvSpPr>
              <p:spPr>
                <a:xfrm>
                  <a:off x="6454389"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205" name="Group 204">
                <a:extLst>
                  <a:ext uri="{FF2B5EF4-FFF2-40B4-BE49-F238E27FC236}">
                    <a16:creationId xmlns:a16="http://schemas.microsoft.com/office/drawing/2014/main" xmlns="" id="{D752B4DD-4E7F-492F-ACED-125C2533E10C}"/>
                  </a:ext>
                </a:extLst>
              </p:cNvPr>
              <p:cNvGrpSpPr/>
              <p:nvPr/>
            </p:nvGrpSpPr>
            <p:grpSpPr>
              <a:xfrm>
                <a:off x="5998265" y="3759827"/>
                <a:ext cx="3400838" cy="212936"/>
                <a:chOff x="3987128" y="3778211"/>
                <a:chExt cx="2587611" cy="162018"/>
              </a:xfrm>
            </p:grpSpPr>
            <p:sp>
              <p:nvSpPr>
                <p:cNvPr id="227" name="Parallelogram 226">
                  <a:extLst>
                    <a:ext uri="{FF2B5EF4-FFF2-40B4-BE49-F238E27FC236}">
                      <a16:creationId xmlns:a16="http://schemas.microsoft.com/office/drawing/2014/main" xmlns="" id="{BFBA89E4-3342-4F3B-850A-B56749FA58A2}"/>
                    </a:ext>
                  </a:extLst>
                </p:cNvPr>
                <p:cNvSpPr/>
                <p:nvPr/>
              </p:nvSpPr>
              <p:spPr>
                <a:xfrm>
                  <a:off x="398712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28" name="Parallelogram 227">
                  <a:extLst>
                    <a:ext uri="{FF2B5EF4-FFF2-40B4-BE49-F238E27FC236}">
                      <a16:creationId xmlns:a16="http://schemas.microsoft.com/office/drawing/2014/main" xmlns="" id="{52120644-655E-4C88-8D0F-7D478335F88B}"/>
                    </a:ext>
                  </a:extLst>
                </p:cNvPr>
                <p:cNvSpPr/>
                <p:nvPr/>
              </p:nvSpPr>
              <p:spPr>
                <a:xfrm>
                  <a:off x="411386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29" name="Parallelogram 228">
                  <a:extLst>
                    <a:ext uri="{FF2B5EF4-FFF2-40B4-BE49-F238E27FC236}">
                      <a16:creationId xmlns:a16="http://schemas.microsoft.com/office/drawing/2014/main" xmlns="" id="{545D3CA0-B783-4A14-B687-1C8DD2E31B42}"/>
                    </a:ext>
                  </a:extLst>
                </p:cNvPr>
                <p:cNvSpPr/>
                <p:nvPr/>
              </p:nvSpPr>
              <p:spPr>
                <a:xfrm>
                  <a:off x="424059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0" name="Parallelogram 229">
                  <a:extLst>
                    <a:ext uri="{FF2B5EF4-FFF2-40B4-BE49-F238E27FC236}">
                      <a16:creationId xmlns:a16="http://schemas.microsoft.com/office/drawing/2014/main" xmlns="" id="{5F934F01-342C-454C-8C83-6CA5F5B562E2}"/>
                    </a:ext>
                  </a:extLst>
                </p:cNvPr>
                <p:cNvSpPr/>
                <p:nvPr/>
              </p:nvSpPr>
              <p:spPr>
                <a:xfrm>
                  <a:off x="436733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1" name="Parallelogram 230">
                  <a:extLst>
                    <a:ext uri="{FF2B5EF4-FFF2-40B4-BE49-F238E27FC236}">
                      <a16:creationId xmlns:a16="http://schemas.microsoft.com/office/drawing/2014/main" xmlns="" id="{BAD1C967-EDBD-428C-8668-8656C6CC71E5}"/>
                    </a:ext>
                  </a:extLst>
                </p:cNvPr>
                <p:cNvSpPr/>
                <p:nvPr/>
              </p:nvSpPr>
              <p:spPr>
                <a:xfrm>
                  <a:off x="4494064"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2" name="Parallelogram 231">
                  <a:extLst>
                    <a:ext uri="{FF2B5EF4-FFF2-40B4-BE49-F238E27FC236}">
                      <a16:creationId xmlns:a16="http://schemas.microsoft.com/office/drawing/2014/main" xmlns="" id="{DC0658B3-D619-45F1-89C1-AC4C252EE0A0}"/>
                    </a:ext>
                  </a:extLst>
                </p:cNvPr>
                <p:cNvSpPr/>
                <p:nvPr/>
              </p:nvSpPr>
              <p:spPr>
                <a:xfrm>
                  <a:off x="462079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3" name="Parallelogram 232">
                  <a:extLst>
                    <a:ext uri="{FF2B5EF4-FFF2-40B4-BE49-F238E27FC236}">
                      <a16:creationId xmlns:a16="http://schemas.microsoft.com/office/drawing/2014/main" xmlns="" id="{BAC30619-D9A2-4BB5-BB9F-C614FC0291AC}"/>
                    </a:ext>
                  </a:extLst>
                </p:cNvPr>
                <p:cNvSpPr/>
                <p:nvPr/>
              </p:nvSpPr>
              <p:spPr>
                <a:xfrm>
                  <a:off x="474753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4" name="Parallelogram 233">
                  <a:extLst>
                    <a:ext uri="{FF2B5EF4-FFF2-40B4-BE49-F238E27FC236}">
                      <a16:creationId xmlns:a16="http://schemas.microsoft.com/office/drawing/2014/main" xmlns="" id="{A37E05FE-4F34-4DE3-B0E1-3D7A85A604DA}"/>
                    </a:ext>
                  </a:extLst>
                </p:cNvPr>
                <p:cNvSpPr/>
                <p:nvPr/>
              </p:nvSpPr>
              <p:spPr>
                <a:xfrm>
                  <a:off x="487426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5" name="Parallelogram 234">
                  <a:extLst>
                    <a:ext uri="{FF2B5EF4-FFF2-40B4-BE49-F238E27FC236}">
                      <a16:creationId xmlns:a16="http://schemas.microsoft.com/office/drawing/2014/main" xmlns="" id="{FF22E75E-F0ED-42E8-A886-883ED3A9219D}"/>
                    </a:ext>
                  </a:extLst>
                </p:cNvPr>
                <p:cNvSpPr/>
                <p:nvPr/>
              </p:nvSpPr>
              <p:spPr>
                <a:xfrm>
                  <a:off x="500100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6" name="Parallelogram 235">
                  <a:extLst>
                    <a:ext uri="{FF2B5EF4-FFF2-40B4-BE49-F238E27FC236}">
                      <a16:creationId xmlns:a16="http://schemas.microsoft.com/office/drawing/2014/main" xmlns="" id="{871340DC-6115-40E2-8859-4C01E9972B64}"/>
                    </a:ext>
                  </a:extLst>
                </p:cNvPr>
                <p:cNvSpPr/>
                <p:nvPr/>
              </p:nvSpPr>
              <p:spPr>
                <a:xfrm>
                  <a:off x="512773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7" name="Parallelogram 236">
                  <a:extLst>
                    <a:ext uri="{FF2B5EF4-FFF2-40B4-BE49-F238E27FC236}">
                      <a16:creationId xmlns:a16="http://schemas.microsoft.com/office/drawing/2014/main" xmlns="" id="{43808649-8D30-4D54-B148-E4F947571106}"/>
                    </a:ext>
                  </a:extLst>
                </p:cNvPr>
                <p:cNvSpPr/>
                <p:nvPr/>
              </p:nvSpPr>
              <p:spPr>
                <a:xfrm>
                  <a:off x="525446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8" name="Parallelogram 237">
                  <a:extLst>
                    <a:ext uri="{FF2B5EF4-FFF2-40B4-BE49-F238E27FC236}">
                      <a16:creationId xmlns:a16="http://schemas.microsoft.com/office/drawing/2014/main" xmlns="" id="{3828DE2B-0078-4C67-843B-F2DCDFA4E640}"/>
                    </a:ext>
                  </a:extLst>
                </p:cNvPr>
                <p:cNvSpPr/>
                <p:nvPr/>
              </p:nvSpPr>
              <p:spPr>
                <a:xfrm>
                  <a:off x="538120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9" name="Parallelogram 238">
                  <a:extLst>
                    <a:ext uri="{FF2B5EF4-FFF2-40B4-BE49-F238E27FC236}">
                      <a16:creationId xmlns:a16="http://schemas.microsoft.com/office/drawing/2014/main" xmlns="" id="{E1951CCB-95D8-4EDE-ABB3-0FD2D04DC131}"/>
                    </a:ext>
                  </a:extLst>
                </p:cNvPr>
                <p:cNvSpPr/>
                <p:nvPr/>
              </p:nvSpPr>
              <p:spPr>
                <a:xfrm>
                  <a:off x="550793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0" name="Parallelogram 239">
                  <a:extLst>
                    <a:ext uri="{FF2B5EF4-FFF2-40B4-BE49-F238E27FC236}">
                      <a16:creationId xmlns:a16="http://schemas.microsoft.com/office/drawing/2014/main" xmlns="" id="{2CE37C4A-6878-457C-8658-03DC0A8704D8}"/>
                    </a:ext>
                  </a:extLst>
                </p:cNvPr>
                <p:cNvSpPr/>
                <p:nvPr/>
              </p:nvSpPr>
              <p:spPr>
                <a:xfrm>
                  <a:off x="563467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1" name="Parallelogram 240">
                  <a:extLst>
                    <a:ext uri="{FF2B5EF4-FFF2-40B4-BE49-F238E27FC236}">
                      <a16:creationId xmlns:a16="http://schemas.microsoft.com/office/drawing/2014/main" xmlns="" id="{BD6E92E1-4707-4F38-9F27-9AD77B29CC13}"/>
                    </a:ext>
                  </a:extLst>
                </p:cNvPr>
                <p:cNvSpPr/>
                <p:nvPr/>
              </p:nvSpPr>
              <p:spPr>
                <a:xfrm>
                  <a:off x="5761404"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2" name="Parallelogram 241">
                  <a:extLst>
                    <a:ext uri="{FF2B5EF4-FFF2-40B4-BE49-F238E27FC236}">
                      <a16:creationId xmlns:a16="http://schemas.microsoft.com/office/drawing/2014/main" xmlns="" id="{851801E6-07ED-4602-ABCA-A1BED90E4B3A}"/>
                    </a:ext>
                  </a:extLst>
                </p:cNvPr>
                <p:cNvSpPr/>
                <p:nvPr/>
              </p:nvSpPr>
              <p:spPr>
                <a:xfrm>
                  <a:off x="5888139"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3" name="Parallelogram 242">
                  <a:extLst>
                    <a:ext uri="{FF2B5EF4-FFF2-40B4-BE49-F238E27FC236}">
                      <a16:creationId xmlns:a16="http://schemas.microsoft.com/office/drawing/2014/main" xmlns="" id="{6C485C5F-102B-4F01-89C3-1613C2128A45}"/>
                    </a:ext>
                  </a:extLst>
                </p:cNvPr>
                <p:cNvSpPr/>
                <p:nvPr/>
              </p:nvSpPr>
              <p:spPr>
                <a:xfrm>
                  <a:off x="6014873"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4" name="Parallelogram 243">
                  <a:extLst>
                    <a:ext uri="{FF2B5EF4-FFF2-40B4-BE49-F238E27FC236}">
                      <a16:creationId xmlns:a16="http://schemas.microsoft.com/office/drawing/2014/main" xmlns="" id="{755C1AFC-AFAA-4814-A0E9-D9D08335A238}"/>
                    </a:ext>
                  </a:extLst>
                </p:cNvPr>
                <p:cNvSpPr/>
                <p:nvPr/>
              </p:nvSpPr>
              <p:spPr>
                <a:xfrm>
                  <a:off x="614160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5" name="Parallelogram 244">
                  <a:extLst>
                    <a:ext uri="{FF2B5EF4-FFF2-40B4-BE49-F238E27FC236}">
                      <a16:creationId xmlns:a16="http://schemas.microsoft.com/office/drawing/2014/main" xmlns="" id="{7D290EB8-D0DE-4131-8D0E-CF04FE0680AC}"/>
                    </a:ext>
                  </a:extLst>
                </p:cNvPr>
                <p:cNvSpPr/>
                <p:nvPr/>
              </p:nvSpPr>
              <p:spPr>
                <a:xfrm>
                  <a:off x="6268340"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46" name="Parallelogram 245">
                  <a:extLst>
                    <a:ext uri="{FF2B5EF4-FFF2-40B4-BE49-F238E27FC236}">
                      <a16:creationId xmlns:a16="http://schemas.microsoft.com/office/drawing/2014/main" xmlns="" id="{2C447484-8382-41EA-A1B1-E163639F98B7}"/>
                    </a:ext>
                  </a:extLst>
                </p:cNvPr>
                <p:cNvSpPr/>
                <p:nvPr/>
              </p:nvSpPr>
              <p:spPr>
                <a:xfrm>
                  <a:off x="639506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206" name="Group 205">
                <a:extLst>
                  <a:ext uri="{FF2B5EF4-FFF2-40B4-BE49-F238E27FC236}">
                    <a16:creationId xmlns:a16="http://schemas.microsoft.com/office/drawing/2014/main" xmlns="" id="{AA363A0D-8CA7-4EB8-94E6-EFAE07D4B270}"/>
                  </a:ext>
                </a:extLst>
              </p:cNvPr>
              <p:cNvGrpSpPr/>
              <p:nvPr/>
            </p:nvGrpSpPr>
            <p:grpSpPr>
              <a:xfrm>
                <a:off x="5998265" y="5032355"/>
                <a:ext cx="3415135" cy="212936"/>
                <a:chOff x="8637545" y="5684945"/>
                <a:chExt cx="2598490" cy="162018"/>
              </a:xfrm>
            </p:grpSpPr>
            <p:sp>
              <p:nvSpPr>
                <p:cNvPr id="207" name="Parallelogram 206">
                  <a:extLst>
                    <a:ext uri="{FF2B5EF4-FFF2-40B4-BE49-F238E27FC236}">
                      <a16:creationId xmlns:a16="http://schemas.microsoft.com/office/drawing/2014/main" xmlns="" id="{D7E7981B-EB1E-40E8-892C-8446CCD802D5}"/>
                    </a:ext>
                  </a:extLst>
                </p:cNvPr>
                <p:cNvSpPr/>
                <p:nvPr/>
              </p:nvSpPr>
              <p:spPr>
                <a:xfrm>
                  <a:off x="8637545"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08" name="Parallelogram 207">
                  <a:extLst>
                    <a:ext uri="{FF2B5EF4-FFF2-40B4-BE49-F238E27FC236}">
                      <a16:creationId xmlns:a16="http://schemas.microsoft.com/office/drawing/2014/main" xmlns="" id="{7BEBA516-01B2-460A-8D9A-31CB0A0FAFDB}"/>
                    </a:ext>
                  </a:extLst>
                </p:cNvPr>
                <p:cNvSpPr/>
                <p:nvPr/>
              </p:nvSpPr>
              <p:spPr>
                <a:xfrm>
                  <a:off x="87648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09" name="Parallelogram 208">
                  <a:extLst>
                    <a:ext uri="{FF2B5EF4-FFF2-40B4-BE49-F238E27FC236}">
                      <a16:creationId xmlns:a16="http://schemas.microsoft.com/office/drawing/2014/main" xmlns="" id="{280F1F5A-1738-457F-9204-84246CDA6A99}"/>
                    </a:ext>
                  </a:extLst>
                </p:cNvPr>
                <p:cNvSpPr/>
                <p:nvPr/>
              </p:nvSpPr>
              <p:spPr>
                <a:xfrm>
                  <a:off x="8892078"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10" name="Parallelogram 209">
                  <a:extLst>
                    <a:ext uri="{FF2B5EF4-FFF2-40B4-BE49-F238E27FC236}">
                      <a16:creationId xmlns:a16="http://schemas.microsoft.com/office/drawing/2014/main" xmlns="" id="{4D65291C-8BBD-479E-80A4-FFF396C0E467}"/>
                    </a:ext>
                  </a:extLst>
                </p:cNvPr>
                <p:cNvSpPr/>
                <p:nvPr/>
              </p:nvSpPr>
              <p:spPr>
                <a:xfrm>
                  <a:off x="90193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11" name="Parallelogram 210">
                  <a:extLst>
                    <a:ext uri="{FF2B5EF4-FFF2-40B4-BE49-F238E27FC236}">
                      <a16:creationId xmlns:a16="http://schemas.microsoft.com/office/drawing/2014/main" xmlns="" id="{DC5000EE-6FAE-41DA-9E51-EB0DAF8A3F5D}"/>
                    </a:ext>
                  </a:extLst>
                </p:cNvPr>
                <p:cNvSpPr/>
                <p:nvPr/>
              </p:nvSpPr>
              <p:spPr>
                <a:xfrm>
                  <a:off x="91466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212" name="Parallelogram 211">
                  <a:extLst>
                    <a:ext uri="{FF2B5EF4-FFF2-40B4-BE49-F238E27FC236}">
                      <a16:creationId xmlns:a16="http://schemas.microsoft.com/office/drawing/2014/main" xmlns="" id="{95E765C0-FEAA-41E3-B0F9-C12C76DFA3C7}"/>
                    </a:ext>
                  </a:extLst>
                </p:cNvPr>
                <p:cNvSpPr/>
                <p:nvPr/>
              </p:nvSpPr>
              <p:spPr>
                <a:xfrm>
                  <a:off x="92738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3" name="Parallelogram 212">
                  <a:extLst>
                    <a:ext uri="{FF2B5EF4-FFF2-40B4-BE49-F238E27FC236}">
                      <a16:creationId xmlns:a16="http://schemas.microsoft.com/office/drawing/2014/main" xmlns="" id="{9DFF6461-FEE0-45B6-BB6A-2A2518201759}"/>
                    </a:ext>
                  </a:extLst>
                </p:cNvPr>
                <p:cNvSpPr/>
                <p:nvPr/>
              </p:nvSpPr>
              <p:spPr>
                <a:xfrm>
                  <a:off x="94011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4" name="Parallelogram 213">
                  <a:extLst>
                    <a:ext uri="{FF2B5EF4-FFF2-40B4-BE49-F238E27FC236}">
                      <a16:creationId xmlns:a16="http://schemas.microsoft.com/office/drawing/2014/main" xmlns="" id="{085441E3-BAB6-45F3-8B3B-17E4538EA679}"/>
                    </a:ext>
                  </a:extLst>
                </p:cNvPr>
                <p:cNvSpPr/>
                <p:nvPr/>
              </p:nvSpPr>
              <p:spPr>
                <a:xfrm>
                  <a:off x="95284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5" name="Parallelogram 214">
                  <a:extLst>
                    <a:ext uri="{FF2B5EF4-FFF2-40B4-BE49-F238E27FC236}">
                      <a16:creationId xmlns:a16="http://schemas.microsoft.com/office/drawing/2014/main" xmlns="" id="{9B6924B8-4E92-46E9-833A-38CF185B712F}"/>
                    </a:ext>
                  </a:extLst>
                </p:cNvPr>
                <p:cNvSpPr/>
                <p:nvPr/>
              </p:nvSpPr>
              <p:spPr>
                <a:xfrm>
                  <a:off x="96556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6" name="Parallelogram 215">
                  <a:extLst>
                    <a:ext uri="{FF2B5EF4-FFF2-40B4-BE49-F238E27FC236}">
                      <a16:creationId xmlns:a16="http://schemas.microsoft.com/office/drawing/2014/main" xmlns="" id="{728CE401-2B99-40EE-84F9-02E1148BAA94}"/>
                    </a:ext>
                  </a:extLst>
                </p:cNvPr>
                <p:cNvSpPr/>
                <p:nvPr/>
              </p:nvSpPr>
              <p:spPr>
                <a:xfrm>
                  <a:off x="97829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7" name="Parallelogram 216">
                  <a:extLst>
                    <a:ext uri="{FF2B5EF4-FFF2-40B4-BE49-F238E27FC236}">
                      <a16:creationId xmlns:a16="http://schemas.microsoft.com/office/drawing/2014/main" xmlns="" id="{46A38364-5125-4AC1-AB60-F37D0A8D29F3}"/>
                    </a:ext>
                  </a:extLst>
                </p:cNvPr>
                <p:cNvSpPr/>
                <p:nvPr/>
              </p:nvSpPr>
              <p:spPr>
                <a:xfrm>
                  <a:off x="9910213"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8" name="Parallelogram 217">
                  <a:extLst>
                    <a:ext uri="{FF2B5EF4-FFF2-40B4-BE49-F238E27FC236}">
                      <a16:creationId xmlns:a16="http://schemas.microsoft.com/office/drawing/2014/main" xmlns="" id="{415D76F6-335B-4D73-AC09-D4549B3D046C}"/>
                    </a:ext>
                  </a:extLst>
                </p:cNvPr>
                <p:cNvSpPr/>
                <p:nvPr/>
              </p:nvSpPr>
              <p:spPr>
                <a:xfrm>
                  <a:off x="100374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9" name="Parallelogram 218">
                  <a:extLst>
                    <a:ext uri="{FF2B5EF4-FFF2-40B4-BE49-F238E27FC236}">
                      <a16:creationId xmlns:a16="http://schemas.microsoft.com/office/drawing/2014/main" xmlns="" id="{50CB3521-22D4-4B27-BED1-6D5025DAAC8D}"/>
                    </a:ext>
                  </a:extLst>
                </p:cNvPr>
                <p:cNvSpPr/>
                <p:nvPr/>
              </p:nvSpPr>
              <p:spPr>
                <a:xfrm>
                  <a:off x="101647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0" name="Parallelogram 219">
                  <a:extLst>
                    <a:ext uri="{FF2B5EF4-FFF2-40B4-BE49-F238E27FC236}">
                      <a16:creationId xmlns:a16="http://schemas.microsoft.com/office/drawing/2014/main" xmlns="" id="{B2215840-A66C-4D2F-AFA8-8175BEF822A7}"/>
                    </a:ext>
                  </a:extLst>
                </p:cNvPr>
                <p:cNvSpPr/>
                <p:nvPr/>
              </p:nvSpPr>
              <p:spPr>
                <a:xfrm>
                  <a:off x="10292014"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1" name="Parallelogram 220">
                  <a:extLst>
                    <a:ext uri="{FF2B5EF4-FFF2-40B4-BE49-F238E27FC236}">
                      <a16:creationId xmlns:a16="http://schemas.microsoft.com/office/drawing/2014/main" xmlns="" id="{E3ECFAEA-7F13-42AC-9A96-592EF7B9611C}"/>
                    </a:ext>
                  </a:extLst>
                </p:cNvPr>
                <p:cNvSpPr/>
                <p:nvPr/>
              </p:nvSpPr>
              <p:spPr>
                <a:xfrm>
                  <a:off x="104192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2" name="Parallelogram 221">
                  <a:extLst>
                    <a:ext uri="{FF2B5EF4-FFF2-40B4-BE49-F238E27FC236}">
                      <a16:creationId xmlns:a16="http://schemas.microsoft.com/office/drawing/2014/main" xmlns="" id="{80221D87-CD14-452D-AD71-E5117922AA08}"/>
                    </a:ext>
                  </a:extLst>
                </p:cNvPr>
                <p:cNvSpPr/>
                <p:nvPr/>
              </p:nvSpPr>
              <p:spPr>
                <a:xfrm>
                  <a:off x="105465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3" name="Parallelogram 222">
                  <a:extLst>
                    <a:ext uri="{FF2B5EF4-FFF2-40B4-BE49-F238E27FC236}">
                      <a16:creationId xmlns:a16="http://schemas.microsoft.com/office/drawing/2014/main" xmlns="" id="{63009A13-6B0C-46FB-A7E1-106C1CA6EDBE}"/>
                    </a:ext>
                  </a:extLst>
                </p:cNvPr>
                <p:cNvSpPr/>
                <p:nvPr/>
              </p:nvSpPr>
              <p:spPr>
                <a:xfrm>
                  <a:off x="10673815"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4" name="Parallelogram 223">
                  <a:extLst>
                    <a:ext uri="{FF2B5EF4-FFF2-40B4-BE49-F238E27FC236}">
                      <a16:creationId xmlns:a16="http://schemas.microsoft.com/office/drawing/2014/main" xmlns="" id="{E5E01023-05A9-4381-9DFA-CC142E7F537C}"/>
                    </a:ext>
                  </a:extLst>
                </p:cNvPr>
                <p:cNvSpPr/>
                <p:nvPr/>
              </p:nvSpPr>
              <p:spPr>
                <a:xfrm>
                  <a:off x="10801081"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5" name="Parallelogram 224">
                  <a:extLst>
                    <a:ext uri="{FF2B5EF4-FFF2-40B4-BE49-F238E27FC236}">
                      <a16:creationId xmlns:a16="http://schemas.microsoft.com/office/drawing/2014/main" xmlns="" id="{4EEFFC4A-1DDF-4AFF-84CD-00F348B6663E}"/>
                    </a:ext>
                  </a:extLst>
                </p:cNvPr>
                <p:cNvSpPr/>
                <p:nvPr/>
              </p:nvSpPr>
              <p:spPr>
                <a:xfrm>
                  <a:off x="109283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26" name="Parallelogram 225">
                  <a:extLst>
                    <a:ext uri="{FF2B5EF4-FFF2-40B4-BE49-F238E27FC236}">
                      <a16:creationId xmlns:a16="http://schemas.microsoft.com/office/drawing/2014/main" xmlns="" id="{02979F99-CEA9-4C93-81E9-0014CD50A6BD}"/>
                    </a:ext>
                  </a:extLst>
                </p:cNvPr>
                <p:cNvSpPr/>
                <p:nvPr/>
              </p:nvSpPr>
              <p:spPr>
                <a:xfrm>
                  <a:off x="1105560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sp>
          <p:nvSpPr>
            <p:cNvPr id="200" name="Title 13">
              <a:extLst>
                <a:ext uri="{FF2B5EF4-FFF2-40B4-BE49-F238E27FC236}">
                  <a16:creationId xmlns:a16="http://schemas.microsoft.com/office/drawing/2014/main" xmlns="" id="{3D415843-5FBC-4356-AAC0-B53FD5777217}"/>
                </a:ext>
              </a:extLst>
            </p:cNvPr>
            <p:cNvSpPr txBox="1">
              <a:spLocks/>
            </p:cNvSpPr>
            <p:nvPr/>
          </p:nvSpPr>
          <p:spPr>
            <a:xfrm>
              <a:off x="4903713" y="4159690"/>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Photoshop</a:t>
              </a:r>
              <a:endParaRPr lang="en-US" sz="1100" b="1" dirty="0">
                <a:solidFill>
                  <a:schemeClr val="tx2"/>
                </a:solidFill>
                <a:latin typeface="+mj-lt"/>
                <a:ea typeface="Roboto" panose="02000000000000000000" pitchFamily="2" charset="0"/>
              </a:endParaRPr>
            </a:p>
          </p:txBody>
        </p:sp>
        <p:sp>
          <p:nvSpPr>
            <p:cNvPr id="201" name="Title 13">
              <a:extLst>
                <a:ext uri="{FF2B5EF4-FFF2-40B4-BE49-F238E27FC236}">
                  <a16:creationId xmlns:a16="http://schemas.microsoft.com/office/drawing/2014/main" xmlns="" id="{369414E1-F76F-44F2-A930-4310F1ECBF6E}"/>
                </a:ext>
              </a:extLst>
            </p:cNvPr>
            <p:cNvSpPr txBox="1">
              <a:spLocks/>
            </p:cNvSpPr>
            <p:nvPr/>
          </p:nvSpPr>
          <p:spPr>
            <a:xfrm>
              <a:off x="4903713" y="4567319"/>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Illustrator</a:t>
              </a:r>
              <a:endParaRPr lang="en-US" sz="1100" b="1" dirty="0">
                <a:solidFill>
                  <a:schemeClr val="tx2"/>
                </a:solidFill>
                <a:latin typeface="+mj-lt"/>
                <a:ea typeface="Roboto" panose="02000000000000000000" pitchFamily="2" charset="0"/>
              </a:endParaRPr>
            </a:p>
          </p:txBody>
        </p:sp>
        <p:sp>
          <p:nvSpPr>
            <p:cNvPr id="202" name="Title 13">
              <a:extLst>
                <a:ext uri="{FF2B5EF4-FFF2-40B4-BE49-F238E27FC236}">
                  <a16:creationId xmlns:a16="http://schemas.microsoft.com/office/drawing/2014/main" xmlns="" id="{8A689101-D957-4F87-BE60-6403227FD5A1}"/>
                </a:ext>
              </a:extLst>
            </p:cNvPr>
            <p:cNvSpPr txBox="1">
              <a:spLocks/>
            </p:cNvSpPr>
            <p:nvPr/>
          </p:nvSpPr>
          <p:spPr>
            <a:xfrm>
              <a:off x="4903713" y="501310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a:solidFill>
                    <a:schemeClr val="tx2"/>
                  </a:solidFill>
                  <a:latin typeface="+mj-lt"/>
                  <a:ea typeface="Roboto" panose="02000000000000000000" pitchFamily="2" charset="0"/>
                </a:rPr>
                <a:t>Designer</a:t>
              </a:r>
              <a:endParaRPr lang="en-US" sz="1100" b="1" dirty="0">
                <a:solidFill>
                  <a:schemeClr val="tx2"/>
                </a:solidFill>
                <a:latin typeface="+mj-lt"/>
                <a:ea typeface="Roboto" panose="02000000000000000000" pitchFamily="2" charset="0"/>
              </a:endParaRPr>
            </a:p>
          </p:txBody>
        </p:sp>
      </p:grpSp>
      <p:sp>
        <p:nvSpPr>
          <p:cNvPr id="288" name="Content Placeholder 2">
            <a:extLst>
              <a:ext uri="{FF2B5EF4-FFF2-40B4-BE49-F238E27FC236}">
                <a16:creationId xmlns:a16="http://schemas.microsoft.com/office/drawing/2014/main" xmlns="" id="{00928BA9-6A76-4C95-AA28-FD0A87C1C888}"/>
              </a:ext>
            </a:extLst>
          </p:cNvPr>
          <p:cNvSpPr txBox="1">
            <a:spLocks/>
          </p:cNvSpPr>
          <p:nvPr/>
        </p:nvSpPr>
        <p:spPr>
          <a:xfrm>
            <a:off x="822162" y="3864955"/>
            <a:ext cx="4994978" cy="4074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latin typeface="+mj-lt"/>
              </a:rPr>
              <a:t>Lorem ipsum dolor sit amet, consectetur adipiscing elit. Curabitur elementum posuere pretium. Quisque nibh dolor, dignissim ac </a:t>
            </a:r>
            <a:r>
              <a:rPr lang="en-US" sz="1200" dirty="0" err="1">
                <a:solidFill>
                  <a:schemeClr val="tx2"/>
                </a:solidFill>
                <a:latin typeface="+mj-lt"/>
              </a:rPr>
              <a:t>dignissim</a:t>
            </a:r>
            <a:r>
              <a:rPr lang="en-US" sz="1200" dirty="0">
                <a:solidFill>
                  <a:schemeClr val="tx2"/>
                </a:solidFill>
                <a:latin typeface="+mj-lt"/>
              </a:rPr>
              <a:t> </a:t>
            </a:r>
            <a:r>
              <a:rPr lang="en-US" sz="1200" dirty="0" err="1">
                <a:solidFill>
                  <a:schemeClr val="tx2"/>
                </a:solidFill>
                <a:latin typeface="+mj-lt"/>
              </a:rPr>
              <a:t>ut.</a:t>
            </a:r>
            <a:endParaRPr lang="id-ID" sz="1200" dirty="0">
              <a:solidFill>
                <a:schemeClr val="tx2"/>
              </a:solidFill>
              <a:latin typeface="+mj-lt"/>
            </a:endParaRPr>
          </a:p>
        </p:txBody>
      </p:sp>
      <p:sp>
        <p:nvSpPr>
          <p:cNvPr id="289" name="Content Placeholder 2">
            <a:extLst>
              <a:ext uri="{FF2B5EF4-FFF2-40B4-BE49-F238E27FC236}">
                <a16:creationId xmlns:a16="http://schemas.microsoft.com/office/drawing/2014/main" xmlns="" id="{DDB0BB05-F7B1-47B2-81B2-FF2797D35813}"/>
              </a:ext>
            </a:extLst>
          </p:cNvPr>
          <p:cNvSpPr txBox="1">
            <a:spLocks/>
          </p:cNvSpPr>
          <p:nvPr/>
        </p:nvSpPr>
        <p:spPr>
          <a:xfrm>
            <a:off x="6261685" y="3864955"/>
            <a:ext cx="4994978" cy="4074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latin typeface="+mj-lt"/>
              </a:rPr>
              <a:t>Lorem ipsum dolor sit amet, consectetur adipiscing elit. Curabitur elementum posuere pretium. Quisque nibh dolor, dignissim ac </a:t>
            </a:r>
            <a:r>
              <a:rPr lang="en-US" sz="1200" dirty="0" err="1">
                <a:solidFill>
                  <a:schemeClr val="tx2"/>
                </a:solidFill>
                <a:latin typeface="+mj-lt"/>
              </a:rPr>
              <a:t>dignissim</a:t>
            </a:r>
            <a:r>
              <a:rPr lang="en-US" sz="1200" dirty="0">
                <a:solidFill>
                  <a:schemeClr val="tx2"/>
                </a:solidFill>
                <a:latin typeface="+mj-lt"/>
              </a:rPr>
              <a:t> </a:t>
            </a:r>
            <a:r>
              <a:rPr lang="en-US" sz="1200" dirty="0" err="1">
                <a:solidFill>
                  <a:schemeClr val="tx2"/>
                </a:solidFill>
                <a:latin typeface="+mj-lt"/>
              </a:rPr>
              <a:t>ut.</a:t>
            </a:r>
            <a:endParaRPr lang="id-ID" sz="1200" dirty="0">
              <a:solidFill>
                <a:schemeClr val="tx2"/>
              </a:solidFill>
              <a:latin typeface="+mj-lt"/>
            </a:endParaRPr>
          </a:p>
        </p:txBody>
      </p:sp>
    </p:spTree>
    <p:extLst>
      <p:ext uri="{BB962C8B-B14F-4D97-AF65-F5344CB8AC3E}">
        <p14:creationId xmlns:p14="http://schemas.microsoft.com/office/powerpoint/2010/main" xmlns="" val="302746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8197976-C175-4A8B-AD1E-827A404C06AC}"/>
              </a:ext>
            </a:extLst>
          </p:cNvPr>
          <p:cNvSpPr>
            <a:spLocks noGrp="1"/>
          </p:cNvSpPr>
          <p:nvPr>
            <p:ph type="title"/>
          </p:nvPr>
        </p:nvSpPr>
        <p:spPr/>
        <p:txBody>
          <a:bodyPr/>
          <a:lstStyle/>
          <a:p>
            <a:r>
              <a:rPr lang="en-US" dirty="0"/>
              <a:t>Pie Chart Infographic</a:t>
            </a:r>
          </a:p>
        </p:txBody>
      </p:sp>
      <p:sp>
        <p:nvSpPr>
          <p:cNvPr id="7" name="Text Placeholder 6">
            <a:extLst>
              <a:ext uri="{FF2B5EF4-FFF2-40B4-BE49-F238E27FC236}">
                <a16:creationId xmlns:a16="http://schemas.microsoft.com/office/drawing/2014/main" xmlns="" id="{B89AC67E-A148-4D39-806A-9AB7C1C8FA89}"/>
              </a:ext>
            </a:extLst>
          </p:cNvPr>
          <p:cNvSpPr>
            <a:spLocks noGrp="1"/>
          </p:cNvSpPr>
          <p:nvPr>
            <p:ph type="body" sz="quarter" idx="13"/>
          </p:nvPr>
        </p:nvSpPr>
        <p:spPr>
          <a:xfrm>
            <a:off x="2750820" y="1084209"/>
            <a:ext cx="6690360" cy="166199"/>
          </a:xfrm>
        </p:spPr>
        <p:txBody>
          <a:bodyPr/>
          <a:lstStyle/>
          <a:p>
            <a:r>
              <a:rPr lang="en-US" dirty="0"/>
              <a:t>Exclusive Tagline In Here</a:t>
            </a:r>
          </a:p>
        </p:txBody>
      </p:sp>
      <p:sp>
        <p:nvSpPr>
          <p:cNvPr id="62" name="Pie 40">
            <a:extLst>
              <a:ext uri="{FF2B5EF4-FFF2-40B4-BE49-F238E27FC236}">
                <a16:creationId xmlns:a16="http://schemas.microsoft.com/office/drawing/2014/main" xmlns="" id="{725AE89F-78DE-4745-93BD-6BB921CA5EBA}"/>
              </a:ext>
            </a:extLst>
          </p:cNvPr>
          <p:cNvSpPr/>
          <p:nvPr/>
        </p:nvSpPr>
        <p:spPr>
          <a:xfrm rot="8914042">
            <a:off x="4105383" y="1775676"/>
            <a:ext cx="4230752" cy="4230752"/>
          </a:xfrm>
          <a:prstGeom prst="pie">
            <a:avLst>
              <a:gd name="adj1" fmla="val 15222489"/>
              <a:gd name="adj2" fmla="val 188300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3" name="Pie 41">
            <a:extLst>
              <a:ext uri="{FF2B5EF4-FFF2-40B4-BE49-F238E27FC236}">
                <a16:creationId xmlns:a16="http://schemas.microsoft.com/office/drawing/2014/main" xmlns="" id="{46D25088-EDAF-42FC-A020-DD22D3E99482}"/>
              </a:ext>
            </a:extLst>
          </p:cNvPr>
          <p:cNvSpPr/>
          <p:nvPr/>
        </p:nvSpPr>
        <p:spPr>
          <a:xfrm rot="7068217">
            <a:off x="4031495" y="1701789"/>
            <a:ext cx="4378535" cy="4378535"/>
          </a:xfrm>
          <a:prstGeom prst="pie">
            <a:avLst>
              <a:gd name="adj1" fmla="val 12733401"/>
              <a:gd name="adj2" fmla="val 1705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4" name="Pie 34">
            <a:extLst>
              <a:ext uri="{FF2B5EF4-FFF2-40B4-BE49-F238E27FC236}">
                <a16:creationId xmlns:a16="http://schemas.microsoft.com/office/drawing/2014/main" xmlns="" id="{ACCBCCEA-10AC-4CC2-BC93-D28840FDB5C9}"/>
              </a:ext>
            </a:extLst>
          </p:cNvPr>
          <p:cNvSpPr/>
          <p:nvPr/>
        </p:nvSpPr>
        <p:spPr>
          <a:xfrm rot="844949">
            <a:off x="4031494" y="1701789"/>
            <a:ext cx="4378535" cy="4378535"/>
          </a:xfrm>
          <a:prstGeom prst="pie">
            <a:avLst>
              <a:gd name="adj1" fmla="val 12733401"/>
              <a:gd name="adj2" fmla="val 149569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5" name="Pie 33">
            <a:extLst>
              <a:ext uri="{FF2B5EF4-FFF2-40B4-BE49-F238E27FC236}">
                <a16:creationId xmlns:a16="http://schemas.microsoft.com/office/drawing/2014/main" xmlns="" id="{F46EA08D-48B0-4A49-BF66-CFAF433F19CF}"/>
              </a:ext>
            </a:extLst>
          </p:cNvPr>
          <p:cNvSpPr/>
          <p:nvPr/>
        </p:nvSpPr>
        <p:spPr>
          <a:xfrm rot="18982343">
            <a:off x="3641605" y="1298665"/>
            <a:ext cx="5219267" cy="5219267"/>
          </a:xfrm>
          <a:prstGeom prst="pie">
            <a:avLst>
              <a:gd name="adj1" fmla="val 12733401"/>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6" name="Pie 2">
            <a:extLst>
              <a:ext uri="{FF2B5EF4-FFF2-40B4-BE49-F238E27FC236}">
                <a16:creationId xmlns:a16="http://schemas.microsoft.com/office/drawing/2014/main" xmlns="" id="{14ECF6B3-39F9-45E5-81B0-99E4E20598B8}"/>
              </a:ext>
            </a:extLst>
          </p:cNvPr>
          <p:cNvSpPr/>
          <p:nvPr/>
        </p:nvSpPr>
        <p:spPr>
          <a:xfrm rot="15511851">
            <a:off x="3922171" y="1579231"/>
            <a:ext cx="4645436" cy="4645436"/>
          </a:xfrm>
          <a:prstGeom prst="pie">
            <a:avLst>
              <a:gd name="adj1" fmla="val 12277382"/>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7" name="Text Placeholder 14">
            <a:extLst>
              <a:ext uri="{FF2B5EF4-FFF2-40B4-BE49-F238E27FC236}">
                <a16:creationId xmlns:a16="http://schemas.microsoft.com/office/drawing/2014/main" xmlns="" id="{E8D9DA93-43C8-4E43-94E1-6D236F4A04FE}"/>
              </a:ext>
            </a:extLst>
          </p:cNvPr>
          <p:cNvSpPr txBox="1">
            <a:spLocks/>
          </p:cNvSpPr>
          <p:nvPr/>
        </p:nvSpPr>
        <p:spPr>
          <a:xfrm>
            <a:off x="963309" y="3556983"/>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68" name="Text Placeholder 14">
            <a:extLst>
              <a:ext uri="{FF2B5EF4-FFF2-40B4-BE49-F238E27FC236}">
                <a16:creationId xmlns:a16="http://schemas.microsoft.com/office/drawing/2014/main" xmlns="" id="{16AFCD11-8A4B-42AD-9AAC-61E7EDFD0A23}"/>
              </a:ext>
            </a:extLst>
          </p:cNvPr>
          <p:cNvSpPr txBox="1">
            <a:spLocks/>
          </p:cNvSpPr>
          <p:nvPr/>
        </p:nvSpPr>
        <p:spPr>
          <a:xfrm>
            <a:off x="964579" y="3828473"/>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200" dirty="0">
                <a:solidFill>
                  <a:schemeClr val="tx1">
                    <a:lumMod val="65000"/>
                    <a:lumOff val="35000"/>
                  </a:schemeClr>
                </a:solidFill>
              </a:rPr>
              <a:t>On the other hand, we denounce with righteous dislike indignation</a:t>
            </a:r>
          </a:p>
        </p:txBody>
      </p:sp>
      <p:sp>
        <p:nvSpPr>
          <p:cNvPr id="69" name="Pie 42">
            <a:extLst>
              <a:ext uri="{FF2B5EF4-FFF2-40B4-BE49-F238E27FC236}">
                <a16:creationId xmlns:a16="http://schemas.microsoft.com/office/drawing/2014/main" xmlns="" id="{9CAEDA3C-5BB7-41C0-86C5-5A4A786AE76E}"/>
              </a:ext>
            </a:extLst>
          </p:cNvPr>
          <p:cNvSpPr/>
          <p:nvPr/>
        </p:nvSpPr>
        <p:spPr>
          <a:xfrm rot="3073490">
            <a:off x="4484642" y="2154937"/>
            <a:ext cx="3472239" cy="3472239"/>
          </a:xfrm>
          <a:prstGeom prst="pie">
            <a:avLst>
              <a:gd name="adj1" fmla="val 12697147"/>
              <a:gd name="adj2" fmla="val 167376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70" name="Group 69">
            <a:extLst>
              <a:ext uri="{FF2B5EF4-FFF2-40B4-BE49-F238E27FC236}">
                <a16:creationId xmlns:a16="http://schemas.microsoft.com/office/drawing/2014/main" xmlns="" id="{1FF21E18-97EB-4BC8-9831-27F195C65632}"/>
              </a:ext>
            </a:extLst>
          </p:cNvPr>
          <p:cNvGrpSpPr/>
          <p:nvPr/>
        </p:nvGrpSpPr>
        <p:grpSpPr>
          <a:xfrm>
            <a:off x="5593379" y="3280919"/>
            <a:ext cx="1254760" cy="1254760"/>
            <a:chOff x="5438140" y="3189478"/>
            <a:chExt cx="1254760" cy="1254760"/>
          </a:xfrm>
        </p:grpSpPr>
        <p:sp>
          <p:nvSpPr>
            <p:cNvPr id="71" name="Oval 70">
              <a:extLst>
                <a:ext uri="{FF2B5EF4-FFF2-40B4-BE49-F238E27FC236}">
                  <a16:creationId xmlns:a16="http://schemas.microsoft.com/office/drawing/2014/main" xmlns="" id="{BA6F0703-94DF-42F1-A736-B99ED264627B}"/>
                </a:ext>
              </a:extLst>
            </p:cNvPr>
            <p:cNvSpPr/>
            <p:nvPr/>
          </p:nvSpPr>
          <p:spPr>
            <a:xfrm>
              <a:off x="5438140" y="3189478"/>
              <a:ext cx="1254760" cy="1254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Text Placeholder 14">
              <a:extLst>
                <a:ext uri="{FF2B5EF4-FFF2-40B4-BE49-F238E27FC236}">
                  <a16:creationId xmlns:a16="http://schemas.microsoft.com/office/drawing/2014/main" xmlns="" id="{B0639AFB-6B5D-4AE4-A0CA-F014898040AF}"/>
                </a:ext>
              </a:extLst>
            </p:cNvPr>
            <p:cNvSpPr txBox="1">
              <a:spLocks/>
            </p:cNvSpPr>
            <p:nvPr/>
          </p:nvSpPr>
          <p:spPr>
            <a:xfrm>
              <a:off x="5521007" y="3943515"/>
              <a:ext cx="1089027" cy="1384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900" dirty="0">
                  <a:solidFill>
                    <a:schemeClr val="tx1">
                      <a:lumMod val="75000"/>
                      <a:lumOff val="25000"/>
                    </a:schemeClr>
                  </a:solidFill>
                  <a:latin typeface="+mj-lt"/>
                </a:rPr>
                <a:t>Feature Project</a:t>
              </a:r>
            </a:p>
          </p:txBody>
        </p:sp>
        <p:sp>
          <p:nvSpPr>
            <p:cNvPr id="73" name="Freeform 116">
              <a:extLst>
                <a:ext uri="{FF2B5EF4-FFF2-40B4-BE49-F238E27FC236}">
                  <a16:creationId xmlns:a16="http://schemas.microsoft.com/office/drawing/2014/main" xmlns="" id="{A8E6B6B5-B9FA-40B2-B4BF-CAD0DDABB443}"/>
                </a:ext>
              </a:extLst>
            </p:cNvPr>
            <p:cNvSpPr>
              <a:spLocks noEditPoints="1"/>
            </p:cNvSpPr>
            <p:nvPr/>
          </p:nvSpPr>
          <p:spPr bwMode="auto">
            <a:xfrm>
              <a:off x="5835332" y="3541584"/>
              <a:ext cx="460375" cy="342900"/>
            </a:xfrm>
            <a:custGeom>
              <a:avLst/>
              <a:gdLst>
                <a:gd name="T0" fmla="*/ 189 w 581"/>
                <a:gd name="T1" fmla="*/ 16 h 432"/>
                <a:gd name="T2" fmla="*/ 68 w 581"/>
                <a:gd name="T3" fmla="*/ 0 h 432"/>
                <a:gd name="T4" fmla="*/ 41 w 581"/>
                <a:gd name="T5" fmla="*/ 27 h 432"/>
                <a:gd name="T6" fmla="*/ 24 w 581"/>
                <a:gd name="T7" fmla="*/ 64 h 432"/>
                <a:gd name="T8" fmla="*/ 0 w 581"/>
                <a:gd name="T9" fmla="*/ 108 h 432"/>
                <a:gd name="T10" fmla="*/ 17 w 581"/>
                <a:gd name="T11" fmla="*/ 417 h 432"/>
                <a:gd name="T12" fmla="*/ 527 w 581"/>
                <a:gd name="T13" fmla="*/ 432 h 432"/>
                <a:gd name="T14" fmla="*/ 577 w 581"/>
                <a:gd name="T15" fmla="*/ 400 h 432"/>
                <a:gd name="T16" fmla="*/ 575 w 581"/>
                <a:gd name="T17" fmla="*/ 88 h 432"/>
                <a:gd name="T18" fmla="*/ 526 w 581"/>
                <a:gd name="T19" fmla="*/ 55 h 432"/>
                <a:gd name="T20" fmla="*/ 164 w 581"/>
                <a:gd name="T21" fmla="*/ 25 h 432"/>
                <a:gd name="T22" fmla="*/ 165 w 581"/>
                <a:gd name="T23" fmla="*/ 55 h 432"/>
                <a:gd name="T24" fmla="*/ 66 w 581"/>
                <a:gd name="T25" fmla="*/ 27 h 432"/>
                <a:gd name="T26" fmla="*/ 551 w 581"/>
                <a:gd name="T27" fmla="*/ 97 h 432"/>
                <a:gd name="T28" fmla="*/ 413 w 581"/>
                <a:gd name="T29" fmla="*/ 224 h 432"/>
                <a:gd name="T30" fmla="*/ 336 w 581"/>
                <a:gd name="T31" fmla="*/ 132 h 432"/>
                <a:gd name="T32" fmla="*/ 268 w 581"/>
                <a:gd name="T33" fmla="*/ 125 h 432"/>
                <a:gd name="T34" fmla="*/ 173 w 581"/>
                <a:gd name="T35" fmla="*/ 211 h 432"/>
                <a:gd name="T36" fmla="*/ 28 w 581"/>
                <a:gd name="T37" fmla="*/ 97 h 432"/>
                <a:gd name="T38" fmla="*/ 390 w 581"/>
                <a:gd name="T39" fmla="*/ 248 h 432"/>
                <a:gd name="T40" fmla="*/ 346 w 581"/>
                <a:gd name="T41" fmla="*/ 329 h 432"/>
                <a:gd name="T42" fmla="*/ 254 w 581"/>
                <a:gd name="T43" fmla="*/ 338 h 432"/>
                <a:gd name="T44" fmla="*/ 193 w 581"/>
                <a:gd name="T45" fmla="*/ 248 h 432"/>
                <a:gd name="T46" fmla="*/ 237 w 581"/>
                <a:gd name="T47" fmla="*/ 167 h 432"/>
                <a:gd name="T48" fmla="*/ 329 w 581"/>
                <a:gd name="T49" fmla="*/ 158 h 432"/>
                <a:gd name="T50" fmla="*/ 390 w 581"/>
                <a:gd name="T51" fmla="*/ 248 h 432"/>
                <a:gd name="T52" fmla="*/ 35 w 581"/>
                <a:gd name="T53" fmla="*/ 398 h 432"/>
                <a:gd name="T54" fmla="*/ 167 w 581"/>
                <a:gd name="T55" fmla="*/ 261 h 432"/>
                <a:gd name="T56" fmla="*/ 224 w 581"/>
                <a:gd name="T57" fmla="*/ 353 h 432"/>
                <a:gd name="T58" fmla="*/ 303 w 581"/>
                <a:gd name="T59" fmla="*/ 371 h 432"/>
                <a:gd name="T60" fmla="*/ 401 w 581"/>
                <a:gd name="T61" fmla="*/ 305 h 432"/>
                <a:gd name="T62" fmla="*/ 553 w 581"/>
                <a:gd name="T63" fmla="*/ 378 h 432"/>
                <a:gd name="T64" fmla="*/ 526 w 581"/>
                <a:gd name="T65" fmla="*/ 406 h 432"/>
                <a:gd name="T66" fmla="*/ 257 w 581"/>
                <a:gd name="T67" fmla="*/ 196 h 432"/>
                <a:gd name="T68" fmla="*/ 230 w 581"/>
                <a:gd name="T69" fmla="*/ 248 h 432"/>
                <a:gd name="T70" fmla="*/ 267 w 581"/>
                <a:gd name="T71" fmla="*/ 305 h 432"/>
                <a:gd name="T72" fmla="*/ 325 w 581"/>
                <a:gd name="T73" fmla="*/ 299 h 432"/>
                <a:gd name="T74" fmla="*/ 353 w 581"/>
                <a:gd name="T75" fmla="*/ 248 h 432"/>
                <a:gd name="T76" fmla="*/ 316 w 581"/>
                <a:gd name="T77" fmla="*/ 189 h 432"/>
                <a:gd name="T78" fmla="*/ 283 w 581"/>
                <a:gd name="T79" fmla="*/ 285 h 432"/>
                <a:gd name="T80" fmla="*/ 255 w 581"/>
                <a:gd name="T81" fmla="*/ 255 h 432"/>
                <a:gd name="T82" fmla="*/ 265 w 581"/>
                <a:gd name="T83" fmla="*/ 222 h 432"/>
                <a:gd name="T84" fmla="*/ 300 w 581"/>
                <a:gd name="T85" fmla="*/ 213 h 432"/>
                <a:gd name="T86" fmla="*/ 327 w 581"/>
                <a:gd name="T87" fmla="*/ 240 h 432"/>
                <a:gd name="T88" fmla="*/ 316 w 581"/>
                <a:gd name="T89" fmla="*/ 274 h 432"/>
                <a:gd name="T90" fmla="*/ 491 w 581"/>
                <a:gd name="T91" fmla="*/ 130 h 432"/>
                <a:gd name="T92" fmla="*/ 505 w 581"/>
                <a:gd name="T93" fmla="*/ 117 h 432"/>
                <a:gd name="T94" fmla="*/ 518 w 581"/>
                <a:gd name="T95" fmla="*/ 136 h 432"/>
                <a:gd name="T96" fmla="*/ 496 w 581"/>
                <a:gd name="T97" fmla="*/ 141 h 432"/>
                <a:gd name="T98" fmla="*/ 441 w 581"/>
                <a:gd name="T99" fmla="*/ 125 h 432"/>
                <a:gd name="T100" fmla="*/ 463 w 581"/>
                <a:gd name="T101" fmla="*/ 121 h 432"/>
                <a:gd name="T102" fmla="*/ 459 w 581"/>
                <a:gd name="T103" fmla="*/ 143 h 432"/>
                <a:gd name="T104" fmla="*/ 439 w 581"/>
                <a:gd name="T105"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432">
                  <a:moveTo>
                    <a:pt x="526" y="55"/>
                  </a:moveTo>
                  <a:lnTo>
                    <a:pt x="193" y="55"/>
                  </a:lnTo>
                  <a:lnTo>
                    <a:pt x="193" y="27"/>
                  </a:lnTo>
                  <a:lnTo>
                    <a:pt x="193" y="27"/>
                  </a:lnTo>
                  <a:lnTo>
                    <a:pt x="191" y="22"/>
                  </a:lnTo>
                  <a:lnTo>
                    <a:pt x="189" y="16"/>
                  </a:lnTo>
                  <a:lnTo>
                    <a:pt x="184" y="7"/>
                  </a:lnTo>
                  <a:lnTo>
                    <a:pt x="175" y="2"/>
                  </a:lnTo>
                  <a:lnTo>
                    <a:pt x="169" y="0"/>
                  </a:lnTo>
                  <a:lnTo>
                    <a:pt x="164" y="0"/>
                  </a:lnTo>
                  <a:lnTo>
                    <a:pt x="68" y="0"/>
                  </a:lnTo>
                  <a:lnTo>
                    <a:pt x="68" y="0"/>
                  </a:lnTo>
                  <a:lnTo>
                    <a:pt x="63" y="0"/>
                  </a:lnTo>
                  <a:lnTo>
                    <a:pt x="57" y="2"/>
                  </a:lnTo>
                  <a:lnTo>
                    <a:pt x="48" y="7"/>
                  </a:lnTo>
                  <a:lnTo>
                    <a:pt x="42" y="16"/>
                  </a:lnTo>
                  <a:lnTo>
                    <a:pt x="41" y="22"/>
                  </a:lnTo>
                  <a:lnTo>
                    <a:pt x="41" y="27"/>
                  </a:lnTo>
                  <a:lnTo>
                    <a:pt x="41" y="53"/>
                  </a:lnTo>
                  <a:lnTo>
                    <a:pt x="41" y="53"/>
                  </a:lnTo>
                  <a:lnTo>
                    <a:pt x="41" y="57"/>
                  </a:lnTo>
                  <a:lnTo>
                    <a:pt x="41" y="57"/>
                  </a:lnTo>
                  <a:lnTo>
                    <a:pt x="33" y="60"/>
                  </a:lnTo>
                  <a:lnTo>
                    <a:pt x="24" y="64"/>
                  </a:lnTo>
                  <a:lnTo>
                    <a:pt x="18" y="70"/>
                  </a:lnTo>
                  <a:lnTo>
                    <a:pt x="11" y="75"/>
                  </a:lnTo>
                  <a:lnTo>
                    <a:pt x="7" y="82"/>
                  </a:lnTo>
                  <a:lnTo>
                    <a:pt x="4" y="92"/>
                  </a:lnTo>
                  <a:lnTo>
                    <a:pt x="0" y="99"/>
                  </a:lnTo>
                  <a:lnTo>
                    <a:pt x="0" y="108"/>
                  </a:lnTo>
                  <a:lnTo>
                    <a:pt x="0" y="378"/>
                  </a:lnTo>
                  <a:lnTo>
                    <a:pt x="0" y="378"/>
                  </a:lnTo>
                  <a:lnTo>
                    <a:pt x="2" y="389"/>
                  </a:lnTo>
                  <a:lnTo>
                    <a:pt x="4" y="400"/>
                  </a:lnTo>
                  <a:lnTo>
                    <a:pt x="9" y="410"/>
                  </a:lnTo>
                  <a:lnTo>
                    <a:pt x="17" y="417"/>
                  </a:lnTo>
                  <a:lnTo>
                    <a:pt x="24" y="424"/>
                  </a:lnTo>
                  <a:lnTo>
                    <a:pt x="33" y="428"/>
                  </a:lnTo>
                  <a:lnTo>
                    <a:pt x="42" y="432"/>
                  </a:lnTo>
                  <a:lnTo>
                    <a:pt x="53" y="432"/>
                  </a:lnTo>
                  <a:lnTo>
                    <a:pt x="527" y="432"/>
                  </a:lnTo>
                  <a:lnTo>
                    <a:pt x="527" y="432"/>
                  </a:lnTo>
                  <a:lnTo>
                    <a:pt x="538" y="432"/>
                  </a:lnTo>
                  <a:lnTo>
                    <a:pt x="548" y="428"/>
                  </a:lnTo>
                  <a:lnTo>
                    <a:pt x="557" y="424"/>
                  </a:lnTo>
                  <a:lnTo>
                    <a:pt x="564" y="417"/>
                  </a:lnTo>
                  <a:lnTo>
                    <a:pt x="572" y="410"/>
                  </a:lnTo>
                  <a:lnTo>
                    <a:pt x="577" y="400"/>
                  </a:lnTo>
                  <a:lnTo>
                    <a:pt x="579" y="389"/>
                  </a:lnTo>
                  <a:lnTo>
                    <a:pt x="581" y="378"/>
                  </a:lnTo>
                  <a:lnTo>
                    <a:pt x="581" y="108"/>
                  </a:lnTo>
                  <a:lnTo>
                    <a:pt x="581" y="108"/>
                  </a:lnTo>
                  <a:lnTo>
                    <a:pt x="579" y="97"/>
                  </a:lnTo>
                  <a:lnTo>
                    <a:pt x="575" y="88"/>
                  </a:lnTo>
                  <a:lnTo>
                    <a:pt x="572" y="79"/>
                  </a:lnTo>
                  <a:lnTo>
                    <a:pt x="564" y="71"/>
                  </a:lnTo>
                  <a:lnTo>
                    <a:pt x="557" y="64"/>
                  </a:lnTo>
                  <a:lnTo>
                    <a:pt x="548" y="60"/>
                  </a:lnTo>
                  <a:lnTo>
                    <a:pt x="537" y="57"/>
                  </a:lnTo>
                  <a:lnTo>
                    <a:pt x="526" y="55"/>
                  </a:lnTo>
                  <a:lnTo>
                    <a:pt x="526" y="55"/>
                  </a:lnTo>
                  <a:close/>
                  <a:moveTo>
                    <a:pt x="66" y="27"/>
                  </a:moveTo>
                  <a:lnTo>
                    <a:pt x="66" y="27"/>
                  </a:lnTo>
                  <a:lnTo>
                    <a:pt x="66" y="25"/>
                  </a:lnTo>
                  <a:lnTo>
                    <a:pt x="68" y="25"/>
                  </a:lnTo>
                  <a:lnTo>
                    <a:pt x="164" y="25"/>
                  </a:lnTo>
                  <a:lnTo>
                    <a:pt x="164" y="25"/>
                  </a:lnTo>
                  <a:lnTo>
                    <a:pt x="165" y="25"/>
                  </a:lnTo>
                  <a:lnTo>
                    <a:pt x="167" y="27"/>
                  </a:lnTo>
                  <a:lnTo>
                    <a:pt x="167" y="53"/>
                  </a:lnTo>
                  <a:lnTo>
                    <a:pt x="167" y="53"/>
                  </a:lnTo>
                  <a:lnTo>
                    <a:pt x="165" y="55"/>
                  </a:lnTo>
                  <a:lnTo>
                    <a:pt x="164" y="55"/>
                  </a:lnTo>
                  <a:lnTo>
                    <a:pt x="68" y="55"/>
                  </a:lnTo>
                  <a:lnTo>
                    <a:pt x="68" y="55"/>
                  </a:lnTo>
                  <a:lnTo>
                    <a:pt x="66" y="55"/>
                  </a:lnTo>
                  <a:lnTo>
                    <a:pt x="66" y="53"/>
                  </a:lnTo>
                  <a:lnTo>
                    <a:pt x="66" y="27"/>
                  </a:lnTo>
                  <a:close/>
                  <a:moveTo>
                    <a:pt x="53" y="81"/>
                  </a:moveTo>
                  <a:lnTo>
                    <a:pt x="527" y="81"/>
                  </a:lnTo>
                  <a:lnTo>
                    <a:pt x="527" y="81"/>
                  </a:lnTo>
                  <a:lnTo>
                    <a:pt x="537" y="82"/>
                  </a:lnTo>
                  <a:lnTo>
                    <a:pt x="546" y="90"/>
                  </a:lnTo>
                  <a:lnTo>
                    <a:pt x="551" y="97"/>
                  </a:lnTo>
                  <a:lnTo>
                    <a:pt x="553" y="103"/>
                  </a:lnTo>
                  <a:lnTo>
                    <a:pt x="555" y="108"/>
                  </a:lnTo>
                  <a:lnTo>
                    <a:pt x="555" y="235"/>
                  </a:lnTo>
                  <a:lnTo>
                    <a:pt x="415" y="235"/>
                  </a:lnTo>
                  <a:lnTo>
                    <a:pt x="415" y="235"/>
                  </a:lnTo>
                  <a:lnTo>
                    <a:pt x="413" y="224"/>
                  </a:lnTo>
                  <a:lnTo>
                    <a:pt x="410" y="211"/>
                  </a:lnTo>
                  <a:lnTo>
                    <a:pt x="402" y="191"/>
                  </a:lnTo>
                  <a:lnTo>
                    <a:pt x="390" y="172"/>
                  </a:lnTo>
                  <a:lnTo>
                    <a:pt x="375" y="156"/>
                  </a:lnTo>
                  <a:lnTo>
                    <a:pt x="357" y="141"/>
                  </a:lnTo>
                  <a:lnTo>
                    <a:pt x="336" y="132"/>
                  </a:lnTo>
                  <a:lnTo>
                    <a:pt x="314" y="125"/>
                  </a:lnTo>
                  <a:lnTo>
                    <a:pt x="303" y="123"/>
                  </a:lnTo>
                  <a:lnTo>
                    <a:pt x="290" y="123"/>
                  </a:lnTo>
                  <a:lnTo>
                    <a:pt x="290" y="123"/>
                  </a:lnTo>
                  <a:lnTo>
                    <a:pt x="279" y="123"/>
                  </a:lnTo>
                  <a:lnTo>
                    <a:pt x="268" y="125"/>
                  </a:lnTo>
                  <a:lnTo>
                    <a:pt x="246" y="132"/>
                  </a:lnTo>
                  <a:lnTo>
                    <a:pt x="226" y="141"/>
                  </a:lnTo>
                  <a:lnTo>
                    <a:pt x="208" y="156"/>
                  </a:lnTo>
                  <a:lnTo>
                    <a:pt x="193" y="172"/>
                  </a:lnTo>
                  <a:lnTo>
                    <a:pt x="180" y="191"/>
                  </a:lnTo>
                  <a:lnTo>
                    <a:pt x="173" y="211"/>
                  </a:lnTo>
                  <a:lnTo>
                    <a:pt x="169" y="224"/>
                  </a:lnTo>
                  <a:lnTo>
                    <a:pt x="167" y="235"/>
                  </a:lnTo>
                  <a:lnTo>
                    <a:pt x="26" y="235"/>
                  </a:lnTo>
                  <a:lnTo>
                    <a:pt x="26" y="108"/>
                  </a:lnTo>
                  <a:lnTo>
                    <a:pt x="26" y="108"/>
                  </a:lnTo>
                  <a:lnTo>
                    <a:pt x="28" y="97"/>
                  </a:lnTo>
                  <a:lnTo>
                    <a:pt x="33" y="90"/>
                  </a:lnTo>
                  <a:lnTo>
                    <a:pt x="42" y="82"/>
                  </a:lnTo>
                  <a:lnTo>
                    <a:pt x="48" y="82"/>
                  </a:lnTo>
                  <a:lnTo>
                    <a:pt x="53" y="81"/>
                  </a:lnTo>
                  <a:lnTo>
                    <a:pt x="53" y="81"/>
                  </a:lnTo>
                  <a:close/>
                  <a:moveTo>
                    <a:pt x="390" y="248"/>
                  </a:moveTo>
                  <a:lnTo>
                    <a:pt x="390" y="248"/>
                  </a:lnTo>
                  <a:lnTo>
                    <a:pt x="388" y="268"/>
                  </a:lnTo>
                  <a:lnTo>
                    <a:pt x="382" y="286"/>
                  </a:lnTo>
                  <a:lnTo>
                    <a:pt x="373" y="303"/>
                  </a:lnTo>
                  <a:lnTo>
                    <a:pt x="360" y="318"/>
                  </a:lnTo>
                  <a:lnTo>
                    <a:pt x="346" y="329"/>
                  </a:lnTo>
                  <a:lnTo>
                    <a:pt x="329" y="338"/>
                  </a:lnTo>
                  <a:lnTo>
                    <a:pt x="311" y="343"/>
                  </a:lnTo>
                  <a:lnTo>
                    <a:pt x="290" y="347"/>
                  </a:lnTo>
                  <a:lnTo>
                    <a:pt x="290" y="347"/>
                  </a:lnTo>
                  <a:lnTo>
                    <a:pt x="272" y="343"/>
                  </a:lnTo>
                  <a:lnTo>
                    <a:pt x="254" y="338"/>
                  </a:lnTo>
                  <a:lnTo>
                    <a:pt x="237" y="329"/>
                  </a:lnTo>
                  <a:lnTo>
                    <a:pt x="222" y="318"/>
                  </a:lnTo>
                  <a:lnTo>
                    <a:pt x="210" y="303"/>
                  </a:lnTo>
                  <a:lnTo>
                    <a:pt x="200" y="286"/>
                  </a:lnTo>
                  <a:lnTo>
                    <a:pt x="195" y="268"/>
                  </a:lnTo>
                  <a:lnTo>
                    <a:pt x="193" y="248"/>
                  </a:lnTo>
                  <a:lnTo>
                    <a:pt x="193" y="248"/>
                  </a:lnTo>
                  <a:lnTo>
                    <a:pt x="195" y="228"/>
                  </a:lnTo>
                  <a:lnTo>
                    <a:pt x="200" y="209"/>
                  </a:lnTo>
                  <a:lnTo>
                    <a:pt x="210" y="193"/>
                  </a:lnTo>
                  <a:lnTo>
                    <a:pt x="222" y="178"/>
                  </a:lnTo>
                  <a:lnTo>
                    <a:pt x="237" y="167"/>
                  </a:lnTo>
                  <a:lnTo>
                    <a:pt x="254" y="158"/>
                  </a:lnTo>
                  <a:lnTo>
                    <a:pt x="272" y="152"/>
                  </a:lnTo>
                  <a:lnTo>
                    <a:pt x="290" y="150"/>
                  </a:lnTo>
                  <a:lnTo>
                    <a:pt x="290" y="150"/>
                  </a:lnTo>
                  <a:lnTo>
                    <a:pt x="311" y="152"/>
                  </a:lnTo>
                  <a:lnTo>
                    <a:pt x="329" y="158"/>
                  </a:lnTo>
                  <a:lnTo>
                    <a:pt x="346" y="167"/>
                  </a:lnTo>
                  <a:lnTo>
                    <a:pt x="360" y="178"/>
                  </a:lnTo>
                  <a:lnTo>
                    <a:pt x="373" y="193"/>
                  </a:lnTo>
                  <a:lnTo>
                    <a:pt x="382" y="209"/>
                  </a:lnTo>
                  <a:lnTo>
                    <a:pt x="388" y="228"/>
                  </a:lnTo>
                  <a:lnTo>
                    <a:pt x="390" y="248"/>
                  </a:lnTo>
                  <a:lnTo>
                    <a:pt x="390" y="248"/>
                  </a:lnTo>
                  <a:close/>
                  <a:moveTo>
                    <a:pt x="526" y="406"/>
                  </a:moveTo>
                  <a:lnTo>
                    <a:pt x="53" y="406"/>
                  </a:lnTo>
                  <a:lnTo>
                    <a:pt x="53" y="406"/>
                  </a:lnTo>
                  <a:lnTo>
                    <a:pt x="42" y="404"/>
                  </a:lnTo>
                  <a:lnTo>
                    <a:pt x="35" y="398"/>
                  </a:lnTo>
                  <a:lnTo>
                    <a:pt x="28" y="389"/>
                  </a:lnTo>
                  <a:lnTo>
                    <a:pt x="26" y="386"/>
                  </a:lnTo>
                  <a:lnTo>
                    <a:pt x="26" y="378"/>
                  </a:lnTo>
                  <a:lnTo>
                    <a:pt x="26" y="261"/>
                  </a:lnTo>
                  <a:lnTo>
                    <a:pt x="167" y="261"/>
                  </a:lnTo>
                  <a:lnTo>
                    <a:pt x="167" y="261"/>
                  </a:lnTo>
                  <a:lnTo>
                    <a:pt x="169" y="272"/>
                  </a:lnTo>
                  <a:lnTo>
                    <a:pt x="171" y="283"/>
                  </a:lnTo>
                  <a:lnTo>
                    <a:pt x="180" y="305"/>
                  </a:lnTo>
                  <a:lnTo>
                    <a:pt x="193" y="323"/>
                  </a:lnTo>
                  <a:lnTo>
                    <a:pt x="208" y="340"/>
                  </a:lnTo>
                  <a:lnTo>
                    <a:pt x="224" y="353"/>
                  </a:lnTo>
                  <a:lnTo>
                    <a:pt x="244" y="364"/>
                  </a:lnTo>
                  <a:lnTo>
                    <a:pt x="267" y="369"/>
                  </a:lnTo>
                  <a:lnTo>
                    <a:pt x="279" y="371"/>
                  </a:lnTo>
                  <a:lnTo>
                    <a:pt x="290" y="373"/>
                  </a:lnTo>
                  <a:lnTo>
                    <a:pt x="290" y="373"/>
                  </a:lnTo>
                  <a:lnTo>
                    <a:pt x="303" y="371"/>
                  </a:lnTo>
                  <a:lnTo>
                    <a:pt x="314" y="369"/>
                  </a:lnTo>
                  <a:lnTo>
                    <a:pt x="336" y="364"/>
                  </a:lnTo>
                  <a:lnTo>
                    <a:pt x="357" y="353"/>
                  </a:lnTo>
                  <a:lnTo>
                    <a:pt x="373" y="340"/>
                  </a:lnTo>
                  <a:lnTo>
                    <a:pt x="390" y="323"/>
                  </a:lnTo>
                  <a:lnTo>
                    <a:pt x="401" y="305"/>
                  </a:lnTo>
                  <a:lnTo>
                    <a:pt x="410" y="283"/>
                  </a:lnTo>
                  <a:lnTo>
                    <a:pt x="412" y="272"/>
                  </a:lnTo>
                  <a:lnTo>
                    <a:pt x="413" y="261"/>
                  </a:lnTo>
                  <a:lnTo>
                    <a:pt x="553" y="261"/>
                  </a:lnTo>
                  <a:lnTo>
                    <a:pt x="553" y="378"/>
                  </a:lnTo>
                  <a:lnTo>
                    <a:pt x="553" y="378"/>
                  </a:lnTo>
                  <a:lnTo>
                    <a:pt x="553" y="386"/>
                  </a:lnTo>
                  <a:lnTo>
                    <a:pt x="551" y="389"/>
                  </a:lnTo>
                  <a:lnTo>
                    <a:pt x="546" y="398"/>
                  </a:lnTo>
                  <a:lnTo>
                    <a:pt x="537" y="404"/>
                  </a:lnTo>
                  <a:lnTo>
                    <a:pt x="531" y="406"/>
                  </a:lnTo>
                  <a:lnTo>
                    <a:pt x="526" y="406"/>
                  </a:lnTo>
                  <a:lnTo>
                    <a:pt x="526" y="406"/>
                  </a:lnTo>
                  <a:close/>
                  <a:moveTo>
                    <a:pt x="290" y="185"/>
                  </a:moveTo>
                  <a:lnTo>
                    <a:pt x="290" y="185"/>
                  </a:lnTo>
                  <a:lnTo>
                    <a:pt x="279" y="185"/>
                  </a:lnTo>
                  <a:lnTo>
                    <a:pt x="267" y="189"/>
                  </a:lnTo>
                  <a:lnTo>
                    <a:pt x="257" y="196"/>
                  </a:lnTo>
                  <a:lnTo>
                    <a:pt x="246" y="204"/>
                  </a:lnTo>
                  <a:lnTo>
                    <a:pt x="239" y="213"/>
                  </a:lnTo>
                  <a:lnTo>
                    <a:pt x="233" y="224"/>
                  </a:lnTo>
                  <a:lnTo>
                    <a:pt x="230" y="235"/>
                  </a:lnTo>
                  <a:lnTo>
                    <a:pt x="230" y="248"/>
                  </a:lnTo>
                  <a:lnTo>
                    <a:pt x="230" y="248"/>
                  </a:lnTo>
                  <a:lnTo>
                    <a:pt x="230" y="261"/>
                  </a:lnTo>
                  <a:lnTo>
                    <a:pt x="233" y="272"/>
                  </a:lnTo>
                  <a:lnTo>
                    <a:pt x="239" y="283"/>
                  </a:lnTo>
                  <a:lnTo>
                    <a:pt x="246" y="292"/>
                  </a:lnTo>
                  <a:lnTo>
                    <a:pt x="257" y="299"/>
                  </a:lnTo>
                  <a:lnTo>
                    <a:pt x="267" y="305"/>
                  </a:lnTo>
                  <a:lnTo>
                    <a:pt x="279" y="308"/>
                  </a:lnTo>
                  <a:lnTo>
                    <a:pt x="290" y="310"/>
                  </a:lnTo>
                  <a:lnTo>
                    <a:pt x="290" y="310"/>
                  </a:lnTo>
                  <a:lnTo>
                    <a:pt x="303" y="308"/>
                  </a:lnTo>
                  <a:lnTo>
                    <a:pt x="316" y="305"/>
                  </a:lnTo>
                  <a:lnTo>
                    <a:pt x="325" y="299"/>
                  </a:lnTo>
                  <a:lnTo>
                    <a:pt x="334" y="292"/>
                  </a:lnTo>
                  <a:lnTo>
                    <a:pt x="344" y="283"/>
                  </a:lnTo>
                  <a:lnTo>
                    <a:pt x="349" y="272"/>
                  </a:lnTo>
                  <a:lnTo>
                    <a:pt x="353" y="261"/>
                  </a:lnTo>
                  <a:lnTo>
                    <a:pt x="353" y="248"/>
                  </a:lnTo>
                  <a:lnTo>
                    <a:pt x="353" y="248"/>
                  </a:lnTo>
                  <a:lnTo>
                    <a:pt x="353" y="235"/>
                  </a:lnTo>
                  <a:lnTo>
                    <a:pt x="349" y="224"/>
                  </a:lnTo>
                  <a:lnTo>
                    <a:pt x="344" y="213"/>
                  </a:lnTo>
                  <a:lnTo>
                    <a:pt x="334" y="204"/>
                  </a:lnTo>
                  <a:lnTo>
                    <a:pt x="325" y="196"/>
                  </a:lnTo>
                  <a:lnTo>
                    <a:pt x="316" y="189"/>
                  </a:lnTo>
                  <a:lnTo>
                    <a:pt x="303" y="185"/>
                  </a:lnTo>
                  <a:lnTo>
                    <a:pt x="290" y="185"/>
                  </a:lnTo>
                  <a:lnTo>
                    <a:pt x="290" y="185"/>
                  </a:lnTo>
                  <a:close/>
                  <a:moveTo>
                    <a:pt x="290" y="285"/>
                  </a:moveTo>
                  <a:lnTo>
                    <a:pt x="290" y="285"/>
                  </a:lnTo>
                  <a:lnTo>
                    <a:pt x="283" y="285"/>
                  </a:lnTo>
                  <a:lnTo>
                    <a:pt x="278" y="281"/>
                  </a:lnTo>
                  <a:lnTo>
                    <a:pt x="270" y="279"/>
                  </a:lnTo>
                  <a:lnTo>
                    <a:pt x="265" y="274"/>
                  </a:lnTo>
                  <a:lnTo>
                    <a:pt x="261" y="268"/>
                  </a:lnTo>
                  <a:lnTo>
                    <a:pt x="257" y="263"/>
                  </a:lnTo>
                  <a:lnTo>
                    <a:pt x="255" y="255"/>
                  </a:lnTo>
                  <a:lnTo>
                    <a:pt x="255" y="248"/>
                  </a:lnTo>
                  <a:lnTo>
                    <a:pt x="255" y="248"/>
                  </a:lnTo>
                  <a:lnTo>
                    <a:pt x="255" y="240"/>
                  </a:lnTo>
                  <a:lnTo>
                    <a:pt x="257" y="233"/>
                  </a:lnTo>
                  <a:lnTo>
                    <a:pt x="261" y="228"/>
                  </a:lnTo>
                  <a:lnTo>
                    <a:pt x="265" y="222"/>
                  </a:lnTo>
                  <a:lnTo>
                    <a:pt x="270" y="218"/>
                  </a:lnTo>
                  <a:lnTo>
                    <a:pt x="278" y="215"/>
                  </a:lnTo>
                  <a:lnTo>
                    <a:pt x="283" y="213"/>
                  </a:lnTo>
                  <a:lnTo>
                    <a:pt x="290" y="211"/>
                  </a:lnTo>
                  <a:lnTo>
                    <a:pt x="290" y="211"/>
                  </a:lnTo>
                  <a:lnTo>
                    <a:pt x="300" y="213"/>
                  </a:lnTo>
                  <a:lnTo>
                    <a:pt x="305" y="215"/>
                  </a:lnTo>
                  <a:lnTo>
                    <a:pt x="312" y="218"/>
                  </a:lnTo>
                  <a:lnTo>
                    <a:pt x="318" y="222"/>
                  </a:lnTo>
                  <a:lnTo>
                    <a:pt x="322" y="228"/>
                  </a:lnTo>
                  <a:lnTo>
                    <a:pt x="325" y="233"/>
                  </a:lnTo>
                  <a:lnTo>
                    <a:pt x="327" y="240"/>
                  </a:lnTo>
                  <a:lnTo>
                    <a:pt x="327" y="248"/>
                  </a:lnTo>
                  <a:lnTo>
                    <a:pt x="327" y="248"/>
                  </a:lnTo>
                  <a:lnTo>
                    <a:pt x="327" y="255"/>
                  </a:lnTo>
                  <a:lnTo>
                    <a:pt x="325" y="263"/>
                  </a:lnTo>
                  <a:lnTo>
                    <a:pt x="322" y="268"/>
                  </a:lnTo>
                  <a:lnTo>
                    <a:pt x="316" y="274"/>
                  </a:lnTo>
                  <a:lnTo>
                    <a:pt x="311" y="279"/>
                  </a:lnTo>
                  <a:lnTo>
                    <a:pt x="305" y="281"/>
                  </a:lnTo>
                  <a:lnTo>
                    <a:pt x="298" y="285"/>
                  </a:lnTo>
                  <a:lnTo>
                    <a:pt x="290" y="285"/>
                  </a:lnTo>
                  <a:lnTo>
                    <a:pt x="290" y="285"/>
                  </a:lnTo>
                  <a:close/>
                  <a:moveTo>
                    <a:pt x="491" y="130"/>
                  </a:moveTo>
                  <a:lnTo>
                    <a:pt x="491" y="130"/>
                  </a:lnTo>
                  <a:lnTo>
                    <a:pt x="493" y="125"/>
                  </a:lnTo>
                  <a:lnTo>
                    <a:pt x="496" y="121"/>
                  </a:lnTo>
                  <a:lnTo>
                    <a:pt x="500" y="117"/>
                  </a:lnTo>
                  <a:lnTo>
                    <a:pt x="505" y="117"/>
                  </a:lnTo>
                  <a:lnTo>
                    <a:pt x="505" y="117"/>
                  </a:lnTo>
                  <a:lnTo>
                    <a:pt x="511" y="117"/>
                  </a:lnTo>
                  <a:lnTo>
                    <a:pt x="515" y="121"/>
                  </a:lnTo>
                  <a:lnTo>
                    <a:pt x="518" y="125"/>
                  </a:lnTo>
                  <a:lnTo>
                    <a:pt x="520" y="130"/>
                  </a:lnTo>
                  <a:lnTo>
                    <a:pt x="520" y="130"/>
                  </a:lnTo>
                  <a:lnTo>
                    <a:pt x="518" y="136"/>
                  </a:lnTo>
                  <a:lnTo>
                    <a:pt x="515" y="141"/>
                  </a:lnTo>
                  <a:lnTo>
                    <a:pt x="511" y="143"/>
                  </a:lnTo>
                  <a:lnTo>
                    <a:pt x="505" y="145"/>
                  </a:lnTo>
                  <a:lnTo>
                    <a:pt x="505" y="145"/>
                  </a:lnTo>
                  <a:lnTo>
                    <a:pt x="500" y="145"/>
                  </a:lnTo>
                  <a:lnTo>
                    <a:pt x="496" y="141"/>
                  </a:lnTo>
                  <a:lnTo>
                    <a:pt x="493" y="138"/>
                  </a:lnTo>
                  <a:lnTo>
                    <a:pt x="491" y="130"/>
                  </a:lnTo>
                  <a:lnTo>
                    <a:pt x="491" y="130"/>
                  </a:lnTo>
                  <a:close/>
                  <a:moveTo>
                    <a:pt x="439" y="130"/>
                  </a:moveTo>
                  <a:lnTo>
                    <a:pt x="439" y="130"/>
                  </a:lnTo>
                  <a:lnTo>
                    <a:pt x="441" y="125"/>
                  </a:lnTo>
                  <a:lnTo>
                    <a:pt x="443" y="121"/>
                  </a:lnTo>
                  <a:lnTo>
                    <a:pt x="448" y="117"/>
                  </a:lnTo>
                  <a:lnTo>
                    <a:pt x="454" y="117"/>
                  </a:lnTo>
                  <a:lnTo>
                    <a:pt x="454" y="117"/>
                  </a:lnTo>
                  <a:lnTo>
                    <a:pt x="459" y="117"/>
                  </a:lnTo>
                  <a:lnTo>
                    <a:pt x="463" y="121"/>
                  </a:lnTo>
                  <a:lnTo>
                    <a:pt x="467" y="125"/>
                  </a:lnTo>
                  <a:lnTo>
                    <a:pt x="467" y="130"/>
                  </a:lnTo>
                  <a:lnTo>
                    <a:pt x="467" y="130"/>
                  </a:lnTo>
                  <a:lnTo>
                    <a:pt x="467" y="136"/>
                  </a:lnTo>
                  <a:lnTo>
                    <a:pt x="463" y="141"/>
                  </a:lnTo>
                  <a:lnTo>
                    <a:pt x="459" y="143"/>
                  </a:lnTo>
                  <a:lnTo>
                    <a:pt x="454" y="145"/>
                  </a:lnTo>
                  <a:lnTo>
                    <a:pt x="454" y="145"/>
                  </a:lnTo>
                  <a:lnTo>
                    <a:pt x="448" y="145"/>
                  </a:lnTo>
                  <a:lnTo>
                    <a:pt x="443" y="141"/>
                  </a:lnTo>
                  <a:lnTo>
                    <a:pt x="441" y="138"/>
                  </a:lnTo>
                  <a:lnTo>
                    <a:pt x="439" y="130"/>
                  </a:lnTo>
                  <a:lnTo>
                    <a:pt x="439" y="130"/>
                  </a:lnTo>
                  <a:close/>
                  <a:moveTo>
                    <a:pt x="439" y="130"/>
                  </a:moveTo>
                  <a:lnTo>
                    <a:pt x="439" y="13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IN" dirty="0"/>
            </a:p>
          </p:txBody>
        </p:sp>
      </p:grpSp>
      <p:sp>
        <p:nvSpPr>
          <p:cNvPr id="74" name="Freeform 375">
            <a:extLst>
              <a:ext uri="{FF2B5EF4-FFF2-40B4-BE49-F238E27FC236}">
                <a16:creationId xmlns:a16="http://schemas.microsoft.com/office/drawing/2014/main" xmlns="" id="{8800B32E-23E5-4567-93B7-B950B0393D28}"/>
              </a:ext>
            </a:extLst>
          </p:cNvPr>
          <p:cNvSpPr>
            <a:spLocks noEditPoints="1"/>
          </p:cNvSpPr>
          <p:nvPr/>
        </p:nvSpPr>
        <p:spPr bwMode="auto">
          <a:xfrm>
            <a:off x="6551025" y="2472696"/>
            <a:ext cx="437107" cy="487757"/>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5" name="Freeform 417">
            <a:extLst>
              <a:ext uri="{FF2B5EF4-FFF2-40B4-BE49-F238E27FC236}">
                <a16:creationId xmlns:a16="http://schemas.microsoft.com/office/drawing/2014/main" xmlns="" id="{0DB83A6B-EC21-4753-8D64-7F711905E512}"/>
              </a:ext>
            </a:extLst>
          </p:cNvPr>
          <p:cNvSpPr>
            <a:spLocks noEditPoints="1"/>
          </p:cNvSpPr>
          <p:nvPr/>
        </p:nvSpPr>
        <p:spPr bwMode="auto">
          <a:xfrm>
            <a:off x="5412640" y="2179417"/>
            <a:ext cx="404893" cy="504979"/>
          </a:xfrm>
          <a:custGeom>
            <a:avLst/>
            <a:gdLst>
              <a:gd name="T0" fmla="*/ 205 w 357"/>
              <a:gd name="T1" fmla="*/ 356 h 443"/>
              <a:gd name="T2" fmla="*/ 247 w 357"/>
              <a:gd name="T3" fmla="*/ 353 h 443"/>
              <a:gd name="T4" fmla="*/ 286 w 357"/>
              <a:gd name="T5" fmla="*/ 342 h 443"/>
              <a:gd name="T6" fmla="*/ 321 w 357"/>
              <a:gd name="T7" fmla="*/ 322 h 443"/>
              <a:gd name="T8" fmla="*/ 353 w 357"/>
              <a:gd name="T9" fmla="*/ 297 h 443"/>
              <a:gd name="T10" fmla="*/ 356 w 357"/>
              <a:gd name="T11" fmla="*/ 291 h 443"/>
              <a:gd name="T12" fmla="*/ 357 w 357"/>
              <a:gd name="T13" fmla="*/ 285 h 443"/>
              <a:gd name="T14" fmla="*/ 356 w 357"/>
              <a:gd name="T15" fmla="*/ 277 h 443"/>
              <a:gd name="T16" fmla="*/ 278 w 357"/>
              <a:gd name="T17" fmla="*/ 200 h 443"/>
              <a:gd name="T18" fmla="*/ 278 w 357"/>
              <a:gd name="T19" fmla="*/ 92 h 443"/>
              <a:gd name="T20" fmla="*/ 274 w 357"/>
              <a:gd name="T21" fmla="*/ 82 h 443"/>
              <a:gd name="T22" fmla="*/ 263 w 357"/>
              <a:gd name="T23" fmla="*/ 79 h 443"/>
              <a:gd name="T24" fmla="*/ 84 w 357"/>
              <a:gd name="T25" fmla="*/ 4 h 443"/>
              <a:gd name="T26" fmla="*/ 78 w 357"/>
              <a:gd name="T27" fmla="*/ 1 h 443"/>
              <a:gd name="T28" fmla="*/ 66 w 357"/>
              <a:gd name="T29" fmla="*/ 1 h 443"/>
              <a:gd name="T30" fmla="*/ 60 w 357"/>
              <a:gd name="T31" fmla="*/ 4 h 443"/>
              <a:gd name="T32" fmla="*/ 33 w 357"/>
              <a:gd name="T33" fmla="*/ 37 h 443"/>
              <a:gd name="T34" fmla="*/ 15 w 357"/>
              <a:gd name="T35" fmla="*/ 73 h 443"/>
              <a:gd name="T36" fmla="*/ 3 w 357"/>
              <a:gd name="T37" fmla="*/ 112 h 443"/>
              <a:gd name="T38" fmla="*/ 0 w 357"/>
              <a:gd name="T39" fmla="*/ 150 h 443"/>
              <a:gd name="T40" fmla="*/ 3 w 357"/>
              <a:gd name="T41" fmla="*/ 189 h 443"/>
              <a:gd name="T42" fmla="*/ 15 w 357"/>
              <a:gd name="T43" fmla="*/ 228 h 443"/>
              <a:gd name="T44" fmla="*/ 35 w 357"/>
              <a:gd name="T45" fmla="*/ 264 h 443"/>
              <a:gd name="T46" fmla="*/ 62 w 357"/>
              <a:gd name="T47" fmla="*/ 297 h 443"/>
              <a:gd name="T48" fmla="*/ 77 w 357"/>
              <a:gd name="T49" fmla="*/ 310 h 443"/>
              <a:gd name="T50" fmla="*/ 111 w 357"/>
              <a:gd name="T51" fmla="*/ 333 h 443"/>
              <a:gd name="T52" fmla="*/ 129 w 357"/>
              <a:gd name="T53" fmla="*/ 413 h 443"/>
              <a:gd name="T54" fmla="*/ 75 w 357"/>
              <a:gd name="T55" fmla="*/ 413 h 443"/>
              <a:gd name="T56" fmla="*/ 63 w 357"/>
              <a:gd name="T57" fmla="*/ 418 h 443"/>
              <a:gd name="T58" fmla="*/ 59 w 357"/>
              <a:gd name="T59" fmla="*/ 428 h 443"/>
              <a:gd name="T60" fmla="*/ 60 w 357"/>
              <a:gd name="T61" fmla="*/ 434 h 443"/>
              <a:gd name="T62" fmla="*/ 69 w 357"/>
              <a:gd name="T63" fmla="*/ 442 h 443"/>
              <a:gd name="T64" fmla="*/ 212 w 357"/>
              <a:gd name="T65" fmla="*/ 443 h 443"/>
              <a:gd name="T66" fmla="*/ 218 w 357"/>
              <a:gd name="T67" fmla="*/ 442 h 443"/>
              <a:gd name="T68" fmla="*/ 227 w 357"/>
              <a:gd name="T69" fmla="*/ 434 h 443"/>
              <a:gd name="T70" fmla="*/ 229 w 357"/>
              <a:gd name="T71" fmla="*/ 428 h 443"/>
              <a:gd name="T72" fmla="*/ 224 w 357"/>
              <a:gd name="T73" fmla="*/ 418 h 443"/>
              <a:gd name="T74" fmla="*/ 212 w 357"/>
              <a:gd name="T75" fmla="*/ 413 h 443"/>
              <a:gd name="T76" fmla="*/ 159 w 357"/>
              <a:gd name="T77" fmla="*/ 352 h 443"/>
              <a:gd name="T78" fmla="*/ 183 w 357"/>
              <a:gd name="T79" fmla="*/ 356 h 443"/>
              <a:gd name="T80" fmla="*/ 205 w 357"/>
              <a:gd name="T81" fmla="*/ 356 h 443"/>
              <a:gd name="T82" fmla="*/ 248 w 357"/>
              <a:gd name="T83" fmla="*/ 165 h 443"/>
              <a:gd name="T84" fmla="*/ 248 w 357"/>
              <a:gd name="T85" fmla="*/ 109 h 443"/>
              <a:gd name="T86" fmla="*/ 84 w 357"/>
              <a:gd name="T87" fmla="*/ 273 h 443"/>
              <a:gd name="T88" fmla="*/ 63 w 357"/>
              <a:gd name="T89" fmla="*/ 247 h 443"/>
              <a:gd name="T90" fmla="*/ 48 w 357"/>
              <a:gd name="T91" fmla="*/ 219 h 443"/>
              <a:gd name="T92" fmla="*/ 38 w 357"/>
              <a:gd name="T93" fmla="*/ 189 h 443"/>
              <a:gd name="T94" fmla="*/ 33 w 357"/>
              <a:gd name="T95" fmla="*/ 158 h 443"/>
              <a:gd name="T96" fmla="*/ 35 w 357"/>
              <a:gd name="T97" fmla="*/ 127 h 443"/>
              <a:gd name="T98" fmla="*/ 42 w 357"/>
              <a:gd name="T99" fmla="*/ 97 h 443"/>
              <a:gd name="T100" fmla="*/ 54 w 357"/>
              <a:gd name="T101" fmla="*/ 67 h 443"/>
              <a:gd name="T102" fmla="*/ 72 w 357"/>
              <a:gd name="T103" fmla="*/ 40 h 443"/>
              <a:gd name="T104" fmla="*/ 317 w 357"/>
              <a:gd name="T105" fmla="*/ 283 h 443"/>
              <a:gd name="T106" fmla="*/ 292 w 357"/>
              <a:gd name="T107" fmla="*/ 301 h 443"/>
              <a:gd name="T108" fmla="*/ 265 w 357"/>
              <a:gd name="T109" fmla="*/ 313 h 443"/>
              <a:gd name="T110" fmla="*/ 236 w 357"/>
              <a:gd name="T111" fmla="*/ 321 h 443"/>
              <a:gd name="T112" fmla="*/ 206 w 357"/>
              <a:gd name="T113" fmla="*/ 324 h 443"/>
              <a:gd name="T114" fmla="*/ 190 w 357"/>
              <a:gd name="T115" fmla="*/ 322 h 443"/>
              <a:gd name="T116" fmla="*/ 156 w 357"/>
              <a:gd name="T117" fmla="*/ 316 h 443"/>
              <a:gd name="T118" fmla="*/ 124 w 357"/>
              <a:gd name="T119" fmla="*/ 303 h 443"/>
              <a:gd name="T120" fmla="*/ 97 w 357"/>
              <a:gd name="T121" fmla="*/ 283 h 443"/>
              <a:gd name="T122" fmla="*/ 84 w 357"/>
              <a:gd name="T123" fmla="*/ 27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443">
                <a:moveTo>
                  <a:pt x="205" y="356"/>
                </a:moveTo>
                <a:lnTo>
                  <a:pt x="205" y="356"/>
                </a:lnTo>
                <a:lnTo>
                  <a:pt x="226" y="356"/>
                </a:lnTo>
                <a:lnTo>
                  <a:pt x="247" y="353"/>
                </a:lnTo>
                <a:lnTo>
                  <a:pt x="266" y="348"/>
                </a:lnTo>
                <a:lnTo>
                  <a:pt x="286" y="342"/>
                </a:lnTo>
                <a:lnTo>
                  <a:pt x="304" y="333"/>
                </a:lnTo>
                <a:lnTo>
                  <a:pt x="321" y="322"/>
                </a:lnTo>
                <a:lnTo>
                  <a:pt x="338" y="310"/>
                </a:lnTo>
                <a:lnTo>
                  <a:pt x="353" y="297"/>
                </a:lnTo>
                <a:lnTo>
                  <a:pt x="353" y="297"/>
                </a:lnTo>
                <a:lnTo>
                  <a:pt x="356" y="291"/>
                </a:lnTo>
                <a:lnTo>
                  <a:pt x="357" y="285"/>
                </a:lnTo>
                <a:lnTo>
                  <a:pt x="357" y="285"/>
                </a:lnTo>
                <a:lnTo>
                  <a:pt x="357" y="280"/>
                </a:lnTo>
                <a:lnTo>
                  <a:pt x="356" y="277"/>
                </a:lnTo>
                <a:lnTo>
                  <a:pt x="351" y="273"/>
                </a:lnTo>
                <a:lnTo>
                  <a:pt x="278" y="200"/>
                </a:lnTo>
                <a:lnTo>
                  <a:pt x="278" y="92"/>
                </a:lnTo>
                <a:lnTo>
                  <a:pt x="278" y="92"/>
                </a:lnTo>
                <a:lnTo>
                  <a:pt x="277" y="86"/>
                </a:lnTo>
                <a:lnTo>
                  <a:pt x="274" y="82"/>
                </a:lnTo>
                <a:lnTo>
                  <a:pt x="269" y="80"/>
                </a:lnTo>
                <a:lnTo>
                  <a:pt x="263" y="79"/>
                </a:lnTo>
                <a:lnTo>
                  <a:pt x="157" y="79"/>
                </a:lnTo>
                <a:lnTo>
                  <a:pt x="84" y="4"/>
                </a:lnTo>
                <a:lnTo>
                  <a:pt x="84" y="4"/>
                </a:lnTo>
                <a:lnTo>
                  <a:pt x="78" y="1"/>
                </a:lnTo>
                <a:lnTo>
                  <a:pt x="72" y="0"/>
                </a:lnTo>
                <a:lnTo>
                  <a:pt x="66" y="1"/>
                </a:lnTo>
                <a:lnTo>
                  <a:pt x="60" y="4"/>
                </a:lnTo>
                <a:lnTo>
                  <a:pt x="60" y="4"/>
                </a:lnTo>
                <a:lnTo>
                  <a:pt x="45" y="21"/>
                </a:lnTo>
                <a:lnTo>
                  <a:pt x="33" y="37"/>
                </a:lnTo>
                <a:lnTo>
                  <a:pt x="23" y="55"/>
                </a:lnTo>
                <a:lnTo>
                  <a:pt x="15" y="73"/>
                </a:lnTo>
                <a:lnTo>
                  <a:pt x="8" y="92"/>
                </a:lnTo>
                <a:lnTo>
                  <a:pt x="3" y="112"/>
                </a:lnTo>
                <a:lnTo>
                  <a:pt x="0" y="131"/>
                </a:lnTo>
                <a:lnTo>
                  <a:pt x="0" y="150"/>
                </a:lnTo>
                <a:lnTo>
                  <a:pt x="0" y="170"/>
                </a:lnTo>
                <a:lnTo>
                  <a:pt x="3" y="189"/>
                </a:lnTo>
                <a:lnTo>
                  <a:pt x="9" y="209"/>
                </a:lnTo>
                <a:lnTo>
                  <a:pt x="15" y="228"/>
                </a:lnTo>
                <a:lnTo>
                  <a:pt x="24" y="246"/>
                </a:lnTo>
                <a:lnTo>
                  <a:pt x="35" y="264"/>
                </a:lnTo>
                <a:lnTo>
                  <a:pt x="47" y="280"/>
                </a:lnTo>
                <a:lnTo>
                  <a:pt x="62" y="297"/>
                </a:lnTo>
                <a:lnTo>
                  <a:pt x="62" y="297"/>
                </a:lnTo>
                <a:lnTo>
                  <a:pt x="77" y="310"/>
                </a:lnTo>
                <a:lnTo>
                  <a:pt x="93" y="322"/>
                </a:lnTo>
                <a:lnTo>
                  <a:pt x="111" y="333"/>
                </a:lnTo>
                <a:lnTo>
                  <a:pt x="129" y="342"/>
                </a:lnTo>
                <a:lnTo>
                  <a:pt x="129" y="413"/>
                </a:lnTo>
                <a:lnTo>
                  <a:pt x="75" y="413"/>
                </a:lnTo>
                <a:lnTo>
                  <a:pt x="75" y="413"/>
                </a:lnTo>
                <a:lnTo>
                  <a:pt x="69" y="415"/>
                </a:lnTo>
                <a:lnTo>
                  <a:pt x="63" y="418"/>
                </a:lnTo>
                <a:lnTo>
                  <a:pt x="60" y="422"/>
                </a:lnTo>
                <a:lnTo>
                  <a:pt x="59" y="428"/>
                </a:lnTo>
                <a:lnTo>
                  <a:pt x="59" y="428"/>
                </a:lnTo>
                <a:lnTo>
                  <a:pt x="60" y="434"/>
                </a:lnTo>
                <a:lnTo>
                  <a:pt x="63" y="439"/>
                </a:lnTo>
                <a:lnTo>
                  <a:pt x="69" y="442"/>
                </a:lnTo>
                <a:lnTo>
                  <a:pt x="75" y="443"/>
                </a:lnTo>
                <a:lnTo>
                  <a:pt x="212" y="443"/>
                </a:lnTo>
                <a:lnTo>
                  <a:pt x="212" y="443"/>
                </a:lnTo>
                <a:lnTo>
                  <a:pt x="218" y="442"/>
                </a:lnTo>
                <a:lnTo>
                  <a:pt x="224" y="439"/>
                </a:lnTo>
                <a:lnTo>
                  <a:pt x="227" y="434"/>
                </a:lnTo>
                <a:lnTo>
                  <a:pt x="229" y="428"/>
                </a:lnTo>
                <a:lnTo>
                  <a:pt x="229" y="428"/>
                </a:lnTo>
                <a:lnTo>
                  <a:pt x="227" y="422"/>
                </a:lnTo>
                <a:lnTo>
                  <a:pt x="224" y="418"/>
                </a:lnTo>
                <a:lnTo>
                  <a:pt x="218" y="415"/>
                </a:lnTo>
                <a:lnTo>
                  <a:pt x="212" y="413"/>
                </a:lnTo>
                <a:lnTo>
                  <a:pt x="159" y="413"/>
                </a:lnTo>
                <a:lnTo>
                  <a:pt x="159" y="352"/>
                </a:lnTo>
                <a:lnTo>
                  <a:pt x="159" y="352"/>
                </a:lnTo>
                <a:lnTo>
                  <a:pt x="183" y="356"/>
                </a:lnTo>
                <a:lnTo>
                  <a:pt x="205" y="356"/>
                </a:lnTo>
                <a:lnTo>
                  <a:pt x="205" y="356"/>
                </a:lnTo>
                <a:close/>
                <a:moveTo>
                  <a:pt x="248" y="109"/>
                </a:moveTo>
                <a:lnTo>
                  <a:pt x="248" y="165"/>
                </a:lnTo>
                <a:lnTo>
                  <a:pt x="190" y="109"/>
                </a:lnTo>
                <a:lnTo>
                  <a:pt x="248" y="109"/>
                </a:lnTo>
                <a:close/>
                <a:moveTo>
                  <a:pt x="84" y="273"/>
                </a:moveTo>
                <a:lnTo>
                  <a:pt x="84" y="273"/>
                </a:lnTo>
                <a:lnTo>
                  <a:pt x="74" y="259"/>
                </a:lnTo>
                <a:lnTo>
                  <a:pt x="63" y="247"/>
                </a:lnTo>
                <a:lnTo>
                  <a:pt x="54" y="233"/>
                </a:lnTo>
                <a:lnTo>
                  <a:pt x="48" y="219"/>
                </a:lnTo>
                <a:lnTo>
                  <a:pt x="42" y="204"/>
                </a:lnTo>
                <a:lnTo>
                  <a:pt x="38" y="189"/>
                </a:lnTo>
                <a:lnTo>
                  <a:pt x="35" y="173"/>
                </a:lnTo>
                <a:lnTo>
                  <a:pt x="33" y="158"/>
                </a:lnTo>
                <a:lnTo>
                  <a:pt x="33" y="141"/>
                </a:lnTo>
                <a:lnTo>
                  <a:pt x="35" y="127"/>
                </a:lnTo>
                <a:lnTo>
                  <a:pt x="38" y="112"/>
                </a:lnTo>
                <a:lnTo>
                  <a:pt x="42" y="97"/>
                </a:lnTo>
                <a:lnTo>
                  <a:pt x="48" y="82"/>
                </a:lnTo>
                <a:lnTo>
                  <a:pt x="54" y="67"/>
                </a:lnTo>
                <a:lnTo>
                  <a:pt x="63" y="53"/>
                </a:lnTo>
                <a:lnTo>
                  <a:pt x="72" y="40"/>
                </a:lnTo>
                <a:lnTo>
                  <a:pt x="317" y="283"/>
                </a:lnTo>
                <a:lnTo>
                  <a:pt x="317" y="283"/>
                </a:lnTo>
                <a:lnTo>
                  <a:pt x="305" y="292"/>
                </a:lnTo>
                <a:lnTo>
                  <a:pt x="292" y="301"/>
                </a:lnTo>
                <a:lnTo>
                  <a:pt x="278" y="307"/>
                </a:lnTo>
                <a:lnTo>
                  <a:pt x="265" y="313"/>
                </a:lnTo>
                <a:lnTo>
                  <a:pt x="251" y="318"/>
                </a:lnTo>
                <a:lnTo>
                  <a:pt x="236" y="321"/>
                </a:lnTo>
                <a:lnTo>
                  <a:pt x="221" y="322"/>
                </a:lnTo>
                <a:lnTo>
                  <a:pt x="206" y="324"/>
                </a:lnTo>
                <a:lnTo>
                  <a:pt x="206" y="324"/>
                </a:lnTo>
                <a:lnTo>
                  <a:pt x="190" y="322"/>
                </a:lnTo>
                <a:lnTo>
                  <a:pt x="172" y="319"/>
                </a:lnTo>
                <a:lnTo>
                  <a:pt x="156" y="316"/>
                </a:lnTo>
                <a:lnTo>
                  <a:pt x="141" y="310"/>
                </a:lnTo>
                <a:lnTo>
                  <a:pt x="124" y="303"/>
                </a:lnTo>
                <a:lnTo>
                  <a:pt x="111" y="294"/>
                </a:lnTo>
                <a:lnTo>
                  <a:pt x="97" y="283"/>
                </a:lnTo>
                <a:lnTo>
                  <a:pt x="84" y="273"/>
                </a:lnTo>
                <a:lnTo>
                  <a:pt x="84" y="2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6" name="Freeform 576">
            <a:extLst>
              <a:ext uri="{FF2B5EF4-FFF2-40B4-BE49-F238E27FC236}">
                <a16:creationId xmlns:a16="http://schemas.microsoft.com/office/drawing/2014/main" xmlns="" id="{F7D09EAD-6EFE-4FB9-9633-179592C1751C}"/>
              </a:ext>
            </a:extLst>
          </p:cNvPr>
          <p:cNvSpPr>
            <a:spLocks noEditPoints="1"/>
          </p:cNvSpPr>
          <p:nvPr/>
        </p:nvSpPr>
        <p:spPr bwMode="auto">
          <a:xfrm>
            <a:off x="4314561" y="2933420"/>
            <a:ext cx="534603" cy="456909"/>
          </a:xfrm>
          <a:custGeom>
            <a:avLst/>
            <a:gdLst>
              <a:gd name="T0" fmla="*/ 422 w 576"/>
              <a:gd name="T1" fmla="*/ 28 h 494"/>
              <a:gd name="T2" fmla="*/ 288 w 576"/>
              <a:gd name="T3" fmla="*/ 0 h 494"/>
              <a:gd name="T4" fmla="*/ 177 w 576"/>
              <a:gd name="T5" fmla="*/ 18 h 494"/>
              <a:gd name="T6" fmla="*/ 85 w 576"/>
              <a:gd name="T7" fmla="*/ 73 h 494"/>
              <a:gd name="T8" fmla="*/ 12 w 576"/>
              <a:gd name="T9" fmla="*/ 177 h 494"/>
              <a:gd name="T10" fmla="*/ 1 w 576"/>
              <a:gd name="T11" fmla="*/ 258 h 494"/>
              <a:gd name="T12" fmla="*/ 19 w 576"/>
              <a:gd name="T13" fmla="*/ 269 h 494"/>
              <a:gd name="T14" fmla="*/ 34 w 576"/>
              <a:gd name="T15" fmla="*/ 260 h 494"/>
              <a:gd name="T16" fmla="*/ 71 w 576"/>
              <a:gd name="T17" fmla="*/ 222 h 494"/>
              <a:gd name="T18" fmla="*/ 127 w 576"/>
              <a:gd name="T19" fmla="*/ 215 h 494"/>
              <a:gd name="T20" fmla="*/ 166 w 576"/>
              <a:gd name="T21" fmla="*/ 237 h 494"/>
              <a:gd name="T22" fmla="*/ 186 w 576"/>
              <a:gd name="T23" fmla="*/ 264 h 494"/>
              <a:gd name="T24" fmla="*/ 210 w 576"/>
              <a:gd name="T25" fmla="*/ 263 h 494"/>
              <a:gd name="T26" fmla="*/ 218 w 576"/>
              <a:gd name="T27" fmla="*/ 252 h 494"/>
              <a:gd name="T28" fmla="*/ 252 w 576"/>
              <a:gd name="T29" fmla="*/ 222 h 494"/>
              <a:gd name="T30" fmla="*/ 272 w 576"/>
              <a:gd name="T31" fmla="*/ 443 h 494"/>
              <a:gd name="T32" fmla="*/ 310 w 576"/>
              <a:gd name="T33" fmla="*/ 488 h 494"/>
              <a:gd name="T34" fmla="*/ 360 w 576"/>
              <a:gd name="T35" fmla="*/ 488 h 494"/>
              <a:gd name="T36" fmla="*/ 398 w 576"/>
              <a:gd name="T37" fmla="*/ 443 h 494"/>
              <a:gd name="T38" fmla="*/ 390 w 576"/>
              <a:gd name="T39" fmla="*/ 413 h 494"/>
              <a:gd name="T40" fmla="*/ 367 w 576"/>
              <a:gd name="T41" fmla="*/ 422 h 494"/>
              <a:gd name="T42" fmla="*/ 360 w 576"/>
              <a:gd name="T43" fmla="*/ 446 h 494"/>
              <a:gd name="T44" fmla="*/ 336 w 576"/>
              <a:gd name="T45" fmla="*/ 460 h 494"/>
              <a:gd name="T46" fmla="*/ 313 w 576"/>
              <a:gd name="T47" fmla="*/ 451 h 494"/>
              <a:gd name="T48" fmla="*/ 304 w 576"/>
              <a:gd name="T49" fmla="*/ 215 h 494"/>
              <a:gd name="T50" fmla="*/ 324 w 576"/>
              <a:gd name="T51" fmla="*/ 221 h 494"/>
              <a:gd name="T52" fmla="*/ 357 w 576"/>
              <a:gd name="T53" fmla="*/ 251 h 494"/>
              <a:gd name="T54" fmla="*/ 369 w 576"/>
              <a:gd name="T55" fmla="*/ 266 h 494"/>
              <a:gd name="T56" fmla="*/ 382 w 576"/>
              <a:gd name="T57" fmla="*/ 267 h 494"/>
              <a:gd name="T58" fmla="*/ 398 w 576"/>
              <a:gd name="T59" fmla="*/ 249 h 494"/>
              <a:gd name="T60" fmla="*/ 455 w 576"/>
              <a:gd name="T61" fmla="*/ 213 h 494"/>
              <a:gd name="T62" fmla="*/ 503 w 576"/>
              <a:gd name="T63" fmla="*/ 221 h 494"/>
              <a:gd name="T64" fmla="*/ 536 w 576"/>
              <a:gd name="T65" fmla="*/ 251 h 494"/>
              <a:gd name="T66" fmla="*/ 554 w 576"/>
              <a:gd name="T67" fmla="*/ 269 h 494"/>
              <a:gd name="T68" fmla="*/ 566 w 576"/>
              <a:gd name="T69" fmla="*/ 267 h 494"/>
              <a:gd name="T70" fmla="*/ 575 w 576"/>
              <a:gd name="T71" fmla="*/ 225 h 494"/>
              <a:gd name="T72" fmla="*/ 527 w 576"/>
              <a:gd name="T73" fmla="*/ 110 h 494"/>
              <a:gd name="T74" fmla="*/ 494 w 576"/>
              <a:gd name="T75" fmla="*/ 182 h 494"/>
              <a:gd name="T76" fmla="*/ 415 w 576"/>
              <a:gd name="T77" fmla="*/ 192 h 494"/>
              <a:gd name="T78" fmla="*/ 378 w 576"/>
              <a:gd name="T79" fmla="*/ 221 h 494"/>
              <a:gd name="T80" fmla="*/ 315 w 576"/>
              <a:gd name="T81" fmla="*/ 182 h 494"/>
              <a:gd name="T82" fmla="*/ 236 w 576"/>
              <a:gd name="T83" fmla="*/ 192 h 494"/>
              <a:gd name="T84" fmla="*/ 198 w 576"/>
              <a:gd name="T85" fmla="*/ 221 h 494"/>
              <a:gd name="T86" fmla="*/ 136 w 576"/>
              <a:gd name="T87" fmla="*/ 182 h 494"/>
              <a:gd name="T88" fmla="*/ 57 w 576"/>
              <a:gd name="T89" fmla="*/ 192 h 494"/>
              <a:gd name="T90" fmla="*/ 63 w 576"/>
              <a:gd name="T91" fmla="*/ 151 h 494"/>
              <a:gd name="T92" fmla="*/ 128 w 576"/>
              <a:gd name="T93" fmla="*/ 82 h 494"/>
              <a:gd name="T94" fmla="*/ 222 w 576"/>
              <a:gd name="T95" fmla="*/ 42 h 494"/>
              <a:gd name="T96" fmla="*/ 310 w 576"/>
              <a:gd name="T97" fmla="*/ 34 h 494"/>
              <a:gd name="T98" fmla="*/ 412 w 576"/>
              <a:gd name="T99" fmla="*/ 61 h 494"/>
              <a:gd name="T100" fmla="*/ 491 w 576"/>
              <a:gd name="T101" fmla="*/ 121 h 494"/>
              <a:gd name="T102" fmla="*/ 536 w 576"/>
              <a:gd name="T103" fmla="*/ 203 h 494"/>
              <a:gd name="T104" fmla="*/ 494 w 576"/>
              <a:gd name="T105" fmla="*/ 18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494">
                <a:moveTo>
                  <a:pt x="491" y="73"/>
                </a:moveTo>
                <a:lnTo>
                  <a:pt x="491" y="73"/>
                </a:lnTo>
                <a:lnTo>
                  <a:pt x="470" y="57"/>
                </a:lnTo>
                <a:lnTo>
                  <a:pt x="446" y="42"/>
                </a:lnTo>
                <a:lnTo>
                  <a:pt x="422" y="28"/>
                </a:lnTo>
                <a:lnTo>
                  <a:pt x="397" y="18"/>
                </a:lnTo>
                <a:lnTo>
                  <a:pt x="372" y="10"/>
                </a:lnTo>
                <a:lnTo>
                  <a:pt x="345" y="4"/>
                </a:lnTo>
                <a:lnTo>
                  <a:pt x="316" y="1"/>
                </a:lnTo>
                <a:lnTo>
                  <a:pt x="288" y="0"/>
                </a:lnTo>
                <a:lnTo>
                  <a:pt x="288" y="0"/>
                </a:lnTo>
                <a:lnTo>
                  <a:pt x="260" y="1"/>
                </a:lnTo>
                <a:lnTo>
                  <a:pt x="231" y="4"/>
                </a:lnTo>
                <a:lnTo>
                  <a:pt x="204" y="10"/>
                </a:lnTo>
                <a:lnTo>
                  <a:pt x="177" y="18"/>
                </a:lnTo>
                <a:lnTo>
                  <a:pt x="152" y="28"/>
                </a:lnTo>
                <a:lnTo>
                  <a:pt x="128" y="42"/>
                </a:lnTo>
                <a:lnTo>
                  <a:pt x="106" y="57"/>
                </a:lnTo>
                <a:lnTo>
                  <a:pt x="85" y="73"/>
                </a:lnTo>
                <a:lnTo>
                  <a:pt x="85" y="73"/>
                </a:lnTo>
                <a:lnTo>
                  <a:pt x="66" y="91"/>
                </a:lnTo>
                <a:lnTo>
                  <a:pt x="48" y="110"/>
                </a:lnTo>
                <a:lnTo>
                  <a:pt x="34" y="133"/>
                </a:lnTo>
                <a:lnTo>
                  <a:pt x="22" y="154"/>
                </a:lnTo>
                <a:lnTo>
                  <a:pt x="12" y="177"/>
                </a:lnTo>
                <a:lnTo>
                  <a:pt x="6" y="201"/>
                </a:lnTo>
                <a:lnTo>
                  <a:pt x="1" y="225"/>
                </a:lnTo>
                <a:lnTo>
                  <a:pt x="0" y="251"/>
                </a:lnTo>
                <a:lnTo>
                  <a:pt x="0" y="251"/>
                </a:lnTo>
                <a:lnTo>
                  <a:pt x="1" y="258"/>
                </a:lnTo>
                <a:lnTo>
                  <a:pt x="4" y="263"/>
                </a:lnTo>
                <a:lnTo>
                  <a:pt x="9" y="267"/>
                </a:lnTo>
                <a:lnTo>
                  <a:pt x="16" y="269"/>
                </a:lnTo>
                <a:lnTo>
                  <a:pt x="16" y="269"/>
                </a:lnTo>
                <a:lnTo>
                  <a:pt x="19" y="269"/>
                </a:lnTo>
                <a:lnTo>
                  <a:pt x="19" y="269"/>
                </a:lnTo>
                <a:lnTo>
                  <a:pt x="24" y="267"/>
                </a:lnTo>
                <a:lnTo>
                  <a:pt x="27" y="266"/>
                </a:lnTo>
                <a:lnTo>
                  <a:pt x="31" y="263"/>
                </a:lnTo>
                <a:lnTo>
                  <a:pt x="34" y="260"/>
                </a:lnTo>
                <a:lnTo>
                  <a:pt x="34" y="260"/>
                </a:lnTo>
                <a:lnTo>
                  <a:pt x="40" y="249"/>
                </a:lnTo>
                <a:lnTo>
                  <a:pt x="49" y="239"/>
                </a:lnTo>
                <a:lnTo>
                  <a:pt x="60" y="230"/>
                </a:lnTo>
                <a:lnTo>
                  <a:pt x="71" y="222"/>
                </a:lnTo>
                <a:lnTo>
                  <a:pt x="83" y="218"/>
                </a:lnTo>
                <a:lnTo>
                  <a:pt x="97" y="213"/>
                </a:lnTo>
                <a:lnTo>
                  <a:pt x="112" y="213"/>
                </a:lnTo>
                <a:lnTo>
                  <a:pt x="127" y="215"/>
                </a:lnTo>
                <a:lnTo>
                  <a:pt x="127" y="215"/>
                </a:lnTo>
                <a:lnTo>
                  <a:pt x="136" y="218"/>
                </a:lnTo>
                <a:lnTo>
                  <a:pt x="145" y="221"/>
                </a:lnTo>
                <a:lnTo>
                  <a:pt x="152" y="225"/>
                </a:lnTo>
                <a:lnTo>
                  <a:pt x="160" y="231"/>
                </a:lnTo>
                <a:lnTo>
                  <a:pt x="166" y="237"/>
                </a:lnTo>
                <a:lnTo>
                  <a:pt x="173" y="243"/>
                </a:lnTo>
                <a:lnTo>
                  <a:pt x="177" y="251"/>
                </a:lnTo>
                <a:lnTo>
                  <a:pt x="183" y="260"/>
                </a:lnTo>
                <a:lnTo>
                  <a:pt x="183" y="260"/>
                </a:lnTo>
                <a:lnTo>
                  <a:pt x="186" y="264"/>
                </a:lnTo>
                <a:lnTo>
                  <a:pt x="192" y="267"/>
                </a:lnTo>
                <a:lnTo>
                  <a:pt x="200" y="269"/>
                </a:lnTo>
                <a:lnTo>
                  <a:pt x="206" y="266"/>
                </a:lnTo>
                <a:lnTo>
                  <a:pt x="206" y="266"/>
                </a:lnTo>
                <a:lnTo>
                  <a:pt x="210" y="263"/>
                </a:lnTo>
                <a:lnTo>
                  <a:pt x="212" y="260"/>
                </a:lnTo>
                <a:lnTo>
                  <a:pt x="212" y="260"/>
                </a:lnTo>
                <a:lnTo>
                  <a:pt x="213" y="260"/>
                </a:lnTo>
                <a:lnTo>
                  <a:pt x="213" y="260"/>
                </a:lnTo>
                <a:lnTo>
                  <a:pt x="218" y="252"/>
                </a:lnTo>
                <a:lnTo>
                  <a:pt x="222" y="245"/>
                </a:lnTo>
                <a:lnTo>
                  <a:pt x="230" y="237"/>
                </a:lnTo>
                <a:lnTo>
                  <a:pt x="236" y="231"/>
                </a:lnTo>
                <a:lnTo>
                  <a:pt x="245" y="227"/>
                </a:lnTo>
                <a:lnTo>
                  <a:pt x="252" y="222"/>
                </a:lnTo>
                <a:lnTo>
                  <a:pt x="261" y="218"/>
                </a:lnTo>
                <a:lnTo>
                  <a:pt x="272" y="215"/>
                </a:lnTo>
                <a:lnTo>
                  <a:pt x="272" y="430"/>
                </a:lnTo>
                <a:lnTo>
                  <a:pt x="272" y="430"/>
                </a:lnTo>
                <a:lnTo>
                  <a:pt x="272" y="443"/>
                </a:lnTo>
                <a:lnTo>
                  <a:pt x="276" y="455"/>
                </a:lnTo>
                <a:lnTo>
                  <a:pt x="282" y="466"/>
                </a:lnTo>
                <a:lnTo>
                  <a:pt x="289" y="475"/>
                </a:lnTo>
                <a:lnTo>
                  <a:pt x="300" y="484"/>
                </a:lnTo>
                <a:lnTo>
                  <a:pt x="310" y="488"/>
                </a:lnTo>
                <a:lnTo>
                  <a:pt x="322" y="493"/>
                </a:lnTo>
                <a:lnTo>
                  <a:pt x="336" y="494"/>
                </a:lnTo>
                <a:lnTo>
                  <a:pt x="336" y="494"/>
                </a:lnTo>
                <a:lnTo>
                  <a:pt x="348" y="493"/>
                </a:lnTo>
                <a:lnTo>
                  <a:pt x="360" y="488"/>
                </a:lnTo>
                <a:lnTo>
                  <a:pt x="372" y="484"/>
                </a:lnTo>
                <a:lnTo>
                  <a:pt x="381" y="475"/>
                </a:lnTo>
                <a:lnTo>
                  <a:pt x="388" y="466"/>
                </a:lnTo>
                <a:lnTo>
                  <a:pt x="394" y="455"/>
                </a:lnTo>
                <a:lnTo>
                  <a:pt x="398" y="443"/>
                </a:lnTo>
                <a:lnTo>
                  <a:pt x="400" y="430"/>
                </a:lnTo>
                <a:lnTo>
                  <a:pt x="400" y="430"/>
                </a:lnTo>
                <a:lnTo>
                  <a:pt x="398" y="422"/>
                </a:lnTo>
                <a:lnTo>
                  <a:pt x="394" y="418"/>
                </a:lnTo>
                <a:lnTo>
                  <a:pt x="390" y="413"/>
                </a:lnTo>
                <a:lnTo>
                  <a:pt x="382" y="412"/>
                </a:lnTo>
                <a:lnTo>
                  <a:pt x="382" y="412"/>
                </a:lnTo>
                <a:lnTo>
                  <a:pt x="376" y="413"/>
                </a:lnTo>
                <a:lnTo>
                  <a:pt x="370" y="418"/>
                </a:lnTo>
                <a:lnTo>
                  <a:pt x="367" y="422"/>
                </a:lnTo>
                <a:lnTo>
                  <a:pt x="366" y="430"/>
                </a:lnTo>
                <a:lnTo>
                  <a:pt x="366" y="430"/>
                </a:lnTo>
                <a:lnTo>
                  <a:pt x="364" y="436"/>
                </a:lnTo>
                <a:lnTo>
                  <a:pt x="363" y="442"/>
                </a:lnTo>
                <a:lnTo>
                  <a:pt x="360" y="446"/>
                </a:lnTo>
                <a:lnTo>
                  <a:pt x="357" y="451"/>
                </a:lnTo>
                <a:lnTo>
                  <a:pt x="352" y="455"/>
                </a:lnTo>
                <a:lnTo>
                  <a:pt x="346" y="458"/>
                </a:lnTo>
                <a:lnTo>
                  <a:pt x="342" y="460"/>
                </a:lnTo>
                <a:lnTo>
                  <a:pt x="336" y="460"/>
                </a:lnTo>
                <a:lnTo>
                  <a:pt x="336" y="460"/>
                </a:lnTo>
                <a:lnTo>
                  <a:pt x="328" y="460"/>
                </a:lnTo>
                <a:lnTo>
                  <a:pt x="324" y="458"/>
                </a:lnTo>
                <a:lnTo>
                  <a:pt x="318" y="455"/>
                </a:lnTo>
                <a:lnTo>
                  <a:pt x="313" y="451"/>
                </a:lnTo>
                <a:lnTo>
                  <a:pt x="310" y="446"/>
                </a:lnTo>
                <a:lnTo>
                  <a:pt x="307" y="442"/>
                </a:lnTo>
                <a:lnTo>
                  <a:pt x="306" y="436"/>
                </a:lnTo>
                <a:lnTo>
                  <a:pt x="304" y="430"/>
                </a:lnTo>
                <a:lnTo>
                  <a:pt x="304" y="215"/>
                </a:lnTo>
                <a:lnTo>
                  <a:pt x="304" y="215"/>
                </a:lnTo>
                <a:lnTo>
                  <a:pt x="306" y="215"/>
                </a:lnTo>
                <a:lnTo>
                  <a:pt x="306" y="215"/>
                </a:lnTo>
                <a:lnTo>
                  <a:pt x="315" y="218"/>
                </a:lnTo>
                <a:lnTo>
                  <a:pt x="324" y="221"/>
                </a:lnTo>
                <a:lnTo>
                  <a:pt x="331" y="225"/>
                </a:lnTo>
                <a:lnTo>
                  <a:pt x="339" y="231"/>
                </a:lnTo>
                <a:lnTo>
                  <a:pt x="345" y="237"/>
                </a:lnTo>
                <a:lnTo>
                  <a:pt x="352" y="243"/>
                </a:lnTo>
                <a:lnTo>
                  <a:pt x="357" y="251"/>
                </a:lnTo>
                <a:lnTo>
                  <a:pt x="363" y="260"/>
                </a:lnTo>
                <a:lnTo>
                  <a:pt x="363" y="260"/>
                </a:lnTo>
                <a:lnTo>
                  <a:pt x="363" y="260"/>
                </a:lnTo>
                <a:lnTo>
                  <a:pt x="364" y="263"/>
                </a:lnTo>
                <a:lnTo>
                  <a:pt x="369" y="266"/>
                </a:lnTo>
                <a:lnTo>
                  <a:pt x="369" y="266"/>
                </a:lnTo>
                <a:lnTo>
                  <a:pt x="373" y="267"/>
                </a:lnTo>
                <a:lnTo>
                  <a:pt x="378" y="269"/>
                </a:lnTo>
                <a:lnTo>
                  <a:pt x="378" y="269"/>
                </a:lnTo>
                <a:lnTo>
                  <a:pt x="382" y="267"/>
                </a:lnTo>
                <a:lnTo>
                  <a:pt x="385" y="266"/>
                </a:lnTo>
                <a:lnTo>
                  <a:pt x="390" y="263"/>
                </a:lnTo>
                <a:lnTo>
                  <a:pt x="393" y="260"/>
                </a:lnTo>
                <a:lnTo>
                  <a:pt x="393" y="260"/>
                </a:lnTo>
                <a:lnTo>
                  <a:pt x="398" y="249"/>
                </a:lnTo>
                <a:lnTo>
                  <a:pt x="407" y="239"/>
                </a:lnTo>
                <a:lnTo>
                  <a:pt x="418" y="230"/>
                </a:lnTo>
                <a:lnTo>
                  <a:pt x="430" y="222"/>
                </a:lnTo>
                <a:lnTo>
                  <a:pt x="442" y="218"/>
                </a:lnTo>
                <a:lnTo>
                  <a:pt x="455" y="213"/>
                </a:lnTo>
                <a:lnTo>
                  <a:pt x="470" y="213"/>
                </a:lnTo>
                <a:lnTo>
                  <a:pt x="485" y="215"/>
                </a:lnTo>
                <a:lnTo>
                  <a:pt x="485" y="215"/>
                </a:lnTo>
                <a:lnTo>
                  <a:pt x="494" y="218"/>
                </a:lnTo>
                <a:lnTo>
                  <a:pt x="503" y="221"/>
                </a:lnTo>
                <a:lnTo>
                  <a:pt x="510" y="225"/>
                </a:lnTo>
                <a:lnTo>
                  <a:pt x="518" y="231"/>
                </a:lnTo>
                <a:lnTo>
                  <a:pt x="524" y="237"/>
                </a:lnTo>
                <a:lnTo>
                  <a:pt x="531" y="243"/>
                </a:lnTo>
                <a:lnTo>
                  <a:pt x="536" y="251"/>
                </a:lnTo>
                <a:lnTo>
                  <a:pt x="542" y="260"/>
                </a:lnTo>
                <a:lnTo>
                  <a:pt x="542" y="260"/>
                </a:lnTo>
                <a:lnTo>
                  <a:pt x="545" y="264"/>
                </a:lnTo>
                <a:lnTo>
                  <a:pt x="549" y="267"/>
                </a:lnTo>
                <a:lnTo>
                  <a:pt x="554" y="269"/>
                </a:lnTo>
                <a:lnTo>
                  <a:pt x="558" y="269"/>
                </a:lnTo>
                <a:lnTo>
                  <a:pt x="558" y="269"/>
                </a:lnTo>
                <a:lnTo>
                  <a:pt x="560" y="269"/>
                </a:lnTo>
                <a:lnTo>
                  <a:pt x="560" y="269"/>
                </a:lnTo>
                <a:lnTo>
                  <a:pt x="566" y="267"/>
                </a:lnTo>
                <a:lnTo>
                  <a:pt x="572" y="263"/>
                </a:lnTo>
                <a:lnTo>
                  <a:pt x="575" y="258"/>
                </a:lnTo>
                <a:lnTo>
                  <a:pt x="576" y="251"/>
                </a:lnTo>
                <a:lnTo>
                  <a:pt x="576" y="251"/>
                </a:lnTo>
                <a:lnTo>
                  <a:pt x="575" y="225"/>
                </a:lnTo>
                <a:lnTo>
                  <a:pt x="570" y="201"/>
                </a:lnTo>
                <a:lnTo>
                  <a:pt x="564" y="177"/>
                </a:lnTo>
                <a:lnTo>
                  <a:pt x="554" y="154"/>
                </a:lnTo>
                <a:lnTo>
                  <a:pt x="542" y="133"/>
                </a:lnTo>
                <a:lnTo>
                  <a:pt x="527" y="110"/>
                </a:lnTo>
                <a:lnTo>
                  <a:pt x="510" y="91"/>
                </a:lnTo>
                <a:lnTo>
                  <a:pt x="491" y="73"/>
                </a:lnTo>
                <a:lnTo>
                  <a:pt x="491" y="73"/>
                </a:lnTo>
                <a:close/>
                <a:moveTo>
                  <a:pt x="494" y="182"/>
                </a:moveTo>
                <a:lnTo>
                  <a:pt x="494" y="182"/>
                </a:lnTo>
                <a:lnTo>
                  <a:pt x="473" y="179"/>
                </a:lnTo>
                <a:lnTo>
                  <a:pt x="454" y="180"/>
                </a:lnTo>
                <a:lnTo>
                  <a:pt x="434" y="183"/>
                </a:lnTo>
                <a:lnTo>
                  <a:pt x="415" y="192"/>
                </a:lnTo>
                <a:lnTo>
                  <a:pt x="415" y="192"/>
                </a:lnTo>
                <a:lnTo>
                  <a:pt x="404" y="198"/>
                </a:lnTo>
                <a:lnTo>
                  <a:pt x="394" y="204"/>
                </a:lnTo>
                <a:lnTo>
                  <a:pt x="385" y="213"/>
                </a:lnTo>
                <a:lnTo>
                  <a:pt x="378" y="221"/>
                </a:lnTo>
                <a:lnTo>
                  <a:pt x="378" y="221"/>
                </a:lnTo>
                <a:lnTo>
                  <a:pt x="364" y="207"/>
                </a:lnTo>
                <a:lnTo>
                  <a:pt x="349" y="197"/>
                </a:lnTo>
                <a:lnTo>
                  <a:pt x="331" y="188"/>
                </a:lnTo>
                <a:lnTo>
                  <a:pt x="315" y="182"/>
                </a:lnTo>
                <a:lnTo>
                  <a:pt x="315" y="182"/>
                </a:lnTo>
                <a:lnTo>
                  <a:pt x="294" y="179"/>
                </a:lnTo>
                <a:lnTo>
                  <a:pt x="275" y="180"/>
                </a:lnTo>
                <a:lnTo>
                  <a:pt x="255" y="183"/>
                </a:lnTo>
                <a:lnTo>
                  <a:pt x="236" y="192"/>
                </a:lnTo>
                <a:lnTo>
                  <a:pt x="236" y="192"/>
                </a:lnTo>
                <a:lnTo>
                  <a:pt x="225" y="198"/>
                </a:lnTo>
                <a:lnTo>
                  <a:pt x="215" y="204"/>
                </a:lnTo>
                <a:lnTo>
                  <a:pt x="206" y="213"/>
                </a:lnTo>
                <a:lnTo>
                  <a:pt x="198" y="221"/>
                </a:lnTo>
                <a:lnTo>
                  <a:pt x="198" y="221"/>
                </a:lnTo>
                <a:lnTo>
                  <a:pt x="185" y="207"/>
                </a:lnTo>
                <a:lnTo>
                  <a:pt x="170" y="197"/>
                </a:lnTo>
                <a:lnTo>
                  <a:pt x="152" y="188"/>
                </a:lnTo>
                <a:lnTo>
                  <a:pt x="136" y="182"/>
                </a:lnTo>
                <a:lnTo>
                  <a:pt x="136" y="182"/>
                </a:lnTo>
                <a:lnTo>
                  <a:pt x="115" y="179"/>
                </a:lnTo>
                <a:lnTo>
                  <a:pt x="95" y="180"/>
                </a:lnTo>
                <a:lnTo>
                  <a:pt x="76" y="183"/>
                </a:lnTo>
                <a:lnTo>
                  <a:pt x="57" y="192"/>
                </a:lnTo>
                <a:lnTo>
                  <a:pt x="57" y="192"/>
                </a:lnTo>
                <a:lnTo>
                  <a:pt x="40" y="201"/>
                </a:lnTo>
                <a:lnTo>
                  <a:pt x="40" y="201"/>
                </a:lnTo>
                <a:lnTo>
                  <a:pt x="46" y="183"/>
                </a:lnTo>
                <a:lnTo>
                  <a:pt x="54" y="167"/>
                </a:lnTo>
                <a:lnTo>
                  <a:pt x="63" y="151"/>
                </a:lnTo>
                <a:lnTo>
                  <a:pt x="73" y="134"/>
                </a:lnTo>
                <a:lnTo>
                  <a:pt x="85" y="121"/>
                </a:lnTo>
                <a:lnTo>
                  <a:pt x="98" y="106"/>
                </a:lnTo>
                <a:lnTo>
                  <a:pt x="113" y="94"/>
                </a:lnTo>
                <a:lnTo>
                  <a:pt x="128" y="82"/>
                </a:lnTo>
                <a:lnTo>
                  <a:pt x="146" y="71"/>
                </a:lnTo>
                <a:lnTo>
                  <a:pt x="164" y="61"/>
                </a:lnTo>
                <a:lnTo>
                  <a:pt x="182" y="54"/>
                </a:lnTo>
                <a:lnTo>
                  <a:pt x="201" y="46"/>
                </a:lnTo>
                <a:lnTo>
                  <a:pt x="222" y="42"/>
                </a:lnTo>
                <a:lnTo>
                  <a:pt x="243" y="37"/>
                </a:lnTo>
                <a:lnTo>
                  <a:pt x="266" y="34"/>
                </a:lnTo>
                <a:lnTo>
                  <a:pt x="288" y="34"/>
                </a:lnTo>
                <a:lnTo>
                  <a:pt x="288" y="34"/>
                </a:lnTo>
                <a:lnTo>
                  <a:pt x="310" y="34"/>
                </a:lnTo>
                <a:lnTo>
                  <a:pt x="333" y="37"/>
                </a:lnTo>
                <a:lnTo>
                  <a:pt x="354" y="42"/>
                </a:lnTo>
                <a:lnTo>
                  <a:pt x="373" y="46"/>
                </a:lnTo>
                <a:lnTo>
                  <a:pt x="394" y="54"/>
                </a:lnTo>
                <a:lnTo>
                  <a:pt x="412" y="61"/>
                </a:lnTo>
                <a:lnTo>
                  <a:pt x="430" y="71"/>
                </a:lnTo>
                <a:lnTo>
                  <a:pt x="448" y="82"/>
                </a:lnTo>
                <a:lnTo>
                  <a:pt x="463" y="94"/>
                </a:lnTo>
                <a:lnTo>
                  <a:pt x="478" y="106"/>
                </a:lnTo>
                <a:lnTo>
                  <a:pt x="491" y="121"/>
                </a:lnTo>
                <a:lnTo>
                  <a:pt x="503" y="136"/>
                </a:lnTo>
                <a:lnTo>
                  <a:pt x="513" y="151"/>
                </a:lnTo>
                <a:lnTo>
                  <a:pt x="522" y="167"/>
                </a:lnTo>
                <a:lnTo>
                  <a:pt x="530" y="185"/>
                </a:lnTo>
                <a:lnTo>
                  <a:pt x="536" y="203"/>
                </a:lnTo>
                <a:lnTo>
                  <a:pt x="536" y="203"/>
                </a:lnTo>
                <a:lnTo>
                  <a:pt x="525" y="195"/>
                </a:lnTo>
                <a:lnTo>
                  <a:pt x="515" y="189"/>
                </a:lnTo>
                <a:lnTo>
                  <a:pt x="504" y="185"/>
                </a:lnTo>
                <a:lnTo>
                  <a:pt x="494" y="182"/>
                </a:lnTo>
                <a:lnTo>
                  <a:pt x="494" y="182"/>
                </a:lnTo>
                <a:close/>
                <a:moveTo>
                  <a:pt x="494" y="182"/>
                </a:moveTo>
                <a:lnTo>
                  <a:pt x="494"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77" name="Group 76">
            <a:extLst>
              <a:ext uri="{FF2B5EF4-FFF2-40B4-BE49-F238E27FC236}">
                <a16:creationId xmlns:a16="http://schemas.microsoft.com/office/drawing/2014/main" xmlns="" id="{15590508-61F0-4956-BE24-B9FF8EBA89BA}"/>
              </a:ext>
            </a:extLst>
          </p:cNvPr>
          <p:cNvGrpSpPr/>
          <p:nvPr/>
        </p:nvGrpSpPr>
        <p:grpSpPr>
          <a:xfrm>
            <a:off x="4792177" y="4585435"/>
            <a:ext cx="669129" cy="445348"/>
            <a:chOff x="9444038" y="6394450"/>
            <a:chExt cx="479425" cy="319088"/>
          </a:xfrm>
          <a:solidFill>
            <a:schemeClr val="bg1"/>
          </a:solidFill>
        </p:grpSpPr>
        <p:sp>
          <p:nvSpPr>
            <p:cNvPr id="78" name="Freeform 697">
              <a:extLst>
                <a:ext uri="{FF2B5EF4-FFF2-40B4-BE49-F238E27FC236}">
                  <a16:creationId xmlns:a16="http://schemas.microsoft.com/office/drawing/2014/main" xmlns="" id="{70672966-5005-4B92-903A-055F6577E2D4}"/>
                </a:ext>
              </a:extLst>
            </p:cNvPr>
            <p:cNvSpPr>
              <a:spLocks noEditPoints="1"/>
            </p:cNvSpPr>
            <p:nvPr/>
          </p:nvSpPr>
          <p:spPr bwMode="auto">
            <a:xfrm>
              <a:off x="9444038" y="6394450"/>
              <a:ext cx="479425" cy="319088"/>
            </a:xfrm>
            <a:custGeom>
              <a:avLst/>
              <a:gdLst>
                <a:gd name="T0" fmla="*/ 550 w 603"/>
                <a:gd name="T1" fmla="*/ 38 h 401"/>
                <a:gd name="T2" fmla="*/ 547 w 603"/>
                <a:gd name="T3" fmla="*/ 28 h 401"/>
                <a:gd name="T4" fmla="*/ 539 w 603"/>
                <a:gd name="T5" fmla="*/ 22 h 401"/>
                <a:gd name="T6" fmla="*/ 448 w 603"/>
                <a:gd name="T7" fmla="*/ 1 h 401"/>
                <a:gd name="T8" fmla="*/ 387 w 603"/>
                <a:gd name="T9" fmla="*/ 1 h 401"/>
                <a:gd name="T10" fmla="*/ 300 w 603"/>
                <a:gd name="T11" fmla="*/ 20 h 401"/>
                <a:gd name="T12" fmla="*/ 241 w 603"/>
                <a:gd name="T13" fmla="*/ 6 h 401"/>
                <a:gd name="T14" fmla="*/ 182 w 603"/>
                <a:gd name="T15" fmla="*/ 0 h 401"/>
                <a:gd name="T16" fmla="*/ 90 w 603"/>
                <a:gd name="T17" fmla="*/ 13 h 401"/>
                <a:gd name="T18" fmla="*/ 54 w 603"/>
                <a:gd name="T19" fmla="*/ 25 h 401"/>
                <a:gd name="T20" fmla="*/ 48 w 603"/>
                <a:gd name="T21" fmla="*/ 38 h 401"/>
                <a:gd name="T22" fmla="*/ 15 w 603"/>
                <a:gd name="T23" fmla="*/ 43 h 401"/>
                <a:gd name="T24" fmla="*/ 2 w 603"/>
                <a:gd name="T25" fmla="*/ 50 h 401"/>
                <a:gd name="T26" fmla="*/ 0 w 603"/>
                <a:gd name="T27" fmla="*/ 382 h 401"/>
                <a:gd name="T28" fmla="*/ 9 w 603"/>
                <a:gd name="T29" fmla="*/ 400 h 401"/>
                <a:gd name="T30" fmla="*/ 586 w 603"/>
                <a:gd name="T31" fmla="*/ 401 h 401"/>
                <a:gd name="T32" fmla="*/ 592 w 603"/>
                <a:gd name="T33" fmla="*/ 400 h 401"/>
                <a:gd name="T34" fmla="*/ 603 w 603"/>
                <a:gd name="T35" fmla="*/ 382 h 401"/>
                <a:gd name="T36" fmla="*/ 602 w 603"/>
                <a:gd name="T37" fmla="*/ 50 h 401"/>
                <a:gd name="T38" fmla="*/ 586 w 603"/>
                <a:gd name="T39" fmla="*/ 43 h 401"/>
                <a:gd name="T40" fmla="*/ 30 w 603"/>
                <a:gd name="T41" fmla="*/ 365 h 401"/>
                <a:gd name="T42" fmla="*/ 48 w 603"/>
                <a:gd name="T43" fmla="*/ 330 h 401"/>
                <a:gd name="T44" fmla="*/ 50 w 603"/>
                <a:gd name="T45" fmla="*/ 337 h 401"/>
                <a:gd name="T46" fmla="*/ 55 w 603"/>
                <a:gd name="T47" fmla="*/ 343 h 401"/>
                <a:gd name="T48" fmla="*/ 64 w 603"/>
                <a:gd name="T49" fmla="*/ 346 h 401"/>
                <a:gd name="T50" fmla="*/ 99 w 603"/>
                <a:gd name="T51" fmla="*/ 337 h 401"/>
                <a:gd name="T52" fmla="*/ 181 w 603"/>
                <a:gd name="T53" fmla="*/ 325 h 401"/>
                <a:gd name="T54" fmla="*/ 233 w 603"/>
                <a:gd name="T55" fmla="*/ 330 h 401"/>
                <a:gd name="T56" fmla="*/ 281 w 603"/>
                <a:gd name="T57" fmla="*/ 365 h 401"/>
                <a:gd name="T58" fmla="*/ 257 w 603"/>
                <a:gd name="T59" fmla="*/ 300 h 401"/>
                <a:gd name="T60" fmla="*/ 182 w 603"/>
                <a:gd name="T61" fmla="*/ 291 h 401"/>
                <a:gd name="T62" fmla="*/ 132 w 603"/>
                <a:gd name="T63" fmla="*/ 295 h 401"/>
                <a:gd name="T64" fmla="*/ 84 w 603"/>
                <a:gd name="T65" fmla="*/ 50 h 401"/>
                <a:gd name="T66" fmla="*/ 132 w 603"/>
                <a:gd name="T67" fmla="*/ 38 h 401"/>
                <a:gd name="T68" fmla="*/ 182 w 603"/>
                <a:gd name="T69" fmla="*/ 34 h 401"/>
                <a:gd name="T70" fmla="*/ 257 w 603"/>
                <a:gd name="T71" fmla="*/ 43 h 401"/>
                <a:gd name="T72" fmla="*/ 317 w 603"/>
                <a:gd name="T73" fmla="*/ 50 h 401"/>
                <a:gd name="T74" fmla="*/ 369 w 603"/>
                <a:gd name="T75" fmla="*/ 38 h 401"/>
                <a:gd name="T76" fmla="*/ 418 w 603"/>
                <a:gd name="T77" fmla="*/ 34 h 401"/>
                <a:gd name="T78" fmla="*/ 493 w 603"/>
                <a:gd name="T79" fmla="*/ 43 h 401"/>
                <a:gd name="T80" fmla="*/ 520 w 603"/>
                <a:gd name="T81" fmla="*/ 306 h 401"/>
                <a:gd name="T82" fmla="*/ 444 w 603"/>
                <a:gd name="T83" fmla="*/ 292 h 401"/>
                <a:gd name="T84" fmla="*/ 393 w 603"/>
                <a:gd name="T85" fmla="*/ 292 h 401"/>
                <a:gd name="T86" fmla="*/ 317 w 603"/>
                <a:gd name="T87" fmla="*/ 306 h 401"/>
                <a:gd name="T88" fmla="*/ 317 w 603"/>
                <a:gd name="T89" fmla="*/ 365 h 401"/>
                <a:gd name="T90" fmla="*/ 344 w 603"/>
                <a:gd name="T91" fmla="*/ 334 h 401"/>
                <a:gd name="T92" fmla="*/ 418 w 603"/>
                <a:gd name="T93" fmla="*/ 325 h 401"/>
                <a:gd name="T94" fmla="*/ 474 w 603"/>
                <a:gd name="T95" fmla="*/ 330 h 401"/>
                <a:gd name="T96" fmla="*/ 530 w 603"/>
                <a:gd name="T97" fmla="*/ 346 h 401"/>
                <a:gd name="T98" fmla="*/ 544 w 603"/>
                <a:gd name="T99" fmla="*/ 343 h 401"/>
                <a:gd name="T100" fmla="*/ 548 w 603"/>
                <a:gd name="T101" fmla="*/ 337 h 401"/>
                <a:gd name="T102" fmla="*/ 568 w 603"/>
                <a:gd name="T103" fmla="*/ 7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3" h="401">
                  <a:moveTo>
                    <a:pt x="586" y="43"/>
                  </a:moveTo>
                  <a:lnTo>
                    <a:pt x="550" y="43"/>
                  </a:lnTo>
                  <a:lnTo>
                    <a:pt x="550" y="38"/>
                  </a:lnTo>
                  <a:lnTo>
                    <a:pt x="550" y="38"/>
                  </a:lnTo>
                  <a:lnTo>
                    <a:pt x="550" y="32"/>
                  </a:lnTo>
                  <a:lnTo>
                    <a:pt x="547" y="28"/>
                  </a:lnTo>
                  <a:lnTo>
                    <a:pt x="544" y="25"/>
                  </a:lnTo>
                  <a:lnTo>
                    <a:pt x="539" y="22"/>
                  </a:lnTo>
                  <a:lnTo>
                    <a:pt x="539" y="22"/>
                  </a:lnTo>
                  <a:lnTo>
                    <a:pt x="509" y="13"/>
                  </a:lnTo>
                  <a:lnTo>
                    <a:pt x="478" y="6"/>
                  </a:lnTo>
                  <a:lnTo>
                    <a:pt x="448" y="1"/>
                  </a:lnTo>
                  <a:lnTo>
                    <a:pt x="417" y="0"/>
                  </a:lnTo>
                  <a:lnTo>
                    <a:pt x="417" y="0"/>
                  </a:lnTo>
                  <a:lnTo>
                    <a:pt x="387" y="1"/>
                  </a:lnTo>
                  <a:lnTo>
                    <a:pt x="359" y="6"/>
                  </a:lnTo>
                  <a:lnTo>
                    <a:pt x="329" y="12"/>
                  </a:lnTo>
                  <a:lnTo>
                    <a:pt x="300" y="20"/>
                  </a:lnTo>
                  <a:lnTo>
                    <a:pt x="300" y="20"/>
                  </a:lnTo>
                  <a:lnTo>
                    <a:pt x="270" y="12"/>
                  </a:lnTo>
                  <a:lnTo>
                    <a:pt x="241" y="6"/>
                  </a:lnTo>
                  <a:lnTo>
                    <a:pt x="212" y="1"/>
                  </a:lnTo>
                  <a:lnTo>
                    <a:pt x="182" y="0"/>
                  </a:lnTo>
                  <a:lnTo>
                    <a:pt x="182" y="0"/>
                  </a:lnTo>
                  <a:lnTo>
                    <a:pt x="151" y="1"/>
                  </a:lnTo>
                  <a:lnTo>
                    <a:pt x="120" y="6"/>
                  </a:lnTo>
                  <a:lnTo>
                    <a:pt x="90" y="13"/>
                  </a:lnTo>
                  <a:lnTo>
                    <a:pt x="58" y="22"/>
                  </a:lnTo>
                  <a:lnTo>
                    <a:pt x="58" y="22"/>
                  </a:lnTo>
                  <a:lnTo>
                    <a:pt x="54" y="25"/>
                  </a:lnTo>
                  <a:lnTo>
                    <a:pt x="51" y="28"/>
                  </a:lnTo>
                  <a:lnTo>
                    <a:pt x="50" y="32"/>
                  </a:lnTo>
                  <a:lnTo>
                    <a:pt x="48" y="38"/>
                  </a:lnTo>
                  <a:lnTo>
                    <a:pt x="48" y="43"/>
                  </a:lnTo>
                  <a:lnTo>
                    <a:pt x="15" y="43"/>
                  </a:lnTo>
                  <a:lnTo>
                    <a:pt x="15" y="43"/>
                  </a:lnTo>
                  <a:lnTo>
                    <a:pt x="9" y="44"/>
                  </a:lnTo>
                  <a:lnTo>
                    <a:pt x="3" y="46"/>
                  </a:lnTo>
                  <a:lnTo>
                    <a:pt x="2" y="50"/>
                  </a:lnTo>
                  <a:lnTo>
                    <a:pt x="0" y="56"/>
                  </a:lnTo>
                  <a:lnTo>
                    <a:pt x="0" y="382"/>
                  </a:lnTo>
                  <a:lnTo>
                    <a:pt x="0" y="382"/>
                  </a:lnTo>
                  <a:lnTo>
                    <a:pt x="2" y="388"/>
                  </a:lnTo>
                  <a:lnTo>
                    <a:pt x="3" y="395"/>
                  </a:lnTo>
                  <a:lnTo>
                    <a:pt x="9" y="400"/>
                  </a:lnTo>
                  <a:lnTo>
                    <a:pt x="11" y="401"/>
                  </a:lnTo>
                  <a:lnTo>
                    <a:pt x="15" y="401"/>
                  </a:lnTo>
                  <a:lnTo>
                    <a:pt x="586" y="401"/>
                  </a:lnTo>
                  <a:lnTo>
                    <a:pt x="586" y="401"/>
                  </a:lnTo>
                  <a:lnTo>
                    <a:pt x="589" y="401"/>
                  </a:lnTo>
                  <a:lnTo>
                    <a:pt x="592" y="400"/>
                  </a:lnTo>
                  <a:lnTo>
                    <a:pt x="597" y="395"/>
                  </a:lnTo>
                  <a:lnTo>
                    <a:pt x="602" y="388"/>
                  </a:lnTo>
                  <a:lnTo>
                    <a:pt x="603" y="382"/>
                  </a:lnTo>
                  <a:lnTo>
                    <a:pt x="603" y="58"/>
                  </a:lnTo>
                  <a:lnTo>
                    <a:pt x="603" y="58"/>
                  </a:lnTo>
                  <a:lnTo>
                    <a:pt x="602" y="50"/>
                  </a:lnTo>
                  <a:lnTo>
                    <a:pt x="597" y="46"/>
                  </a:lnTo>
                  <a:lnTo>
                    <a:pt x="592" y="44"/>
                  </a:lnTo>
                  <a:lnTo>
                    <a:pt x="586" y="43"/>
                  </a:lnTo>
                  <a:lnTo>
                    <a:pt x="586" y="43"/>
                  </a:lnTo>
                  <a:close/>
                  <a:moveTo>
                    <a:pt x="281" y="365"/>
                  </a:moveTo>
                  <a:lnTo>
                    <a:pt x="30" y="365"/>
                  </a:lnTo>
                  <a:lnTo>
                    <a:pt x="30" y="73"/>
                  </a:lnTo>
                  <a:lnTo>
                    <a:pt x="48" y="73"/>
                  </a:lnTo>
                  <a:lnTo>
                    <a:pt x="48" y="330"/>
                  </a:lnTo>
                  <a:lnTo>
                    <a:pt x="48" y="330"/>
                  </a:lnTo>
                  <a:lnTo>
                    <a:pt x="48" y="334"/>
                  </a:lnTo>
                  <a:lnTo>
                    <a:pt x="50" y="337"/>
                  </a:lnTo>
                  <a:lnTo>
                    <a:pt x="53" y="340"/>
                  </a:lnTo>
                  <a:lnTo>
                    <a:pt x="55" y="343"/>
                  </a:lnTo>
                  <a:lnTo>
                    <a:pt x="55" y="343"/>
                  </a:lnTo>
                  <a:lnTo>
                    <a:pt x="60" y="346"/>
                  </a:lnTo>
                  <a:lnTo>
                    <a:pt x="64" y="346"/>
                  </a:lnTo>
                  <a:lnTo>
                    <a:pt x="64" y="346"/>
                  </a:lnTo>
                  <a:lnTo>
                    <a:pt x="70" y="346"/>
                  </a:lnTo>
                  <a:lnTo>
                    <a:pt x="70" y="346"/>
                  </a:lnTo>
                  <a:lnTo>
                    <a:pt x="99" y="337"/>
                  </a:lnTo>
                  <a:lnTo>
                    <a:pt x="126" y="330"/>
                  </a:lnTo>
                  <a:lnTo>
                    <a:pt x="154" y="327"/>
                  </a:lnTo>
                  <a:lnTo>
                    <a:pt x="181" y="325"/>
                  </a:lnTo>
                  <a:lnTo>
                    <a:pt x="181" y="325"/>
                  </a:lnTo>
                  <a:lnTo>
                    <a:pt x="206" y="327"/>
                  </a:lnTo>
                  <a:lnTo>
                    <a:pt x="233" y="330"/>
                  </a:lnTo>
                  <a:lnTo>
                    <a:pt x="257" y="334"/>
                  </a:lnTo>
                  <a:lnTo>
                    <a:pt x="281" y="341"/>
                  </a:lnTo>
                  <a:lnTo>
                    <a:pt x="281" y="365"/>
                  </a:lnTo>
                  <a:close/>
                  <a:moveTo>
                    <a:pt x="281" y="306"/>
                  </a:moveTo>
                  <a:lnTo>
                    <a:pt x="281" y="306"/>
                  </a:lnTo>
                  <a:lnTo>
                    <a:pt x="257" y="300"/>
                  </a:lnTo>
                  <a:lnTo>
                    <a:pt x="233" y="295"/>
                  </a:lnTo>
                  <a:lnTo>
                    <a:pt x="208" y="292"/>
                  </a:lnTo>
                  <a:lnTo>
                    <a:pt x="182" y="291"/>
                  </a:lnTo>
                  <a:lnTo>
                    <a:pt x="182" y="291"/>
                  </a:lnTo>
                  <a:lnTo>
                    <a:pt x="157" y="292"/>
                  </a:lnTo>
                  <a:lnTo>
                    <a:pt x="132" y="295"/>
                  </a:lnTo>
                  <a:lnTo>
                    <a:pt x="108" y="300"/>
                  </a:lnTo>
                  <a:lnTo>
                    <a:pt x="84" y="306"/>
                  </a:lnTo>
                  <a:lnTo>
                    <a:pt x="84" y="50"/>
                  </a:lnTo>
                  <a:lnTo>
                    <a:pt x="84" y="50"/>
                  </a:lnTo>
                  <a:lnTo>
                    <a:pt x="108" y="43"/>
                  </a:lnTo>
                  <a:lnTo>
                    <a:pt x="132" y="38"/>
                  </a:lnTo>
                  <a:lnTo>
                    <a:pt x="157" y="35"/>
                  </a:lnTo>
                  <a:lnTo>
                    <a:pt x="182" y="34"/>
                  </a:lnTo>
                  <a:lnTo>
                    <a:pt x="182" y="34"/>
                  </a:lnTo>
                  <a:lnTo>
                    <a:pt x="208" y="35"/>
                  </a:lnTo>
                  <a:lnTo>
                    <a:pt x="233" y="38"/>
                  </a:lnTo>
                  <a:lnTo>
                    <a:pt x="257" y="43"/>
                  </a:lnTo>
                  <a:lnTo>
                    <a:pt x="281" y="50"/>
                  </a:lnTo>
                  <a:lnTo>
                    <a:pt x="281" y="306"/>
                  </a:lnTo>
                  <a:close/>
                  <a:moveTo>
                    <a:pt x="317" y="50"/>
                  </a:moveTo>
                  <a:lnTo>
                    <a:pt x="317" y="50"/>
                  </a:lnTo>
                  <a:lnTo>
                    <a:pt x="344" y="43"/>
                  </a:lnTo>
                  <a:lnTo>
                    <a:pt x="369" y="38"/>
                  </a:lnTo>
                  <a:lnTo>
                    <a:pt x="393" y="35"/>
                  </a:lnTo>
                  <a:lnTo>
                    <a:pt x="418" y="34"/>
                  </a:lnTo>
                  <a:lnTo>
                    <a:pt x="418" y="34"/>
                  </a:lnTo>
                  <a:lnTo>
                    <a:pt x="444" y="35"/>
                  </a:lnTo>
                  <a:lnTo>
                    <a:pt x="468" y="38"/>
                  </a:lnTo>
                  <a:lnTo>
                    <a:pt x="493" y="43"/>
                  </a:lnTo>
                  <a:lnTo>
                    <a:pt x="520" y="50"/>
                  </a:lnTo>
                  <a:lnTo>
                    <a:pt x="520" y="306"/>
                  </a:lnTo>
                  <a:lnTo>
                    <a:pt x="520" y="306"/>
                  </a:lnTo>
                  <a:lnTo>
                    <a:pt x="493" y="300"/>
                  </a:lnTo>
                  <a:lnTo>
                    <a:pt x="468" y="295"/>
                  </a:lnTo>
                  <a:lnTo>
                    <a:pt x="444" y="292"/>
                  </a:lnTo>
                  <a:lnTo>
                    <a:pt x="418" y="291"/>
                  </a:lnTo>
                  <a:lnTo>
                    <a:pt x="418" y="291"/>
                  </a:lnTo>
                  <a:lnTo>
                    <a:pt x="393" y="292"/>
                  </a:lnTo>
                  <a:lnTo>
                    <a:pt x="369" y="295"/>
                  </a:lnTo>
                  <a:lnTo>
                    <a:pt x="344" y="300"/>
                  </a:lnTo>
                  <a:lnTo>
                    <a:pt x="317" y="306"/>
                  </a:lnTo>
                  <a:lnTo>
                    <a:pt x="317" y="50"/>
                  </a:lnTo>
                  <a:close/>
                  <a:moveTo>
                    <a:pt x="568" y="365"/>
                  </a:moveTo>
                  <a:lnTo>
                    <a:pt x="317" y="365"/>
                  </a:lnTo>
                  <a:lnTo>
                    <a:pt x="317" y="341"/>
                  </a:lnTo>
                  <a:lnTo>
                    <a:pt x="317" y="341"/>
                  </a:lnTo>
                  <a:lnTo>
                    <a:pt x="344" y="334"/>
                  </a:lnTo>
                  <a:lnTo>
                    <a:pt x="368" y="330"/>
                  </a:lnTo>
                  <a:lnTo>
                    <a:pt x="393" y="327"/>
                  </a:lnTo>
                  <a:lnTo>
                    <a:pt x="418" y="325"/>
                  </a:lnTo>
                  <a:lnTo>
                    <a:pt x="418" y="325"/>
                  </a:lnTo>
                  <a:lnTo>
                    <a:pt x="445" y="327"/>
                  </a:lnTo>
                  <a:lnTo>
                    <a:pt x="474" y="330"/>
                  </a:lnTo>
                  <a:lnTo>
                    <a:pt x="502" y="337"/>
                  </a:lnTo>
                  <a:lnTo>
                    <a:pt x="530" y="346"/>
                  </a:lnTo>
                  <a:lnTo>
                    <a:pt x="530" y="346"/>
                  </a:lnTo>
                  <a:lnTo>
                    <a:pt x="533" y="346"/>
                  </a:lnTo>
                  <a:lnTo>
                    <a:pt x="536" y="346"/>
                  </a:lnTo>
                  <a:lnTo>
                    <a:pt x="544" y="343"/>
                  </a:lnTo>
                  <a:lnTo>
                    <a:pt x="544" y="343"/>
                  </a:lnTo>
                  <a:lnTo>
                    <a:pt x="547" y="340"/>
                  </a:lnTo>
                  <a:lnTo>
                    <a:pt x="548" y="337"/>
                  </a:lnTo>
                  <a:lnTo>
                    <a:pt x="550" y="330"/>
                  </a:lnTo>
                  <a:lnTo>
                    <a:pt x="550" y="73"/>
                  </a:lnTo>
                  <a:lnTo>
                    <a:pt x="568" y="73"/>
                  </a:lnTo>
                  <a:lnTo>
                    <a:pt x="568" y="36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Freeform 698">
              <a:extLst>
                <a:ext uri="{FF2B5EF4-FFF2-40B4-BE49-F238E27FC236}">
                  <a16:creationId xmlns:a16="http://schemas.microsoft.com/office/drawing/2014/main" xmlns="" id="{5A6C7699-5050-4DFD-A68C-D1A95BEFC7B9}"/>
                </a:ext>
              </a:extLst>
            </p:cNvPr>
            <p:cNvSpPr>
              <a:spLocks/>
            </p:cNvSpPr>
            <p:nvPr/>
          </p:nvSpPr>
          <p:spPr bwMode="auto">
            <a:xfrm>
              <a:off x="9536113" y="6472238"/>
              <a:ext cx="98425" cy="28575"/>
            </a:xfrm>
            <a:custGeom>
              <a:avLst/>
              <a:gdLst>
                <a:gd name="T0" fmla="*/ 0 w 124"/>
                <a:gd name="T1" fmla="*/ 18 h 35"/>
                <a:gd name="T2" fmla="*/ 0 w 124"/>
                <a:gd name="T3" fmla="*/ 18 h 35"/>
                <a:gd name="T4" fmla="*/ 2 w 124"/>
                <a:gd name="T5" fmla="*/ 25 h 35"/>
                <a:gd name="T6" fmla="*/ 6 w 124"/>
                <a:gd name="T7" fmla="*/ 29 h 35"/>
                <a:gd name="T8" fmla="*/ 11 w 124"/>
                <a:gd name="T9" fmla="*/ 34 h 35"/>
                <a:gd name="T10" fmla="*/ 18 w 124"/>
                <a:gd name="T11" fmla="*/ 35 h 35"/>
                <a:gd name="T12" fmla="*/ 106 w 124"/>
                <a:gd name="T13" fmla="*/ 35 h 35"/>
                <a:gd name="T14" fmla="*/ 106 w 124"/>
                <a:gd name="T15" fmla="*/ 35 h 35"/>
                <a:gd name="T16" fmla="*/ 114 w 124"/>
                <a:gd name="T17" fmla="*/ 34 h 35"/>
                <a:gd name="T18" fmla="*/ 118 w 124"/>
                <a:gd name="T19" fmla="*/ 29 h 35"/>
                <a:gd name="T20" fmla="*/ 123 w 124"/>
                <a:gd name="T21" fmla="*/ 25 h 35"/>
                <a:gd name="T22" fmla="*/ 124 w 124"/>
                <a:gd name="T23" fmla="*/ 18 h 35"/>
                <a:gd name="T24" fmla="*/ 124 w 124"/>
                <a:gd name="T25" fmla="*/ 18 h 35"/>
                <a:gd name="T26" fmla="*/ 123 w 124"/>
                <a:gd name="T27" fmla="*/ 10 h 35"/>
                <a:gd name="T28" fmla="*/ 118 w 124"/>
                <a:gd name="T29" fmla="*/ 6 h 35"/>
                <a:gd name="T30" fmla="*/ 114 w 124"/>
                <a:gd name="T31" fmla="*/ 1 h 35"/>
                <a:gd name="T32" fmla="*/ 106 w 124"/>
                <a:gd name="T33" fmla="*/ 0 h 35"/>
                <a:gd name="T34" fmla="*/ 18 w 124"/>
                <a:gd name="T35" fmla="*/ 0 h 35"/>
                <a:gd name="T36" fmla="*/ 18 w 124"/>
                <a:gd name="T37" fmla="*/ 0 h 35"/>
                <a:gd name="T38" fmla="*/ 11 w 124"/>
                <a:gd name="T39" fmla="*/ 1 h 35"/>
                <a:gd name="T40" fmla="*/ 6 w 124"/>
                <a:gd name="T41" fmla="*/ 6 h 35"/>
                <a:gd name="T42" fmla="*/ 2 w 124"/>
                <a:gd name="T43" fmla="*/ 10 h 35"/>
                <a:gd name="T44" fmla="*/ 0 w 124"/>
                <a:gd name="T45" fmla="*/ 18 h 35"/>
                <a:gd name="T46" fmla="*/ 0 w 124"/>
                <a:gd name="T4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35">
                  <a:moveTo>
                    <a:pt x="0" y="18"/>
                  </a:moveTo>
                  <a:lnTo>
                    <a:pt x="0" y="18"/>
                  </a:lnTo>
                  <a:lnTo>
                    <a:pt x="2" y="25"/>
                  </a:lnTo>
                  <a:lnTo>
                    <a:pt x="6" y="29"/>
                  </a:lnTo>
                  <a:lnTo>
                    <a:pt x="11" y="34"/>
                  </a:lnTo>
                  <a:lnTo>
                    <a:pt x="18" y="35"/>
                  </a:lnTo>
                  <a:lnTo>
                    <a:pt x="106" y="35"/>
                  </a:lnTo>
                  <a:lnTo>
                    <a:pt x="106" y="35"/>
                  </a:lnTo>
                  <a:lnTo>
                    <a:pt x="114" y="34"/>
                  </a:lnTo>
                  <a:lnTo>
                    <a:pt x="118" y="29"/>
                  </a:lnTo>
                  <a:lnTo>
                    <a:pt x="123" y="25"/>
                  </a:lnTo>
                  <a:lnTo>
                    <a:pt x="124" y="18"/>
                  </a:lnTo>
                  <a:lnTo>
                    <a:pt x="124" y="18"/>
                  </a:lnTo>
                  <a:lnTo>
                    <a:pt x="123" y="10"/>
                  </a:lnTo>
                  <a:lnTo>
                    <a:pt x="118" y="6"/>
                  </a:lnTo>
                  <a:lnTo>
                    <a:pt x="114" y="1"/>
                  </a:lnTo>
                  <a:lnTo>
                    <a:pt x="106" y="0"/>
                  </a:lnTo>
                  <a:lnTo>
                    <a:pt x="18" y="0"/>
                  </a:lnTo>
                  <a:lnTo>
                    <a:pt x="18" y="0"/>
                  </a:lnTo>
                  <a:lnTo>
                    <a:pt x="11" y="1"/>
                  </a:lnTo>
                  <a:lnTo>
                    <a:pt x="6" y="6"/>
                  </a:lnTo>
                  <a:lnTo>
                    <a:pt x="2" y="10"/>
                  </a:lnTo>
                  <a:lnTo>
                    <a:pt x="0" y="18"/>
                  </a:lnTo>
                  <a:lnTo>
                    <a:pt x="0"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Freeform 699">
              <a:extLst>
                <a:ext uri="{FF2B5EF4-FFF2-40B4-BE49-F238E27FC236}">
                  <a16:creationId xmlns:a16="http://schemas.microsoft.com/office/drawing/2014/main" xmlns="" id="{677287B7-20BF-459E-BE6B-D9CFD1AFBC34}"/>
                </a:ext>
              </a:extLst>
            </p:cNvPr>
            <p:cNvSpPr>
              <a:spLocks/>
            </p:cNvSpPr>
            <p:nvPr/>
          </p:nvSpPr>
          <p:spPr bwMode="auto">
            <a:xfrm>
              <a:off x="9536113" y="6548438"/>
              <a:ext cx="98425" cy="28575"/>
            </a:xfrm>
            <a:custGeom>
              <a:avLst/>
              <a:gdLst>
                <a:gd name="T0" fmla="*/ 106 w 124"/>
                <a:gd name="T1" fmla="*/ 0 h 36"/>
                <a:gd name="T2" fmla="*/ 18 w 124"/>
                <a:gd name="T3" fmla="*/ 0 h 36"/>
                <a:gd name="T4" fmla="*/ 18 w 124"/>
                <a:gd name="T5" fmla="*/ 0 h 36"/>
                <a:gd name="T6" fmla="*/ 11 w 124"/>
                <a:gd name="T7" fmla="*/ 2 h 36"/>
                <a:gd name="T8" fmla="*/ 6 w 124"/>
                <a:gd name="T9" fmla="*/ 6 h 36"/>
                <a:gd name="T10" fmla="*/ 2 w 124"/>
                <a:gd name="T11" fmla="*/ 11 h 36"/>
                <a:gd name="T12" fmla="*/ 0 w 124"/>
                <a:gd name="T13" fmla="*/ 18 h 36"/>
                <a:gd name="T14" fmla="*/ 0 w 124"/>
                <a:gd name="T15" fmla="*/ 18 h 36"/>
                <a:gd name="T16" fmla="*/ 2 w 124"/>
                <a:gd name="T17" fmla="*/ 26 h 36"/>
                <a:gd name="T18" fmla="*/ 6 w 124"/>
                <a:gd name="T19" fmla="*/ 30 h 36"/>
                <a:gd name="T20" fmla="*/ 11 w 124"/>
                <a:gd name="T21" fmla="*/ 35 h 36"/>
                <a:gd name="T22" fmla="*/ 18 w 124"/>
                <a:gd name="T23" fmla="*/ 36 h 36"/>
                <a:gd name="T24" fmla="*/ 106 w 124"/>
                <a:gd name="T25" fmla="*/ 36 h 36"/>
                <a:gd name="T26" fmla="*/ 106 w 124"/>
                <a:gd name="T27" fmla="*/ 36 h 36"/>
                <a:gd name="T28" fmla="*/ 114 w 124"/>
                <a:gd name="T29" fmla="*/ 35 h 36"/>
                <a:gd name="T30" fmla="*/ 118 w 124"/>
                <a:gd name="T31" fmla="*/ 30 h 36"/>
                <a:gd name="T32" fmla="*/ 123 w 124"/>
                <a:gd name="T33" fmla="*/ 26 h 36"/>
                <a:gd name="T34" fmla="*/ 124 w 124"/>
                <a:gd name="T35" fmla="*/ 18 h 36"/>
                <a:gd name="T36" fmla="*/ 124 w 124"/>
                <a:gd name="T37" fmla="*/ 18 h 36"/>
                <a:gd name="T38" fmla="*/ 123 w 124"/>
                <a:gd name="T39" fmla="*/ 11 h 36"/>
                <a:gd name="T40" fmla="*/ 118 w 124"/>
                <a:gd name="T41" fmla="*/ 6 h 36"/>
                <a:gd name="T42" fmla="*/ 114 w 124"/>
                <a:gd name="T43" fmla="*/ 2 h 36"/>
                <a:gd name="T44" fmla="*/ 106 w 124"/>
                <a:gd name="T45" fmla="*/ 0 h 36"/>
                <a:gd name="T46" fmla="*/ 106 w 124"/>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36">
                  <a:moveTo>
                    <a:pt x="106" y="0"/>
                  </a:moveTo>
                  <a:lnTo>
                    <a:pt x="18" y="0"/>
                  </a:lnTo>
                  <a:lnTo>
                    <a:pt x="18" y="0"/>
                  </a:lnTo>
                  <a:lnTo>
                    <a:pt x="11" y="2"/>
                  </a:lnTo>
                  <a:lnTo>
                    <a:pt x="6" y="6"/>
                  </a:lnTo>
                  <a:lnTo>
                    <a:pt x="2" y="11"/>
                  </a:lnTo>
                  <a:lnTo>
                    <a:pt x="0" y="18"/>
                  </a:lnTo>
                  <a:lnTo>
                    <a:pt x="0" y="18"/>
                  </a:lnTo>
                  <a:lnTo>
                    <a:pt x="2" y="26"/>
                  </a:lnTo>
                  <a:lnTo>
                    <a:pt x="6" y="30"/>
                  </a:lnTo>
                  <a:lnTo>
                    <a:pt x="11" y="35"/>
                  </a:lnTo>
                  <a:lnTo>
                    <a:pt x="18" y="36"/>
                  </a:lnTo>
                  <a:lnTo>
                    <a:pt x="106" y="36"/>
                  </a:lnTo>
                  <a:lnTo>
                    <a:pt x="106" y="36"/>
                  </a:lnTo>
                  <a:lnTo>
                    <a:pt x="114" y="35"/>
                  </a:lnTo>
                  <a:lnTo>
                    <a:pt x="118" y="30"/>
                  </a:lnTo>
                  <a:lnTo>
                    <a:pt x="123" y="26"/>
                  </a:lnTo>
                  <a:lnTo>
                    <a:pt x="124" y="18"/>
                  </a:lnTo>
                  <a:lnTo>
                    <a:pt x="124" y="18"/>
                  </a:lnTo>
                  <a:lnTo>
                    <a:pt x="123" y="11"/>
                  </a:lnTo>
                  <a:lnTo>
                    <a:pt x="118" y="6"/>
                  </a:lnTo>
                  <a:lnTo>
                    <a:pt x="114" y="2"/>
                  </a:lnTo>
                  <a:lnTo>
                    <a:pt x="106" y="0"/>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700">
              <a:extLst>
                <a:ext uri="{FF2B5EF4-FFF2-40B4-BE49-F238E27FC236}">
                  <a16:creationId xmlns:a16="http://schemas.microsoft.com/office/drawing/2014/main" xmlns="" id="{5C1C1174-5ECE-4A8B-B683-689245F2F372}"/>
                </a:ext>
              </a:extLst>
            </p:cNvPr>
            <p:cNvSpPr>
              <a:spLocks/>
            </p:cNvSpPr>
            <p:nvPr/>
          </p:nvSpPr>
          <p:spPr bwMode="auto">
            <a:xfrm>
              <a:off x="9731376" y="6472238"/>
              <a:ext cx="96838" cy="28575"/>
            </a:xfrm>
            <a:custGeom>
              <a:avLst/>
              <a:gdLst>
                <a:gd name="T0" fmla="*/ 16 w 122"/>
                <a:gd name="T1" fmla="*/ 35 h 35"/>
                <a:gd name="T2" fmla="*/ 106 w 122"/>
                <a:gd name="T3" fmla="*/ 35 h 35"/>
                <a:gd name="T4" fmla="*/ 106 w 122"/>
                <a:gd name="T5" fmla="*/ 35 h 35"/>
                <a:gd name="T6" fmla="*/ 112 w 122"/>
                <a:gd name="T7" fmla="*/ 34 h 35"/>
                <a:gd name="T8" fmla="*/ 118 w 122"/>
                <a:gd name="T9" fmla="*/ 29 h 35"/>
                <a:gd name="T10" fmla="*/ 121 w 122"/>
                <a:gd name="T11" fmla="*/ 25 h 35"/>
                <a:gd name="T12" fmla="*/ 122 w 122"/>
                <a:gd name="T13" fmla="*/ 18 h 35"/>
                <a:gd name="T14" fmla="*/ 122 w 122"/>
                <a:gd name="T15" fmla="*/ 18 h 35"/>
                <a:gd name="T16" fmla="*/ 121 w 122"/>
                <a:gd name="T17" fmla="*/ 10 h 35"/>
                <a:gd name="T18" fmla="*/ 118 w 122"/>
                <a:gd name="T19" fmla="*/ 6 h 35"/>
                <a:gd name="T20" fmla="*/ 112 w 122"/>
                <a:gd name="T21" fmla="*/ 1 h 35"/>
                <a:gd name="T22" fmla="*/ 106 w 122"/>
                <a:gd name="T23" fmla="*/ 0 h 35"/>
                <a:gd name="T24" fmla="*/ 16 w 122"/>
                <a:gd name="T25" fmla="*/ 0 h 35"/>
                <a:gd name="T26" fmla="*/ 16 w 122"/>
                <a:gd name="T27" fmla="*/ 0 h 35"/>
                <a:gd name="T28" fmla="*/ 10 w 122"/>
                <a:gd name="T29" fmla="*/ 1 h 35"/>
                <a:gd name="T30" fmla="*/ 4 w 122"/>
                <a:gd name="T31" fmla="*/ 6 h 35"/>
                <a:gd name="T32" fmla="*/ 1 w 122"/>
                <a:gd name="T33" fmla="*/ 10 h 35"/>
                <a:gd name="T34" fmla="*/ 0 w 122"/>
                <a:gd name="T35" fmla="*/ 18 h 35"/>
                <a:gd name="T36" fmla="*/ 0 w 122"/>
                <a:gd name="T37" fmla="*/ 18 h 35"/>
                <a:gd name="T38" fmla="*/ 1 w 122"/>
                <a:gd name="T39" fmla="*/ 25 h 35"/>
                <a:gd name="T40" fmla="*/ 4 w 122"/>
                <a:gd name="T41" fmla="*/ 29 h 35"/>
                <a:gd name="T42" fmla="*/ 10 w 122"/>
                <a:gd name="T43" fmla="*/ 34 h 35"/>
                <a:gd name="T44" fmla="*/ 16 w 122"/>
                <a:gd name="T45" fmla="*/ 35 h 35"/>
                <a:gd name="T46" fmla="*/ 16 w 122"/>
                <a:gd name="T4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35">
                  <a:moveTo>
                    <a:pt x="16" y="35"/>
                  </a:moveTo>
                  <a:lnTo>
                    <a:pt x="106" y="35"/>
                  </a:lnTo>
                  <a:lnTo>
                    <a:pt x="106" y="35"/>
                  </a:lnTo>
                  <a:lnTo>
                    <a:pt x="112" y="34"/>
                  </a:lnTo>
                  <a:lnTo>
                    <a:pt x="118" y="29"/>
                  </a:lnTo>
                  <a:lnTo>
                    <a:pt x="121" y="25"/>
                  </a:lnTo>
                  <a:lnTo>
                    <a:pt x="122" y="18"/>
                  </a:lnTo>
                  <a:lnTo>
                    <a:pt x="122" y="18"/>
                  </a:lnTo>
                  <a:lnTo>
                    <a:pt x="121" y="10"/>
                  </a:lnTo>
                  <a:lnTo>
                    <a:pt x="118" y="6"/>
                  </a:lnTo>
                  <a:lnTo>
                    <a:pt x="112" y="1"/>
                  </a:lnTo>
                  <a:lnTo>
                    <a:pt x="106" y="0"/>
                  </a:lnTo>
                  <a:lnTo>
                    <a:pt x="16" y="0"/>
                  </a:lnTo>
                  <a:lnTo>
                    <a:pt x="16" y="0"/>
                  </a:lnTo>
                  <a:lnTo>
                    <a:pt x="10" y="1"/>
                  </a:lnTo>
                  <a:lnTo>
                    <a:pt x="4" y="6"/>
                  </a:lnTo>
                  <a:lnTo>
                    <a:pt x="1" y="10"/>
                  </a:lnTo>
                  <a:lnTo>
                    <a:pt x="0" y="18"/>
                  </a:lnTo>
                  <a:lnTo>
                    <a:pt x="0" y="18"/>
                  </a:lnTo>
                  <a:lnTo>
                    <a:pt x="1" y="25"/>
                  </a:lnTo>
                  <a:lnTo>
                    <a:pt x="4" y="29"/>
                  </a:lnTo>
                  <a:lnTo>
                    <a:pt x="10" y="34"/>
                  </a:lnTo>
                  <a:lnTo>
                    <a:pt x="16" y="35"/>
                  </a:lnTo>
                  <a:lnTo>
                    <a:pt x="16"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701">
              <a:extLst>
                <a:ext uri="{FF2B5EF4-FFF2-40B4-BE49-F238E27FC236}">
                  <a16:creationId xmlns:a16="http://schemas.microsoft.com/office/drawing/2014/main" xmlns="" id="{A06B1DB9-E9C9-461F-B56E-63E39E296D4D}"/>
                </a:ext>
              </a:extLst>
            </p:cNvPr>
            <p:cNvSpPr>
              <a:spLocks/>
            </p:cNvSpPr>
            <p:nvPr/>
          </p:nvSpPr>
          <p:spPr bwMode="auto">
            <a:xfrm>
              <a:off x="9731376" y="6548438"/>
              <a:ext cx="96838" cy="28575"/>
            </a:xfrm>
            <a:custGeom>
              <a:avLst/>
              <a:gdLst>
                <a:gd name="T0" fmla="*/ 122 w 122"/>
                <a:gd name="T1" fmla="*/ 18 h 36"/>
                <a:gd name="T2" fmla="*/ 122 w 122"/>
                <a:gd name="T3" fmla="*/ 18 h 36"/>
                <a:gd name="T4" fmla="*/ 121 w 122"/>
                <a:gd name="T5" fmla="*/ 11 h 36"/>
                <a:gd name="T6" fmla="*/ 118 w 122"/>
                <a:gd name="T7" fmla="*/ 6 h 36"/>
                <a:gd name="T8" fmla="*/ 112 w 122"/>
                <a:gd name="T9" fmla="*/ 2 h 36"/>
                <a:gd name="T10" fmla="*/ 106 w 122"/>
                <a:gd name="T11" fmla="*/ 0 h 36"/>
                <a:gd name="T12" fmla="*/ 16 w 122"/>
                <a:gd name="T13" fmla="*/ 0 h 36"/>
                <a:gd name="T14" fmla="*/ 16 w 122"/>
                <a:gd name="T15" fmla="*/ 0 h 36"/>
                <a:gd name="T16" fmla="*/ 10 w 122"/>
                <a:gd name="T17" fmla="*/ 2 h 36"/>
                <a:gd name="T18" fmla="*/ 4 w 122"/>
                <a:gd name="T19" fmla="*/ 6 h 36"/>
                <a:gd name="T20" fmla="*/ 1 w 122"/>
                <a:gd name="T21" fmla="*/ 11 h 36"/>
                <a:gd name="T22" fmla="*/ 0 w 122"/>
                <a:gd name="T23" fmla="*/ 18 h 36"/>
                <a:gd name="T24" fmla="*/ 0 w 122"/>
                <a:gd name="T25" fmla="*/ 18 h 36"/>
                <a:gd name="T26" fmla="*/ 1 w 122"/>
                <a:gd name="T27" fmla="*/ 26 h 36"/>
                <a:gd name="T28" fmla="*/ 4 w 122"/>
                <a:gd name="T29" fmla="*/ 30 h 36"/>
                <a:gd name="T30" fmla="*/ 10 w 122"/>
                <a:gd name="T31" fmla="*/ 35 h 36"/>
                <a:gd name="T32" fmla="*/ 16 w 122"/>
                <a:gd name="T33" fmla="*/ 36 h 36"/>
                <a:gd name="T34" fmla="*/ 106 w 122"/>
                <a:gd name="T35" fmla="*/ 36 h 36"/>
                <a:gd name="T36" fmla="*/ 106 w 122"/>
                <a:gd name="T37" fmla="*/ 36 h 36"/>
                <a:gd name="T38" fmla="*/ 112 w 122"/>
                <a:gd name="T39" fmla="*/ 35 h 36"/>
                <a:gd name="T40" fmla="*/ 118 w 122"/>
                <a:gd name="T41" fmla="*/ 30 h 36"/>
                <a:gd name="T42" fmla="*/ 121 w 122"/>
                <a:gd name="T43" fmla="*/ 26 h 36"/>
                <a:gd name="T44" fmla="*/ 122 w 122"/>
                <a:gd name="T45" fmla="*/ 18 h 36"/>
                <a:gd name="T46" fmla="*/ 122 w 122"/>
                <a:gd name="T4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36">
                  <a:moveTo>
                    <a:pt x="122" y="18"/>
                  </a:moveTo>
                  <a:lnTo>
                    <a:pt x="122" y="18"/>
                  </a:lnTo>
                  <a:lnTo>
                    <a:pt x="121" y="11"/>
                  </a:lnTo>
                  <a:lnTo>
                    <a:pt x="118" y="6"/>
                  </a:lnTo>
                  <a:lnTo>
                    <a:pt x="112" y="2"/>
                  </a:lnTo>
                  <a:lnTo>
                    <a:pt x="106" y="0"/>
                  </a:lnTo>
                  <a:lnTo>
                    <a:pt x="16" y="0"/>
                  </a:lnTo>
                  <a:lnTo>
                    <a:pt x="16" y="0"/>
                  </a:lnTo>
                  <a:lnTo>
                    <a:pt x="10" y="2"/>
                  </a:lnTo>
                  <a:lnTo>
                    <a:pt x="4" y="6"/>
                  </a:lnTo>
                  <a:lnTo>
                    <a:pt x="1" y="11"/>
                  </a:lnTo>
                  <a:lnTo>
                    <a:pt x="0" y="18"/>
                  </a:lnTo>
                  <a:lnTo>
                    <a:pt x="0" y="18"/>
                  </a:lnTo>
                  <a:lnTo>
                    <a:pt x="1" y="26"/>
                  </a:lnTo>
                  <a:lnTo>
                    <a:pt x="4" y="30"/>
                  </a:lnTo>
                  <a:lnTo>
                    <a:pt x="10" y="35"/>
                  </a:lnTo>
                  <a:lnTo>
                    <a:pt x="16" y="36"/>
                  </a:lnTo>
                  <a:lnTo>
                    <a:pt x="106" y="36"/>
                  </a:lnTo>
                  <a:lnTo>
                    <a:pt x="106" y="36"/>
                  </a:lnTo>
                  <a:lnTo>
                    <a:pt x="112" y="35"/>
                  </a:lnTo>
                  <a:lnTo>
                    <a:pt x="118" y="30"/>
                  </a:lnTo>
                  <a:lnTo>
                    <a:pt x="121" y="26"/>
                  </a:lnTo>
                  <a:lnTo>
                    <a:pt x="122" y="18"/>
                  </a:lnTo>
                  <a:lnTo>
                    <a:pt x="12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83" name="Freeform 355">
            <a:extLst>
              <a:ext uri="{FF2B5EF4-FFF2-40B4-BE49-F238E27FC236}">
                <a16:creationId xmlns:a16="http://schemas.microsoft.com/office/drawing/2014/main" xmlns="" id="{3B393F8A-B28C-4699-A21A-5AB2297FE736}"/>
              </a:ext>
            </a:extLst>
          </p:cNvPr>
          <p:cNvSpPr>
            <a:spLocks noEditPoints="1"/>
          </p:cNvSpPr>
          <p:nvPr/>
        </p:nvSpPr>
        <p:spPr bwMode="auto">
          <a:xfrm>
            <a:off x="7406539" y="3712205"/>
            <a:ext cx="575304" cy="477875"/>
          </a:xfrm>
          <a:custGeom>
            <a:avLst/>
            <a:gdLst>
              <a:gd name="T0" fmla="*/ 353 w 497"/>
              <a:gd name="T1" fmla="*/ 41 h 411"/>
              <a:gd name="T2" fmla="*/ 351 w 497"/>
              <a:gd name="T3" fmla="*/ 26 h 411"/>
              <a:gd name="T4" fmla="*/ 336 w 497"/>
              <a:gd name="T5" fmla="*/ 8 h 411"/>
              <a:gd name="T6" fmla="*/ 313 w 497"/>
              <a:gd name="T7" fmla="*/ 0 h 411"/>
              <a:gd name="T8" fmla="*/ 174 w 497"/>
              <a:gd name="T9" fmla="*/ 2 h 411"/>
              <a:gd name="T10" fmla="*/ 155 w 497"/>
              <a:gd name="T11" fmla="*/ 12 h 411"/>
              <a:gd name="T12" fmla="*/ 143 w 497"/>
              <a:gd name="T13" fmla="*/ 33 h 411"/>
              <a:gd name="T14" fmla="*/ 38 w 497"/>
              <a:gd name="T15" fmla="*/ 60 h 411"/>
              <a:gd name="T16" fmla="*/ 22 w 497"/>
              <a:gd name="T17" fmla="*/ 63 h 411"/>
              <a:gd name="T18" fmla="*/ 6 w 497"/>
              <a:gd name="T19" fmla="*/ 77 h 411"/>
              <a:gd name="T20" fmla="*/ 0 w 497"/>
              <a:gd name="T21" fmla="*/ 99 h 411"/>
              <a:gd name="T22" fmla="*/ 0 w 497"/>
              <a:gd name="T23" fmla="*/ 380 h 411"/>
              <a:gd name="T24" fmla="*/ 10 w 497"/>
              <a:gd name="T25" fmla="*/ 399 h 411"/>
              <a:gd name="T26" fmla="*/ 29 w 497"/>
              <a:gd name="T27" fmla="*/ 410 h 411"/>
              <a:gd name="T28" fmla="*/ 458 w 497"/>
              <a:gd name="T29" fmla="*/ 411 h 411"/>
              <a:gd name="T30" fmla="*/ 480 w 497"/>
              <a:gd name="T31" fmla="*/ 404 h 411"/>
              <a:gd name="T32" fmla="*/ 494 w 497"/>
              <a:gd name="T33" fmla="*/ 387 h 411"/>
              <a:gd name="T34" fmla="*/ 497 w 497"/>
              <a:gd name="T35" fmla="*/ 99 h 411"/>
              <a:gd name="T36" fmla="*/ 494 w 497"/>
              <a:gd name="T37" fmla="*/ 84 h 411"/>
              <a:gd name="T38" fmla="*/ 480 w 497"/>
              <a:gd name="T39" fmla="*/ 66 h 411"/>
              <a:gd name="T40" fmla="*/ 458 w 497"/>
              <a:gd name="T41" fmla="*/ 60 h 411"/>
              <a:gd name="T42" fmla="*/ 177 w 497"/>
              <a:gd name="T43" fmla="*/ 41 h 411"/>
              <a:gd name="T44" fmla="*/ 180 w 497"/>
              <a:gd name="T45" fmla="*/ 35 h 411"/>
              <a:gd name="T46" fmla="*/ 313 w 497"/>
              <a:gd name="T47" fmla="*/ 35 h 411"/>
              <a:gd name="T48" fmla="*/ 319 w 497"/>
              <a:gd name="T49" fmla="*/ 38 h 411"/>
              <a:gd name="T50" fmla="*/ 177 w 497"/>
              <a:gd name="T51" fmla="*/ 60 h 411"/>
              <a:gd name="T52" fmla="*/ 458 w 497"/>
              <a:gd name="T53" fmla="*/ 93 h 411"/>
              <a:gd name="T54" fmla="*/ 462 w 497"/>
              <a:gd name="T55" fmla="*/ 99 h 411"/>
              <a:gd name="T56" fmla="*/ 442 w 497"/>
              <a:gd name="T57" fmla="*/ 195 h 411"/>
              <a:gd name="T58" fmla="*/ 367 w 497"/>
              <a:gd name="T59" fmla="*/ 211 h 411"/>
              <a:gd name="T60" fmla="*/ 279 w 497"/>
              <a:gd name="T61" fmla="*/ 218 h 411"/>
              <a:gd name="T62" fmla="*/ 218 w 497"/>
              <a:gd name="T63" fmla="*/ 218 h 411"/>
              <a:gd name="T64" fmla="*/ 130 w 497"/>
              <a:gd name="T65" fmla="*/ 211 h 411"/>
              <a:gd name="T66" fmla="*/ 53 w 497"/>
              <a:gd name="T67" fmla="*/ 195 h 411"/>
              <a:gd name="T68" fmla="*/ 32 w 497"/>
              <a:gd name="T69" fmla="*/ 99 h 411"/>
              <a:gd name="T70" fmla="*/ 38 w 497"/>
              <a:gd name="T71" fmla="*/ 93 h 411"/>
              <a:gd name="T72" fmla="*/ 38 w 497"/>
              <a:gd name="T73" fmla="*/ 377 h 411"/>
              <a:gd name="T74" fmla="*/ 32 w 497"/>
              <a:gd name="T75" fmla="*/ 224 h 411"/>
              <a:gd name="T76" fmla="*/ 71 w 497"/>
              <a:gd name="T77" fmla="*/ 235 h 411"/>
              <a:gd name="T78" fmla="*/ 213 w 497"/>
              <a:gd name="T79" fmla="*/ 251 h 411"/>
              <a:gd name="T80" fmla="*/ 213 w 497"/>
              <a:gd name="T81" fmla="*/ 260 h 411"/>
              <a:gd name="T82" fmla="*/ 215 w 497"/>
              <a:gd name="T83" fmla="*/ 271 h 411"/>
              <a:gd name="T84" fmla="*/ 225 w 497"/>
              <a:gd name="T85" fmla="*/ 281 h 411"/>
              <a:gd name="T86" fmla="*/ 239 w 497"/>
              <a:gd name="T87" fmla="*/ 286 h 411"/>
              <a:gd name="T88" fmla="*/ 262 w 497"/>
              <a:gd name="T89" fmla="*/ 286 h 411"/>
              <a:gd name="T90" fmla="*/ 276 w 497"/>
              <a:gd name="T91" fmla="*/ 278 h 411"/>
              <a:gd name="T92" fmla="*/ 282 w 497"/>
              <a:gd name="T93" fmla="*/ 265 h 411"/>
              <a:gd name="T94" fmla="*/ 283 w 497"/>
              <a:gd name="T95" fmla="*/ 253 h 411"/>
              <a:gd name="T96" fmla="*/ 333 w 497"/>
              <a:gd name="T97" fmla="*/ 248 h 411"/>
              <a:gd name="T98" fmla="*/ 445 w 497"/>
              <a:gd name="T99" fmla="*/ 229 h 411"/>
              <a:gd name="T100" fmla="*/ 462 w 497"/>
              <a:gd name="T101" fmla="*/ 372 h 411"/>
              <a:gd name="T102" fmla="*/ 458 w 497"/>
              <a:gd name="T103" fmla="*/ 3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411">
                <a:moveTo>
                  <a:pt x="458" y="60"/>
                </a:moveTo>
                <a:lnTo>
                  <a:pt x="353" y="60"/>
                </a:lnTo>
                <a:lnTo>
                  <a:pt x="353" y="41"/>
                </a:lnTo>
                <a:lnTo>
                  <a:pt x="353" y="41"/>
                </a:lnTo>
                <a:lnTo>
                  <a:pt x="352" y="33"/>
                </a:lnTo>
                <a:lnTo>
                  <a:pt x="351" y="26"/>
                </a:lnTo>
                <a:lnTo>
                  <a:pt x="346" y="18"/>
                </a:lnTo>
                <a:lnTo>
                  <a:pt x="342" y="12"/>
                </a:lnTo>
                <a:lnTo>
                  <a:pt x="336" y="8"/>
                </a:lnTo>
                <a:lnTo>
                  <a:pt x="328" y="3"/>
                </a:lnTo>
                <a:lnTo>
                  <a:pt x="321" y="2"/>
                </a:lnTo>
                <a:lnTo>
                  <a:pt x="313" y="0"/>
                </a:lnTo>
                <a:lnTo>
                  <a:pt x="183" y="0"/>
                </a:lnTo>
                <a:lnTo>
                  <a:pt x="183" y="0"/>
                </a:lnTo>
                <a:lnTo>
                  <a:pt x="174" y="2"/>
                </a:lnTo>
                <a:lnTo>
                  <a:pt x="167" y="3"/>
                </a:lnTo>
                <a:lnTo>
                  <a:pt x="161" y="8"/>
                </a:lnTo>
                <a:lnTo>
                  <a:pt x="155" y="12"/>
                </a:lnTo>
                <a:lnTo>
                  <a:pt x="150" y="18"/>
                </a:lnTo>
                <a:lnTo>
                  <a:pt x="146" y="26"/>
                </a:lnTo>
                <a:lnTo>
                  <a:pt x="143" y="33"/>
                </a:lnTo>
                <a:lnTo>
                  <a:pt x="143" y="41"/>
                </a:lnTo>
                <a:lnTo>
                  <a:pt x="143" y="60"/>
                </a:lnTo>
                <a:lnTo>
                  <a:pt x="38" y="60"/>
                </a:lnTo>
                <a:lnTo>
                  <a:pt x="38" y="60"/>
                </a:lnTo>
                <a:lnTo>
                  <a:pt x="29" y="60"/>
                </a:lnTo>
                <a:lnTo>
                  <a:pt x="22" y="63"/>
                </a:lnTo>
                <a:lnTo>
                  <a:pt x="16" y="66"/>
                </a:lnTo>
                <a:lnTo>
                  <a:pt x="10" y="71"/>
                </a:lnTo>
                <a:lnTo>
                  <a:pt x="6" y="77"/>
                </a:lnTo>
                <a:lnTo>
                  <a:pt x="3" y="84"/>
                </a:lnTo>
                <a:lnTo>
                  <a:pt x="0" y="90"/>
                </a:lnTo>
                <a:lnTo>
                  <a:pt x="0" y="99"/>
                </a:lnTo>
                <a:lnTo>
                  <a:pt x="0" y="372"/>
                </a:lnTo>
                <a:lnTo>
                  <a:pt x="0" y="372"/>
                </a:lnTo>
                <a:lnTo>
                  <a:pt x="0" y="380"/>
                </a:lnTo>
                <a:lnTo>
                  <a:pt x="3" y="387"/>
                </a:lnTo>
                <a:lnTo>
                  <a:pt x="6" y="393"/>
                </a:lnTo>
                <a:lnTo>
                  <a:pt x="10" y="399"/>
                </a:lnTo>
                <a:lnTo>
                  <a:pt x="16" y="404"/>
                </a:lnTo>
                <a:lnTo>
                  <a:pt x="22" y="408"/>
                </a:lnTo>
                <a:lnTo>
                  <a:pt x="29" y="410"/>
                </a:lnTo>
                <a:lnTo>
                  <a:pt x="38" y="411"/>
                </a:lnTo>
                <a:lnTo>
                  <a:pt x="458" y="411"/>
                </a:lnTo>
                <a:lnTo>
                  <a:pt x="458" y="411"/>
                </a:lnTo>
                <a:lnTo>
                  <a:pt x="465" y="410"/>
                </a:lnTo>
                <a:lnTo>
                  <a:pt x="473" y="408"/>
                </a:lnTo>
                <a:lnTo>
                  <a:pt x="480" y="404"/>
                </a:lnTo>
                <a:lnTo>
                  <a:pt x="486" y="399"/>
                </a:lnTo>
                <a:lnTo>
                  <a:pt x="491" y="393"/>
                </a:lnTo>
                <a:lnTo>
                  <a:pt x="494" y="387"/>
                </a:lnTo>
                <a:lnTo>
                  <a:pt x="497" y="380"/>
                </a:lnTo>
                <a:lnTo>
                  <a:pt x="497" y="372"/>
                </a:lnTo>
                <a:lnTo>
                  <a:pt x="497" y="99"/>
                </a:lnTo>
                <a:lnTo>
                  <a:pt x="497" y="99"/>
                </a:lnTo>
                <a:lnTo>
                  <a:pt x="497" y="90"/>
                </a:lnTo>
                <a:lnTo>
                  <a:pt x="494" y="84"/>
                </a:lnTo>
                <a:lnTo>
                  <a:pt x="491" y="77"/>
                </a:lnTo>
                <a:lnTo>
                  <a:pt x="486" y="71"/>
                </a:lnTo>
                <a:lnTo>
                  <a:pt x="480" y="66"/>
                </a:lnTo>
                <a:lnTo>
                  <a:pt x="473" y="63"/>
                </a:lnTo>
                <a:lnTo>
                  <a:pt x="465" y="60"/>
                </a:lnTo>
                <a:lnTo>
                  <a:pt x="458" y="60"/>
                </a:lnTo>
                <a:lnTo>
                  <a:pt x="458" y="60"/>
                </a:lnTo>
                <a:close/>
                <a:moveTo>
                  <a:pt x="177" y="41"/>
                </a:moveTo>
                <a:lnTo>
                  <a:pt x="177" y="41"/>
                </a:lnTo>
                <a:lnTo>
                  <a:pt x="177" y="38"/>
                </a:lnTo>
                <a:lnTo>
                  <a:pt x="179" y="36"/>
                </a:lnTo>
                <a:lnTo>
                  <a:pt x="180" y="35"/>
                </a:lnTo>
                <a:lnTo>
                  <a:pt x="183" y="35"/>
                </a:lnTo>
                <a:lnTo>
                  <a:pt x="313" y="35"/>
                </a:lnTo>
                <a:lnTo>
                  <a:pt x="313" y="35"/>
                </a:lnTo>
                <a:lnTo>
                  <a:pt x="316" y="35"/>
                </a:lnTo>
                <a:lnTo>
                  <a:pt x="318" y="36"/>
                </a:lnTo>
                <a:lnTo>
                  <a:pt x="319" y="38"/>
                </a:lnTo>
                <a:lnTo>
                  <a:pt x="319" y="41"/>
                </a:lnTo>
                <a:lnTo>
                  <a:pt x="319" y="60"/>
                </a:lnTo>
                <a:lnTo>
                  <a:pt x="177" y="60"/>
                </a:lnTo>
                <a:lnTo>
                  <a:pt x="177" y="41"/>
                </a:lnTo>
                <a:close/>
                <a:moveTo>
                  <a:pt x="38" y="93"/>
                </a:moveTo>
                <a:lnTo>
                  <a:pt x="458" y="93"/>
                </a:lnTo>
                <a:lnTo>
                  <a:pt x="458" y="93"/>
                </a:lnTo>
                <a:lnTo>
                  <a:pt x="461" y="94"/>
                </a:lnTo>
                <a:lnTo>
                  <a:pt x="462" y="99"/>
                </a:lnTo>
                <a:lnTo>
                  <a:pt x="462" y="187"/>
                </a:lnTo>
                <a:lnTo>
                  <a:pt x="462" y="187"/>
                </a:lnTo>
                <a:lnTo>
                  <a:pt x="442" y="195"/>
                </a:lnTo>
                <a:lnTo>
                  <a:pt x="419" y="200"/>
                </a:lnTo>
                <a:lnTo>
                  <a:pt x="394" y="206"/>
                </a:lnTo>
                <a:lnTo>
                  <a:pt x="367" y="211"/>
                </a:lnTo>
                <a:lnTo>
                  <a:pt x="339" y="214"/>
                </a:lnTo>
                <a:lnTo>
                  <a:pt x="309" y="217"/>
                </a:lnTo>
                <a:lnTo>
                  <a:pt x="279" y="218"/>
                </a:lnTo>
                <a:lnTo>
                  <a:pt x="247" y="218"/>
                </a:lnTo>
                <a:lnTo>
                  <a:pt x="247" y="218"/>
                </a:lnTo>
                <a:lnTo>
                  <a:pt x="218" y="218"/>
                </a:lnTo>
                <a:lnTo>
                  <a:pt x="186" y="217"/>
                </a:lnTo>
                <a:lnTo>
                  <a:pt x="158" y="214"/>
                </a:lnTo>
                <a:lnTo>
                  <a:pt x="130" y="211"/>
                </a:lnTo>
                <a:lnTo>
                  <a:pt x="103" y="206"/>
                </a:lnTo>
                <a:lnTo>
                  <a:pt x="77" y="200"/>
                </a:lnTo>
                <a:lnTo>
                  <a:pt x="53" y="195"/>
                </a:lnTo>
                <a:lnTo>
                  <a:pt x="32" y="187"/>
                </a:lnTo>
                <a:lnTo>
                  <a:pt x="32" y="99"/>
                </a:lnTo>
                <a:lnTo>
                  <a:pt x="32" y="99"/>
                </a:lnTo>
                <a:lnTo>
                  <a:pt x="34" y="94"/>
                </a:lnTo>
                <a:lnTo>
                  <a:pt x="38" y="93"/>
                </a:lnTo>
                <a:lnTo>
                  <a:pt x="38" y="93"/>
                </a:lnTo>
                <a:close/>
                <a:moveTo>
                  <a:pt x="458" y="377"/>
                </a:moveTo>
                <a:lnTo>
                  <a:pt x="38" y="377"/>
                </a:lnTo>
                <a:lnTo>
                  <a:pt x="38" y="377"/>
                </a:lnTo>
                <a:lnTo>
                  <a:pt x="34" y="375"/>
                </a:lnTo>
                <a:lnTo>
                  <a:pt x="32" y="372"/>
                </a:lnTo>
                <a:lnTo>
                  <a:pt x="32" y="224"/>
                </a:lnTo>
                <a:lnTo>
                  <a:pt x="32" y="224"/>
                </a:lnTo>
                <a:lnTo>
                  <a:pt x="52" y="229"/>
                </a:lnTo>
                <a:lnTo>
                  <a:pt x="71" y="235"/>
                </a:lnTo>
                <a:lnTo>
                  <a:pt x="115" y="242"/>
                </a:lnTo>
                <a:lnTo>
                  <a:pt x="162" y="248"/>
                </a:lnTo>
                <a:lnTo>
                  <a:pt x="213" y="251"/>
                </a:lnTo>
                <a:lnTo>
                  <a:pt x="213" y="251"/>
                </a:lnTo>
                <a:lnTo>
                  <a:pt x="213" y="253"/>
                </a:lnTo>
                <a:lnTo>
                  <a:pt x="213" y="260"/>
                </a:lnTo>
                <a:lnTo>
                  <a:pt x="213" y="260"/>
                </a:lnTo>
                <a:lnTo>
                  <a:pt x="213" y="265"/>
                </a:lnTo>
                <a:lnTo>
                  <a:pt x="215" y="271"/>
                </a:lnTo>
                <a:lnTo>
                  <a:pt x="218" y="274"/>
                </a:lnTo>
                <a:lnTo>
                  <a:pt x="221" y="278"/>
                </a:lnTo>
                <a:lnTo>
                  <a:pt x="225" y="281"/>
                </a:lnTo>
                <a:lnTo>
                  <a:pt x="230" y="284"/>
                </a:lnTo>
                <a:lnTo>
                  <a:pt x="234" y="286"/>
                </a:lnTo>
                <a:lnTo>
                  <a:pt x="239" y="286"/>
                </a:lnTo>
                <a:lnTo>
                  <a:pt x="258" y="286"/>
                </a:lnTo>
                <a:lnTo>
                  <a:pt x="258" y="286"/>
                </a:lnTo>
                <a:lnTo>
                  <a:pt x="262" y="286"/>
                </a:lnTo>
                <a:lnTo>
                  <a:pt x="267" y="284"/>
                </a:lnTo>
                <a:lnTo>
                  <a:pt x="271" y="281"/>
                </a:lnTo>
                <a:lnTo>
                  <a:pt x="276" y="278"/>
                </a:lnTo>
                <a:lnTo>
                  <a:pt x="279" y="274"/>
                </a:lnTo>
                <a:lnTo>
                  <a:pt x="280" y="271"/>
                </a:lnTo>
                <a:lnTo>
                  <a:pt x="282" y="265"/>
                </a:lnTo>
                <a:lnTo>
                  <a:pt x="283" y="260"/>
                </a:lnTo>
                <a:lnTo>
                  <a:pt x="283" y="253"/>
                </a:lnTo>
                <a:lnTo>
                  <a:pt x="283" y="253"/>
                </a:lnTo>
                <a:lnTo>
                  <a:pt x="283" y="251"/>
                </a:lnTo>
                <a:lnTo>
                  <a:pt x="283" y="251"/>
                </a:lnTo>
                <a:lnTo>
                  <a:pt x="333" y="248"/>
                </a:lnTo>
                <a:lnTo>
                  <a:pt x="380" y="242"/>
                </a:lnTo>
                <a:lnTo>
                  <a:pt x="424" y="235"/>
                </a:lnTo>
                <a:lnTo>
                  <a:pt x="445" y="229"/>
                </a:lnTo>
                <a:lnTo>
                  <a:pt x="462" y="223"/>
                </a:lnTo>
                <a:lnTo>
                  <a:pt x="462" y="372"/>
                </a:lnTo>
                <a:lnTo>
                  <a:pt x="462" y="372"/>
                </a:lnTo>
                <a:lnTo>
                  <a:pt x="461" y="375"/>
                </a:lnTo>
                <a:lnTo>
                  <a:pt x="458" y="377"/>
                </a:lnTo>
                <a:lnTo>
                  <a:pt x="458" y="377"/>
                </a:lnTo>
                <a:close/>
                <a:moveTo>
                  <a:pt x="458" y="377"/>
                </a:moveTo>
                <a:lnTo>
                  <a:pt x="458" y="3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84" name="Group 83">
            <a:extLst>
              <a:ext uri="{FF2B5EF4-FFF2-40B4-BE49-F238E27FC236}">
                <a16:creationId xmlns:a16="http://schemas.microsoft.com/office/drawing/2014/main" xmlns="" id="{ABD15B59-1899-42B1-B228-ACA623DE0D9B}"/>
              </a:ext>
            </a:extLst>
          </p:cNvPr>
          <p:cNvGrpSpPr/>
          <p:nvPr/>
        </p:nvGrpSpPr>
        <p:grpSpPr>
          <a:xfrm>
            <a:off x="6473487" y="5099579"/>
            <a:ext cx="370524" cy="576860"/>
            <a:chOff x="8480426" y="6334125"/>
            <a:chExt cx="265113" cy="412750"/>
          </a:xfrm>
          <a:solidFill>
            <a:schemeClr val="bg1"/>
          </a:solidFill>
        </p:grpSpPr>
        <p:sp>
          <p:nvSpPr>
            <p:cNvPr id="85" name="Freeform 361">
              <a:extLst>
                <a:ext uri="{FF2B5EF4-FFF2-40B4-BE49-F238E27FC236}">
                  <a16:creationId xmlns:a16="http://schemas.microsoft.com/office/drawing/2014/main" xmlns="" id="{D741C8B7-6C88-4815-9F1B-BF807F85CCBB}"/>
                </a:ext>
              </a:extLst>
            </p:cNvPr>
            <p:cNvSpPr>
              <a:spLocks noEditPoints="1"/>
            </p:cNvSpPr>
            <p:nvPr/>
          </p:nvSpPr>
          <p:spPr bwMode="auto">
            <a:xfrm>
              <a:off x="8480426" y="6334125"/>
              <a:ext cx="265113" cy="412750"/>
            </a:xfrm>
            <a:custGeom>
              <a:avLst/>
              <a:gdLst>
                <a:gd name="T0" fmla="*/ 332 w 333"/>
                <a:gd name="T1" fmla="*/ 150 h 520"/>
                <a:gd name="T2" fmla="*/ 320 w 333"/>
                <a:gd name="T3" fmla="*/ 102 h 520"/>
                <a:gd name="T4" fmla="*/ 294 w 333"/>
                <a:gd name="T5" fmla="*/ 60 h 520"/>
                <a:gd name="T6" fmla="*/ 260 w 333"/>
                <a:gd name="T7" fmla="*/ 29 h 520"/>
                <a:gd name="T8" fmla="*/ 215 w 333"/>
                <a:gd name="T9" fmla="*/ 8 h 520"/>
                <a:gd name="T10" fmla="*/ 166 w 333"/>
                <a:gd name="T11" fmla="*/ 0 h 520"/>
                <a:gd name="T12" fmla="*/ 133 w 333"/>
                <a:gd name="T13" fmla="*/ 3 h 520"/>
                <a:gd name="T14" fmla="*/ 87 w 333"/>
                <a:gd name="T15" fmla="*/ 20 h 520"/>
                <a:gd name="T16" fmla="*/ 48 w 333"/>
                <a:gd name="T17" fmla="*/ 48 h 520"/>
                <a:gd name="T18" fmla="*/ 20 w 333"/>
                <a:gd name="T19" fmla="*/ 87 h 520"/>
                <a:gd name="T20" fmla="*/ 3 w 333"/>
                <a:gd name="T21" fmla="*/ 133 h 520"/>
                <a:gd name="T22" fmla="*/ 0 w 333"/>
                <a:gd name="T23" fmla="*/ 166 h 520"/>
                <a:gd name="T24" fmla="*/ 9 w 333"/>
                <a:gd name="T25" fmla="*/ 227 h 520"/>
                <a:gd name="T26" fmla="*/ 30 w 333"/>
                <a:gd name="T27" fmla="*/ 271 h 520"/>
                <a:gd name="T28" fmla="*/ 62 w 333"/>
                <a:gd name="T29" fmla="*/ 312 h 520"/>
                <a:gd name="T30" fmla="*/ 76 w 333"/>
                <a:gd name="T31" fmla="*/ 342 h 520"/>
                <a:gd name="T32" fmla="*/ 84 w 333"/>
                <a:gd name="T33" fmla="*/ 380 h 520"/>
                <a:gd name="T34" fmla="*/ 85 w 333"/>
                <a:gd name="T35" fmla="*/ 463 h 520"/>
                <a:gd name="T36" fmla="*/ 105 w 333"/>
                <a:gd name="T37" fmla="*/ 499 h 520"/>
                <a:gd name="T38" fmla="*/ 142 w 333"/>
                <a:gd name="T39" fmla="*/ 519 h 520"/>
                <a:gd name="T40" fmla="*/ 177 w 333"/>
                <a:gd name="T41" fmla="*/ 520 h 520"/>
                <a:gd name="T42" fmla="*/ 217 w 333"/>
                <a:gd name="T43" fmla="*/ 508 h 520"/>
                <a:gd name="T44" fmla="*/ 244 w 333"/>
                <a:gd name="T45" fmla="*/ 477 h 520"/>
                <a:gd name="T46" fmla="*/ 250 w 333"/>
                <a:gd name="T47" fmla="*/ 378 h 520"/>
                <a:gd name="T48" fmla="*/ 253 w 333"/>
                <a:gd name="T49" fmla="*/ 353 h 520"/>
                <a:gd name="T50" fmla="*/ 265 w 333"/>
                <a:gd name="T51" fmla="*/ 321 h 520"/>
                <a:gd name="T52" fmla="*/ 286 w 333"/>
                <a:gd name="T53" fmla="*/ 293 h 520"/>
                <a:gd name="T54" fmla="*/ 317 w 333"/>
                <a:gd name="T55" fmla="*/ 242 h 520"/>
                <a:gd name="T56" fmla="*/ 332 w 333"/>
                <a:gd name="T57" fmla="*/ 189 h 520"/>
                <a:gd name="T58" fmla="*/ 177 w 333"/>
                <a:gd name="T59" fmla="*/ 490 h 520"/>
                <a:gd name="T60" fmla="*/ 150 w 333"/>
                <a:gd name="T61" fmla="*/ 490 h 520"/>
                <a:gd name="T62" fmla="*/ 133 w 333"/>
                <a:gd name="T63" fmla="*/ 483 h 520"/>
                <a:gd name="T64" fmla="*/ 121 w 333"/>
                <a:gd name="T65" fmla="*/ 466 h 520"/>
                <a:gd name="T66" fmla="*/ 214 w 333"/>
                <a:gd name="T67" fmla="*/ 460 h 520"/>
                <a:gd name="T68" fmla="*/ 205 w 333"/>
                <a:gd name="T69" fmla="*/ 478 h 520"/>
                <a:gd name="T70" fmla="*/ 188 w 333"/>
                <a:gd name="T71" fmla="*/ 489 h 520"/>
                <a:gd name="T72" fmla="*/ 177 w 333"/>
                <a:gd name="T73" fmla="*/ 490 h 520"/>
                <a:gd name="T74" fmla="*/ 115 w 333"/>
                <a:gd name="T75" fmla="*/ 413 h 520"/>
                <a:gd name="T76" fmla="*/ 215 w 333"/>
                <a:gd name="T77" fmla="*/ 377 h 520"/>
                <a:gd name="T78" fmla="*/ 117 w 333"/>
                <a:gd name="T79" fmla="*/ 360 h 520"/>
                <a:gd name="T80" fmla="*/ 103 w 333"/>
                <a:gd name="T81" fmla="*/ 317 h 520"/>
                <a:gd name="T82" fmla="*/ 75 w 333"/>
                <a:gd name="T83" fmla="*/ 274 h 520"/>
                <a:gd name="T84" fmla="*/ 53 w 333"/>
                <a:gd name="T85" fmla="*/ 241 h 520"/>
                <a:gd name="T86" fmla="*/ 38 w 333"/>
                <a:gd name="T87" fmla="*/ 200 h 520"/>
                <a:gd name="T88" fmla="*/ 33 w 333"/>
                <a:gd name="T89" fmla="*/ 166 h 520"/>
                <a:gd name="T90" fmla="*/ 39 w 333"/>
                <a:gd name="T91" fmla="*/ 127 h 520"/>
                <a:gd name="T92" fmla="*/ 57 w 333"/>
                <a:gd name="T93" fmla="*/ 91 h 520"/>
                <a:gd name="T94" fmla="*/ 82 w 333"/>
                <a:gd name="T95" fmla="*/ 65 h 520"/>
                <a:gd name="T96" fmla="*/ 115 w 333"/>
                <a:gd name="T97" fmla="*/ 44 h 520"/>
                <a:gd name="T98" fmla="*/ 153 w 333"/>
                <a:gd name="T99" fmla="*/ 35 h 520"/>
                <a:gd name="T100" fmla="*/ 180 w 333"/>
                <a:gd name="T101" fmla="*/ 35 h 520"/>
                <a:gd name="T102" fmla="*/ 218 w 333"/>
                <a:gd name="T103" fmla="*/ 44 h 520"/>
                <a:gd name="T104" fmla="*/ 251 w 333"/>
                <a:gd name="T105" fmla="*/ 65 h 520"/>
                <a:gd name="T106" fmla="*/ 277 w 333"/>
                <a:gd name="T107" fmla="*/ 91 h 520"/>
                <a:gd name="T108" fmla="*/ 293 w 333"/>
                <a:gd name="T109" fmla="*/ 127 h 520"/>
                <a:gd name="T110" fmla="*/ 299 w 333"/>
                <a:gd name="T111" fmla="*/ 166 h 520"/>
                <a:gd name="T112" fmla="*/ 296 w 333"/>
                <a:gd name="T113" fmla="*/ 200 h 520"/>
                <a:gd name="T114" fmla="*/ 280 w 333"/>
                <a:gd name="T115" fmla="*/ 241 h 520"/>
                <a:gd name="T116" fmla="*/ 257 w 333"/>
                <a:gd name="T117" fmla="*/ 274 h 520"/>
                <a:gd name="T118" fmla="*/ 229 w 333"/>
                <a:gd name="T119" fmla="*/ 317 h 520"/>
                <a:gd name="T120" fmla="*/ 217 w 333"/>
                <a:gd name="T121" fmla="*/ 3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 h="520">
                  <a:moveTo>
                    <a:pt x="333" y="166"/>
                  </a:moveTo>
                  <a:lnTo>
                    <a:pt x="333" y="166"/>
                  </a:lnTo>
                  <a:lnTo>
                    <a:pt x="332" y="150"/>
                  </a:lnTo>
                  <a:lnTo>
                    <a:pt x="330" y="133"/>
                  </a:lnTo>
                  <a:lnTo>
                    <a:pt x="326" y="117"/>
                  </a:lnTo>
                  <a:lnTo>
                    <a:pt x="320" y="102"/>
                  </a:lnTo>
                  <a:lnTo>
                    <a:pt x="312" y="87"/>
                  </a:lnTo>
                  <a:lnTo>
                    <a:pt x="305" y="74"/>
                  </a:lnTo>
                  <a:lnTo>
                    <a:pt x="294" y="60"/>
                  </a:lnTo>
                  <a:lnTo>
                    <a:pt x="284" y="48"/>
                  </a:lnTo>
                  <a:lnTo>
                    <a:pt x="272" y="38"/>
                  </a:lnTo>
                  <a:lnTo>
                    <a:pt x="260" y="29"/>
                  </a:lnTo>
                  <a:lnTo>
                    <a:pt x="245" y="20"/>
                  </a:lnTo>
                  <a:lnTo>
                    <a:pt x="232" y="12"/>
                  </a:lnTo>
                  <a:lnTo>
                    <a:pt x="215" y="8"/>
                  </a:lnTo>
                  <a:lnTo>
                    <a:pt x="200" y="3"/>
                  </a:lnTo>
                  <a:lnTo>
                    <a:pt x="184" y="0"/>
                  </a:lnTo>
                  <a:lnTo>
                    <a:pt x="166" y="0"/>
                  </a:lnTo>
                  <a:lnTo>
                    <a:pt x="166" y="0"/>
                  </a:lnTo>
                  <a:lnTo>
                    <a:pt x="150" y="0"/>
                  </a:lnTo>
                  <a:lnTo>
                    <a:pt x="133" y="3"/>
                  </a:lnTo>
                  <a:lnTo>
                    <a:pt x="117" y="8"/>
                  </a:lnTo>
                  <a:lnTo>
                    <a:pt x="102" y="12"/>
                  </a:lnTo>
                  <a:lnTo>
                    <a:pt x="87" y="20"/>
                  </a:lnTo>
                  <a:lnTo>
                    <a:pt x="74" y="29"/>
                  </a:lnTo>
                  <a:lnTo>
                    <a:pt x="60" y="38"/>
                  </a:lnTo>
                  <a:lnTo>
                    <a:pt x="48" y="48"/>
                  </a:lnTo>
                  <a:lnTo>
                    <a:pt x="38" y="60"/>
                  </a:lnTo>
                  <a:lnTo>
                    <a:pt x="29" y="74"/>
                  </a:lnTo>
                  <a:lnTo>
                    <a:pt x="20" y="87"/>
                  </a:lnTo>
                  <a:lnTo>
                    <a:pt x="12" y="102"/>
                  </a:lnTo>
                  <a:lnTo>
                    <a:pt x="8" y="117"/>
                  </a:lnTo>
                  <a:lnTo>
                    <a:pt x="3" y="133"/>
                  </a:lnTo>
                  <a:lnTo>
                    <a:pt x="0" y="150"/>
                  </a:lnTo>
                  <a:lnTo>
                    <a:pt x="0" y="166"/>
                  </a:lnTo>
                  <a:lnTo>
                    <a:pt x="0" y="166"/>
                  </a:lnTo>
                  <a:lnTo>
                    <a:pt x="0" y="189"/>
                  </a:lnTo>
                  <a:lnTo>
                    <a:pt x="3" y="209"/>
                  </a:lnTo>
                  <a:lnTo>
                    <a:pt x="9" y="227"/>
                  </a:lnTo>
                  <a:lnTo>
                    <a:pt x="15" y="242"/>
                  </a:lnTo>
                  <a:lnTo>
                    <a:pt x="23" y="257"/>
                  </a:lnTo>
                  <a:lnTo>
                    <a:pt x="30" y="271"/>
                  </a:lnTo>
                  <a:lnTo>
                    <a:pt x="48" y="295"/>
                  </a:lnTo>
                  <a:lnTo>
                    <a:pt x="48" y="295"/>
                  </a:lnTo>
                  <a:lnTo>
                    <a:pt x="62" y="312"/>
                  </a:lnTo>
                  <a:lnTo>
                    <a:pt x="68" y="321"/>
                  </a:lnTo>
                  <a:lnTo>
                    <a:pt x="74" y="332"/>
                  </a:lnTo>
                  <a:lnTo>
                    <a:pt x="76" y="342"/>
                  </a:lnTo>
                  <a:lnTo>
                    <a:pt x="81" y="353"/>
                  </a:lnTo>
                  <a:lnTo>
                    <a:pt x="82" y="366"/>
                  </a:lnTo>
                  <a:lnTo>
                    <a:pt x="84" y="380"/>
                  </a:lnTo>
                  <a:lnTo>
                    <a:pt x="84" y="448"/>
                  </a:lnTo>
                  <a:lnTo>
                    <a:pt x="84" y="448"/>
                  </a:lnTo>
                  <a:lnTo>
                    <a:pt x="85" y="463"/>
                  </a:lnTo>
                  <a:lnTo>
                    <a:pt x="88" y="477"/>
                  </a:lnTo>
                  <a:lnTo>
                    <a:pt x="96" y="489"/>
                  </a:lnTo>
                  <a:lnTo>
                    <a:pt x="105" y="499"/>
                  </a:lnTo>
                  <a:lnTo>
                    <a:pt x="115" y="508"/>
                  </a:lnTo>
                  <a:lnTo>
                    <a:pt x="127" y="514"/>
                  </a:lnTo>
                  <a:lnTo>
                    <a:pt x="142" y="519"/>
                  </a:lnTo>
                  <a:lnTo>
                    <a:pt x="156" y="520"/>
                  </a:lnTo>
                  <a:lnTo>
                    <a:pt x="177" y="520"/>
                  </a:lnTo>
                  <a:lnTo>
                    <a:pt x="177" y="520"/>
                  </a:lnTo>
                  <a:lnTo>
                    <a:pt x="191" y="519"/>
                  </a:lnTo>
                  <a:lnTo>
                    <a:pt x="205" y="514"/>
                  </a:lnTo>
                  <a:lnTo>
                    <a:pt x="217" y="508"/>
                  </a:lnTo>
                  <a:lnTo>
                    <a:pt x="229" y="499"/>
                  </a:lnTo>
                  <a:lnTo>
                    <a:pt x="238" y="489"/>
                  </a:lnTo>
                  <a:lnTo>
                    <a:pt x="244" y="477"/>
                  </a:lnTo>
                  <a:lnTo>
                    <a:pt x="248" y="463"/>
                  </a:lnTo>
                  <a:lnTo>
                    <a:pt x="250" y="448"/>
                  </a:lnTo>
                  <a:lnTo>
                    <a:pt x="250" y="378"/>
                  </a:lnTo>
                  <a:lnTo>
                    <a:pt x="250" y="378"/>
                  </a:lnTo>
                  <a:lnTo>
                    <a:pt x="250" y="365"/>
                  </a:lnTo>
                  <a:lnTo>
                    <a:pt x="253" y="353"/>
                  </a:lnTo>
                  <a:lnTo>
                    <a:pt x="256" y="342"/>
                  </a:lnTo>
                  <a:lnTo>
                    <a:pt x="260" y="332"/>
                  </a:lnTo>
                  <a:lnTo>
                    <a:pt x="265" y="321"/>
                  </a:lnTo>
                  <a:lnTo>
                    <a:pt x="271" y="312"/>
                  </a:lnTo>
                  <a:lnTo>
                    <a:pt x="286" y="293"/>
                  </a:lnTo>
                  <a:lnTo>
                    <a:pt x="286" y="293"/>
                  </a:lnTo>
                  <a:lnTo>
                    <a:pt x="302" y="271"/>
                  </a:lnTo>
                  <a:lnTo>
                    <a:pt x="309" y="257"/>
                  </a:lnTo>
                  <a:lnTo>
                    <a:pt x="317" y="242"/>
                  </a:lnTo>
                  <a:lnTo>
                    <a:pt x="324" y="227"/>
                  </a:lnTo>
                  <a:lnTo>
                    <a:pt x="329" y="209"/>
                  </a:lnTo>
                  <a:lnTo>
                    <a:pt x="332" y="189"/>
                  </a:lnTo>
                  <a:lnTo>
                    <a:pt x="333" y="166"/>
                  </a:lnTo>
                  <a:lnTo>
                    <a:pt x="333" y="166"/>
                  </a:lnTo>
                  <a:close/>
                  <a:moveTo>
                    <a:pt x="177" y="490"/>
                  </a:moveTo>
                  <a:lnTo>
                    <a:pt x="156" y="490"/>
                  </a:lnTo>
                  <a:lnTo>
                    <a:pt x="156" y="490"/>
                  </a:lnTo>
                  <a:lnTo>
                    <a:pt x="150" y="490"/>
                  </a:lnTo>
                  <a:lnTo>
                    <a:pt x="144" y="489"/>
                  </a:lnTo>
                  <a:lnTo>
                    <a:pt x="138" y="486"/>
                  </a:lnTo>
                  <a:lnTo>
                    <a:pt x="133" y="483"/>
                  </a:lnTo>
                  <a:lnTo>
                    <a:pt x="129" y="478"/>
                  </a:lnTo>
                  <a:lnTo>
                    <a:pt x="124" y="472"/>
                  </a:lnTo>
                  <a:lnTo>
                    <a:pt x="121" y="466"/>
                  </a:lnTo>
                  <a:lnTo>
                    <a:pt x="118" y="460"/>
                  </a:lnTo>
                  <a:lnTo>
                    <a:pt x="214" y="460"/>
                  </a:lnTo>
                  <a:lnTo>
                    <a:pt x="214" y="460"/>
                  </a:lnTo>
                  <a:lnTo>
                    <a:pt x="211" y="466"/>
                  </a:lnTo>
                  <a:lnTo>
                    <a:pt x="208" y="472"/>
                  </a:lnTo>
                  <a:lnTo>
                    <a:pt x="205" y="478"/>
                  </a:lnTo>
                  <a:lnTo>
                    <a:pt x="199" y="483"/>
                  </a:lnTo>
                  <a:lnTo>
                    <a:pt x="194" y="486"/>
                  </a:lnTo>
                  <a:lnTo>
                    <a:pt x="188" y="489"/>
                  </a:lnTo>
                  <a:lnTo>
                    <a:pt x="183" y="490"/>
                  </a:lnTo>
                  <a:lnTo>
                    <a:pt x="177" y="490"/>
                  </a:lnTo>
                  <a:lnTo>
                    <a:pt x="177" y="490"/>
                  </a:lnTo>
                  <a:close/>
                  <a:moveTo>
                    <a:pt x="217" y="430"/>
                  </a:moveTo>
                  <a:lnTo>
                    <a:pt x="115" y="430"/>
                  </a:lnTo>
                  <a:lnTo>
                    <a:pt x="115" y="413"/>
                  </a:lnTo>
                  <a:lnTo>
                    <a:pt x="217" y="413"/>
                  </a:lnTo>
                  <a:lnTo>
                    <a:pt x="217" y="430"/>
                  </a:lnTo>
                  <a:close/>
                  <a:moveTo>
                    <a:pt x="215" y="377"/>
                  </a:moveTo>
                  <a:lnTo>
                    <a:pt x="117" y="377"/>
                  </a:lnTo>
                  <a:lnTo>
                    <a:pt x="117" y="377"/>
                  </a:lnTo>
                  <a:lnTo>
                    <a:pt x="117" y="360"/>
                  </a:lnTo>
                  <a:lnTo>
                    <a:pt x="114" y="344"/>
                  </a:lnTo>
                  <a:lnTo>
                    <a:pt x="109" y="330"/>
                  </a:lnTo>
                  <a:lnTo>
                    <a:pt x="103" y="317"/>
                  </a:lnTo>
                  <a:lnTo>
                    <a:pt x="97" y="305"/>
                  </a:lnTo>
                  <a:lnTo>
                    <a:pt x="90" y="295"/>
                  </a:lnTo>
                  <a:lnTo>
                    <a:pt x="75" y="274"/>
                  </a:lnTo>
                  <a:lnTo>
                    <a:pt x="75" y="274"/>
                  </a:lnTo>
                  <a:lnTo>
                    <a:pt x="60" y="251"/>
                  </a:lnTo>
                  <a:lnTo>
                    <a:pt x="53" y="241"/>
                  </a:lnTo>
                  <a:lnTo>
                    <a:pt x="47" y="229"/>
                  </a:lnTo>
                  <a:lnTo>
                    <a:pt x="41" y="215"/>
                  </a:lnTo>
                  <a:lnTo>
                    <a:pt x="38" y="200"/>
                  </a:lnTo>
                  <a:lnTo>
                    <a:pt x="35" y="184"/>
                  </a:lnTo>
                  <a:lnTo>
                    <a:pt x="33" y="166"/>
                  </a:lnTo>
                  <a:lnTo>
                    <a:pt x="33" y="166"/>
                  </a:lnTo>
                  <a:lnTo>
                    <a:pt x="35" y="153"/>
                  </a:lnTo>
                  <a:lnTo>
                    <a:pt x="36" y="139"/>
                  </a:lnTo>
                  <a:lnTo>
                    <a:pt x="39" y="127"/>
                  </a:lnTo>
                  <a:lnTo>
                    <a:pt x="44" y="114"/>
                  </a:lnTo>
                  <a:lnTo>
                    <a:pt x="50" y="103"/>
                  </a:lnTo>
                  <a:lnTo>
                    <a:pt x="57" y="91"/>
                  </a:lnTo>
                  <a:lnTo>
                    <a:pt x="65" y="83"/>
                  </a:lnTo>
                  <a:lnTo>
                    <a:pt x="72" y="72"/>
                  </a:lnTo>
                  <a:lnTo>
                    <a:pt x="82" y="65"/>
                  </a:lnTo>
                  <a:lnTo>
                    <a:pt x="93" y="56"/>
                  </a:lnTo>
                  <a:lnTo>
                    <a:pt x="103" y="50"/>
                  </a:lnTo>
                  <a:lnTo>
                    <a:pt x="115" y="44"/>
                  </a:lnTo>
                  <a:lnTo>
                    <a:pt x="127" y="39"/>
                  </a:lnTo>
                  <a:lnTo>
                    <a:pt x="139" y="36"/>
                  </a:lnTo>
                  <a:lnTo>
                    <a:pt x="153" y="35"/>
                  </a:lnTo>
                  <a:lnTo>
                    <a:pt x="166" y="33"/>
                  </a:lnTo>
                  <a:lnTo>
                    <a:pt x="166" y="33"/>
                  </a:lnTo>
                  <a:lnTo>
                    <a:pt x="180" y="35"/>
                  </a:lnTo>
                  <a:lnTo>
                    <a:pt x="193" y="36"/>
                  </a:lnTo>
                  <a:lnTo>
                    <a:pt x="206" y="39"/>
                  </a:lnTo>
                  <a:lnTo>
                    <a:pt x="218" y="44"/>
                  </a:lnTo>
                  <a:lnTo>
                    <a:pt x="230" y="50"/>
                  </a:lnTo>
                  <a:lnTo>
                    <a:pt x="241" y="56"/>
                  </a:lnTo>
                  <a:lnTo>
                    <a:pt x="251" y="65"/>
                  </a:lnTo>
                  <a:lnTo>
                    <a:pt x="260" y="72"/>
                  </a:lnTo>
                  <a:lnTo>
                    <a:pt x="269" y="83"/>
                  </a:lnTo>
                  <a:lnTo>
                    <a:pt x="277" y="91"/>
                  </a:lnTo>
                  <a:lnTo>
                    <a:pt x="283" y="103"/>
                  </a:lnTo>
                  <a:lnTo>
                    <a:pt x="289" y="115"/>
                  </a:lnTo>
                  <a:lnTo>
                    <a:pt x="293" y="127"/>
                  </a:lnTo>
                  <a:lnTo>
                    <a:pt x="296" y="139"/>
                  </a:lnTo>
                  <a:lnTo>
                    <a:pt x="299" y="153"/>
                  </a:lnTo>
                  <a:lnTo>
                    <a:pt x="299" y="166"/>
                  </a:lnTo>
                  <a:lnTo>
                    <a:pt x="299" y="166"/>
                  </a:lnTo>
                  <a:lnTo>
                    <a:pt x="297" y="186"/>
                  </a:lnTo>
                  <a:lnTo>
                    <a:pt x="296" y="200"/>
                  </a:lnTo>
                  <a:lnTo>
                    <a:pt x="292" y="215"/>
                  </a:lnTo>
                  <a:lnTo>
                    <a:pt x="287" y="229"/>
                  </a:lnTo>
                  <a:lnTo>
                    <a:pt x="280" y="241"/>
                  </a:lnTo>
                  <a:lnTo>
                    <a:pt x="274" y="251"/>
                  </a:lnTo>
                  <a:lnTo>
                    <a:pt x="257" y="274"/>
                  </a:lnTo>
                  <a:lnTo>
                    <a:pt x="257" y="274"/>
                  </a:lnTo>
                  <a:lnTo>
                    <a:pt x="242" y="295"/>
                  </a:lnTo>
                  <a:lnTo>
                    <a:pt x="235" y="305"/>
                  </a:lnTo>
                  <a:lnTo>
                    <a:pt x="229" y="317"/>
                  </a:lnTo>
                  <a:lnTo>
                    <a:pt x="223" y="330"/>
                  </a:lnTo>
                  <a:lnTo>
                    <a:pt x="220" y="344"/>
                  </a:lnTo>
                  <a:lnTo>
                    <a:pt x="217" y="360"/>
                  </a:lnTo>
                  <a:lnTo>
                    <a:pt x="215" y="377"/>
                  </a:lnTo>
                  <a:lnTo>
                    <a:pt x="215" y="3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6" name="Freeform 362">
              <a:extLst>
                <a:ext uri="{FF2B5EF4-FFF2-40B4-BE49-F238E27FC236}">
                  <a16:creationId xmlns:a16="http://schemas.microsoft.com/office/drawing/2014/main" xmlns="" id="{C5D4BC0C-0751-4B62-9FFB-33C14BB54A67}"/>
                </a:ext>
              </a:extLst>
            </p:cNvPr>
            <p:cNvSpPr>
              <a:spLocks/>
            </p:cNvSpPr>
            <p:nvPr/>
          </p:nvSpPr>
          <p:spPr bwMode="auto">
            <a:xfrm>
              <a:off x="8543926" y="6424613"/>
              <a:ext cx="136525" cy="147638"/>
            </a:xfrm>
            <a:custGeom>
              <a:avLst/>
              <a:gdLst>
                <a:gd name="T0" fmla="*/ 144 w 174"/>
                <a:gd name="T1" fmla="*/ 7 h 187"/>
                <a:gd name="T2" fmla="*/ 144 w 174"/>
                <a:gd name="T3" fmla="*/ 7 h 187"/>
                <a:gd name="T4" fmla="*/ 138 w 174"/>
                <a:gd name="T5" fmla="*/ 1 h 187"/>
                <a:gd name="T6" fmla="*/ 132 w 174"/>
                <a:gd name="T7" fmla="*/ 0 h 187"/>
                <a:gd name="T8" fmla="*/ 132 w 174"/>
                <a:gd name="T9" fmla="*/ 0 h 187"/>
                <a:gd name="T10" fmla="*/ 124 w 174"/>
                <a:gd name="T11" fmla="*/ 0 h 187"/>
                <a:gd name="T12" fmla="*/ 118 w 174"/>
                <a:gd name="T13" fmla="*/ 4 h 187"/>
                <a:gd name="T14" fmla="*/ 87 w 174"/>
                <a:gd name="T15" fmla="*/ 31 h 187"/>
                <a:gd name="T16" fmla="*/ 57 w 174"/>
                <a:gd name="T17" fmla="*/ 4 h 187"/>
                <a:gd name="T18" fmla="*/ 57 w 174"/>
                <a:gd name="T19" fmla="*/ 4 h 187"/>
                <a:gd name="T20" fmla="*/ 51 w 174"/>
                <a:gd name="T21" fmla="*/ 0 h 187"/>
                <a:gd name="T22" fmla="*/ 44 w 174"/>
                <a:gd name="T23" fmla="*/ 0 h 187"/>
                <a:gd name="T24" fmla="*/ 44 w 174"/>
                <a:gd name="T25" fmla="*/ 0 h 187"/>
                <a:gd name="T26" fmla="*/ 36 w 174"/>
                <a:gd name="T27" fmla="*/ 1 h 187"/>
                <a:gd name="T28" fmla="*/ 30 w 174"/>
                <a:gd name="T29" fmla="*/ 7 h 187"/>
                <a:gd name="T30" fmla="*/ 3 w 174"/>
                <a:gd name="T31" fmla="*/ 51 h 187"/>
                <a:gd name="T32" fmla="*/ 3 w 174"/>
                <a:gd name="T33" fmla="*/ 51 h 187"/>
                <a:gd name="T34" fmla="*/ 2 w 174"/>
                <a:gd name="T35" fmla="*/ 54 h 187"/>
                <a:gd name="T36" fmla="*/ 0 w 174"/>
                <a:gd name="T37" fmla="*/ 58 h 187"/>
                <a:gd name="T38" fmla="*/ 0 w 174"/>
                <a:gd name="T39" fmla="*/ 63 h 187"/>
                <a:gd name="T40" fmla="*/ 2 w 174"/>
                <a:gd name="T41" fmla="*/ 66 h 187"/>
                <a:gd name="T42" fmla="*/ 41 w 174"/>
                <a:gd name="T43" fmla="*/ 175 h 187"/>
                <a:gd name="T44" fmla="*/ 41 w 174"/>
                <a:gd name="T45" fmla="*/ 175 h 187"/>
                <a:gd name="T46" fmla="*/ 45 w 174"/>
                <a:gd name="T47" fmla="*/ 181 h 187"/>
                <a:gd name="T48" fmla="*/ 50 w 174"/>
                <a:gd name="T49" fmla="*/ 185 h 187"/>
                <a:gd name="T50" fmla="*/ 56 w 174"/>
                <a:gd name="T51" fmla="*/ 187 h 187"/>
                <a:gd name="T52" fmla="*/ 63 w 174"/>
                <a:gd name="T53" fmla="*/ 185 h 187"/>
                <a:gd name="T54" fmla="*/ 63 w 174"/>
                <a:gd name="T55" fmla="*/ 185 h 187"/>
                <a:gd name="T56" fmla="*/ 69 w 174"/>
                <a:gd name="T57" fmla="*/ 182 h 187"/>
                <a:gd name="T58" fmla="*/ 72 w 174"/>
                <a:gd name="T59" fmla="*/ 176 h 187"/>
                <a:gd name="T60" fmla="*/ 74 w 174"/>
                <a:gd name="T61" fmla="*/ 170 h 187"/>
                <a:gd name="T62" fmla="*/ 74 w 174"/>
                <a:gd name="T63" fmla="*/ 164 h 187"/>
                <a:gd name="T64" fmla="*/ 36 w 174"/>
                <a:gd name="T65" fmla="*/ 63 h 187"/>
                <a:gd name="T66" fmla="*/ 48 w 174"/>
                <a:gd name="T67" fmla="*/ 42 h 187"/>
                <a:gd name="T68" fmla="*/ 75 w 174"/>
                <a:gd name="T69" fmla="*/ 67 h 187"/>
                <a:gd name="T70" fmla="*/ 75 w 174"/>
                <a:gd name="T71" fmla="*/ 67 h 187"/>
                <a:gd name="T72" fmla="*/ 81 w 174"/>
                <a:gd name="T73" fmla="*/ 72 h 187"/>
                <a:gd name="T74" fmla="*/ 87 w 174"/>
                <a:gd name="T75" fmla="*/ 72 h 187"/>
                <a:gd name="T76" fmla="*/ 93 w 174"/>
                <a:gd name="T77" fmla="*/ 72 h 187"/>
                <a:gd name="T78" fmla="*/ 99 w 174"/>
                <a:gd name="T79" fmla="*/ 67 h 187"/>
                <a:gd name="T80" fmla="*/ 126 w 174"/>
                <a:gd name="T81" fmla="*/ 42 h 187"/>
                <a:gd name="T82" fmla="*/ 138 w 174"/>
                <a:gd name="T83" fmla="*/ 63 h 187"/>
                <a:gd name="T84" fmla="*/ 102 w 174"/>
                <a:gd name="T85" fmla="*/ 164 h 187"/>
                <a:gd name="T86" fmla="*/ 102 w 174"/>
                <a:gd name="T87" fmla="*/ 164 h 187"/>
                <a:gd name="T88" fmla="*/ 101 w 174"/>
                <a:gd name="T89" fmla="*/ 170 h 187"/>
                <a:gd name="T90" fmla="*/ 102 w 174"/>
                <a:gd name="T91" fmla="*/ 176 h 187"/>
                <a:gd name="T92" fmla="*/ 106 w 174"/>
                <a:gd name="T93" fmla="*/ 182 h 187"/>
                <a:gd name="T94" fmla="*/ 112 w 174"/>
                <a:gd name="T95" fmla="*/ 185 h 187"/>
                <a:gd name="T96" fmla="*/ 112 w 174"/>
                <a:gd name="T97" fmla="*/ 185 h 187"/>
                <a:gd name="T98" fmla="*/ 117 w 174"/>
                <a:gd name="T99" fmla="*/ 187 h 187"/>
                <a:gd name="T100" fmla="*/ 117 w 174"/>
                <a:gd name="T101" fmla="*/ 187 h 187"/>
                <a:gd name="T102" fmla="*/ 123 w 174"/>
                <a:gd name="T103" fmla="*/ 185 h 187"/>
                <a:gd name="T104" fmla="*/ 127 w 174"/>
                <a:gd name="T105" fmla="*/ 184 h 187"/>
                <a:gd name="T106" fmla="*/ 130 w 174"/>
                <a:gd name="T107" fmla="*/ 179 h 187"/>
                <a:gd name="T108" fmla="*/ 133 w 174"/>
                <a:gd name="T109" fmla="*/ 175 h 187"/>
                <a:gd name="T110" fmla="*/ 174 w 174"/>
                <a:gd name="T111" fmla="*/ 66 h 187"/>
                <a:gd name="T112" fmla="*/ 174 w 174"/>
                <a:gd name="T113" fmla="*/ 66 h 187"/>
                <a:gd name="T114" fmla="*/ 174 w 174"/>
                <a:gd name="T115" fmla="*/ 63 h 187"/>
                <a:gd name="T116" fmla="*/ 174 w 174"/>
                <a:gd name="T117" fmla="*/ 58 h 187"/>
                <a:gd name="T118" fmla="*/ 174 w 174"/>
                <a:gd name="T119" fmla="*/ 54 h 187"/>
                <a:gd name="T120" fmla="*/ 172 w 174"/>
                <a:gd name="T121" fmla="*/ 51 h 187"/>
                <a:gd name="T122" fmla="*/ 144 w 174"/>
                <a:gd name="T123"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187">
                  <a:moveTo>
                    <a:pt x="144" y="7"/>
                  </a:moveTo>
                  <a:lnTo>
                    <a:pt x="144" y="7"/>
                  </a:lnTo>
                  <a:lnTo>
                    <a:pt x="138" y="1"/>
                  </a:lnTo>
                  <a:lnTo>
                    <a:pt x="132" y="0"/>
                  </a:lnTo>
                  <a:lnTo>
                    <a:pt x="132" y="0"/>
                  </a:lnTo>
                  <a:lnTo>
                    <a:pt x="124" y="0"/>
                  </a:lnTo>
                  <a:lnTo>
                    <a:pt x="118" y="4"/>
                  </a:lnTo>
                  <a:lnTo>
                    <a:pt x="87" y="31"/>
                  </a:lnTo>
                  <a:lnTo>
                    <a:pt x="57" y="4"/>
                  </a:lnTo>
                  <a:lnTo>
                    <a:pt x="57" y="4"/>
                  </a:lnTo>
                  <a:lnTo>
                    <a:pt x="51" y="0"/>
                  </a:lnTo>
                  <a:lnTo>
                    <a:pt x="44" y="0"/>
                  </a:lnTo>
                  <a:lnTo>
                    <a:pt x="44" y="0"/>
                  </a:lnTo>
                  <a:lnTo>
                    <a:pt x="36" y="1"/>
                  </a:lnTo>
                  <a:lnTo>
                    <a:pt x="30" y="7"/>
                  </a:lnTo>
                  <a:lnTo>
                    <a:pt x="3" y="51"/>
                  </a:lnTo>
                  <a:lnTo>
                    <a:pt x="3" y="51"/>
                  </a:lnTo>
                  <a:lnTo>
                    <a:pt x="2" y="54"/>
                  </a:lnTo>
                  <a:lnTo>
                    <a:pt x="0" y="58"/>
                  </a:lnTo>
                  <a:lnTo>
                    <a:pt x="0" y="63"/>
                  </a:lnTo>
                  <a:lnTo>
                    <a:pt x="2" y="66"/>
                  </a:lnTo>
                  <a:lnTo>
                    <a:pt x="41" y="175"/>
                  </a:lnTo>
                  <a:lnTo>
                    <a:pt x="41" y="175"/>
                  </a:lnTo>
                  <a:lnTo>
                    <a:pt x="45" y="181"/>
                  </a:lnTo>
                  <a:lnTo>
                    <a:pt x="50" y="185"/>
                  </a:lnTo>
                  <a:lnTo>
                    <a:pt x="56" y="187"/>
                  </a:lnTo>
                  <a:lnTo>
                    <a:pt x="63" y="185"/>
                  </a:lnTo>
                  <a:lnTo>
                    <a:pt x="63" y="185"/>
                  </a:lnTo>
                  <a:lnTo>
                    <a:pt x="69" y="182"/>
                  </a:lnTo>
                  <a:lnTo>
                    <a:pt x="72" y="176"/>
                  </a:lnTo>
                  <a:lnTo>
                    <a:pt x="74" y="170"/>
                  </a:lnTo>
                  <a:lnTo>
                    <a:pt x="74" y="164"/>
                  </a:lnTo>
                  <a:lnTo>
                    <a:pt x="36" y="63"/>
                  </a:lnTo>
                  <a:lnTo>
                    <a:pt x="48" y="42"/>
                  </a:lnTo>
                  <a:lnTo>
                    <a:pt x="75" y="67"/>
                  </a:lnTo>
                  <a:lnTo>
                    <a:pt x="75" y="67"/>
                  </a:lnTo>
                  <a:lnTo>
                    <a:pt x="81" y="72"/>
                  </a:lnTo>
                  <a:lnTo>
                    <a:pt x="87" y="72"/>
                  </a:lnTo>
                  <a:lnTo>
                    <a:pt x="93" y="72"/>
                  </a:lnTo>
                  <a:lnTo>
                    <a:pt x="99" y="67"/>
                  </a:lnTo>
                  <a:lnTo>
                    <a:pt x="126" y="42"/>
                  </a:lnTo>
                  <a:lnTo>
                    <a:pt x="138" y="63"/>
                  </a:lnTo>
                  <a:lnTo>
                    <a:pt x="102" y="164"/>
                  </a:lnTo>
                  <a:lnTo>
                    <a:pt x="102" y="164"/>
                  </a:lnTo>
                  <a:lnTo>
                    <a:pt x="101" y="170"/>
                  </a:lnTo>
                  <a:lnTo>
                    <a:pt x="102" y="176"/>
                  </a:lnTo>
                  <a:lnTo>
                    <a:pt x="106" y="182"/>
                  </a:lnTo>
                  <a:lnTo>
                    <a:pt x="112" y="185"/>
                  </a:lnTo>
                  <a:lnTo>
                    <a:pt x="112" y="185"/>
                  </a:lnTo>
                  <a:lnTo>
                    <a:pt x="117" y="187"/>
                  </a:lnTo>
                  <a:lnTo>
                    <a:pt x="117" y="187"/>
                  </a:lnTo>
                  <a:lnTo>
                    <a:pt x="123" y="185"/>
                  </a:lnTo>
                  <a:lnTo>
                    <a:pt x="127" y="184"/>
                  </a:lnTo>
                  <a:lnTo>
                    <a:pt x="130" y="179"/>
                  </a:lnTo>
                  <a:lnTo>
                    <a:pt x="133" y="175"/>
                  </a:lnTo>
                  <a:lnTo>
                    <a:pt x="174" y="66"/>
                  </a:lnTo>
                  <a:lnTo>
                    <a:pt x="174" y="66"/>
                  </a:lnTo>
                  <a:lnTo>
                    <a:pt x="174" y="63"/>
                  </a:lnTo>
                  <a:lnTo>
                    <a:pt x="174" y="58"/>
                  </a:lnTo>
                  <a:lnTo>
                    <a:pt x="174" y="54"/>
                  </a:lnTo>
                  <a:lnTo>
                    <a:pt x="172" y="51"/>
                  </a:lnTo>
                  <a:lnTo>
                    <a:pt x="144"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87" name="Text Placeholder 14">
            <a:extLst>
              <a:ext uri="{FF2B5EF4-FFF2-40B4-BE49-F238E27FC236}">
                <a16:creationId xmlns:a16="http://schemas.microsoft.com/office/drawing/2014/main" xmlns="" id="{962580EC-A230-48A6-B27D-8FB12C71D242}"/>
              </a:ext>
            </a:extLst>
          </p:cNvPr>
          <p:cNvSpPr txBox="1">
            <a:spLocks/>
          </p:cNvSpPr>
          <p:nvPr/>
        </p:nvSpPr>
        <p:spPr>
          <a:xfrm>
            <a:off x="4191220" y="3460592"/>
            <a:ext cx="781285" cy="36933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2400" dirty="0">
                <a:solidFill>
                  <a:schemeClr val="bg1"/>
                </a:solidFill>
                <a:latin typeface="+mj-lt"/>
              </a:rPr>
              <a:t>50%</a:t>
            </a:r>
          </a:p>
        </p:txBody>
      </p:sp>
      <p:sp>
        <p:nvSpPr>
          <p:cNvPr id="88" name="Text Placeholder 14">
            <a:extLst>
              <a:ext uri="{FF2B5EF4-FFF2-40B4-BE49-F238E27FC236}">
                <a16:creationId xmlns:a16="http://schemas.microsoft.com/office/drawing/2014/main" xmlns="" id="{B355514B-61D6-4595-893D-1672CE684008}"/>
              </a:ext>
            </a:extLst>
          </p:cNvPr>
          <p:cNvSpPr txBox="1">
            <a:spLocks/>
          </p:cNvSpPr>
          <p:nvPr/>
        </p:nvSpPr>
        <p:spPr>
          <a:xfrm>
            <a:off x="5396469" y="2743698"/>
            <a:ext cx="607123"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solidFill>
                  <a:schemeClr val="bg1"/>
                </a:solidFill>
                <a:latin typeface="+mj-lt"/>
              </a:rPr>
              <a:t>20%</a:t>
            </a:r>
          </a:p>
        </p:txBody>
      </p:sp>
      <p:sp>
        <p:nvSpPr>
          <p:cNvPr id="89" name="Text Placeholder 14">
            <a:extLst>
              <a:ext uri="{FF2B5EF4-FFF2-40B4-BE49-F238E27FC236}">
                <a16:creationId xmlns:a16="http://schemas.microsoft.com/office/drawing/2014/main" xmlns="" id="{4FDDDE06-C5A2-461C-BD48-15A96FDB9F3B}"/>
              </a:ext>
            </a:extLst>
          </p:cNvPr>
          <p:cNvSpPr txBox="1">
            <a:spLocks/>
          </p:cNvSpPr>
          <p:nvPr/>
        </p:nvSpPr>
        <p:spPr>
          <a:xfrm>
            <a:off x="6440193" y="2955079"/>
            <a:ext cx="658771"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solidFill>
                  <a:schemeClr val="bg1"/>
                </a:solidFill>
                <a:latin typeface="+mj-lt"/>
              </a:rPr>
              <a:t>60%</a:t>
            </a:r>
          </a:p>
        </p:txBody>
      </p:sp>
      <p:sp>
        <p:nvSpPr>
          <p:cNvPr id="90" name="Text Placeholder 14">
            <a:extLst>
              <a:ext uri="{FF2B5EF4-FFF2-40B4-BE49-F238E27FC236}">
                <a16:creationId xmlns:a16="http://schemas.microsoft.com/office/drawing/2014/main" xmlns="" id="{9E91C9E6-E152-4383-AE3F-5139793BD283}"/>
              </a:ext>
            </a:extLst>
          </p:cNvPr>
          <p:cNvSpPr txBox="1">
            <a:spLocks/>
          </p:cNvSpPr>
          <p:nvPr/>
        </p:nvSpPr>
        <p:spPr>
          <a:xfrm>
            <a:off x="7364805" y="4242695"/>
            <a:ext cx="658771"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solidFill>
                  <a:schemeClr val="bg1"/>
                </a:solidFill>
                <a:latin typeface="+mj-lt"/>
              </a:rPr>
              <a:t>45%</a:t>
            </a:r>
          </a:p>
        </p:txBody>
      </p:sp>
      <p:sp>
        <p:nvSpPr>
          <p:cNvPr id="91" name="Text Placeholder 14">
            <a:extLst>
              <a:ext uri="{FF2B5EF4-FFF2-40B4-BE49-F238E27FC236}">
                <a16:creationId xmlns:a16="http://schemas.microsoft.com/office/drawing/2014/main" xmlns="" id="{0E33FD8D-2BBE-4BA3-8785-F9288ACC5CC9}"/>
              </a:ext>
            </a:extLst>
          </p:cNvPr>
          <p:cNvSpPr txBox="1">
            <a:spLocks/>
          </p:cNvSpPr>
          <p:nvPr/>
        </p:nvSpPr>
        <p:spPr>
          <a:xfrm>
            <a:off x="6329361" y="4764674"/>
            <a:ext cx="658771"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solidFill>
                  <a:schemeClr val="bg1"/>
                </a:solidFill>
                <a:latin typeface="+mj-lt"/>
              </a:rPr>
              <a:t>50%</a:t>
            </a:r>
          </a:p>
        </p:txBody>
      </p:sp>
      <p:sp>
        <p:nvSpPr>
          <p:cNvPr id="92" name="Text Placeholder 14">
            <a:extLst>
              <a:ext uri="{FF2B5EF4-FFF2-40B4-BE49-F238E27FC236}">
                <a16:creationId xmlns:a16="http://schemas.microsoft.com/office/drawing/2014/main" xmlns="" id="{9D531D17-4BE3-4F06-AD47-2635AEBBEE22}"/>
              </a:ext>
            </a:extLst>
          </p:cNvPr>
          <p:cNvSpPr txBox="1">
            <a:spLocks/>
          </p:cNvSpPr>
          <p:nvPr/>
        </p:nvSpPr>
        <p:spPr>
          <a:xfrm>
            <a:off x="4802533" y="5121582"/>
            <a:ext cx="658771" cy="24622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600" dirty="0">
                <a:solidFill>
                  <a:schemeClr val="bg1"/>
                </a:solidFill>
                <a:latin typeface="+mj-lt"/>
              </a:rPr>
              <a:t>50%</a:t>
            </a:r>
          </a:p>
        </p:txBody>
      </p:sp>
      <p:sp>
        <p:nvSpPr>
          <p:cNvPr id="93" name="Text Placeholder 14">
            <a:extLst>
              <a:ext uri="{FF2B5EF4-FFF2-40B4-BE49-F238E27FC236}">
                <a16:creationId xmlns:a16="http://schemas.microsoft.com/office/drawing/2014/main" xmlns="" id="{9AA9A5E8-A716-4521-A5EC-F1413C69883F}"/>
              </a:ext>
            </a:extLst>
          </p:cNvPr>
          <p:cNvSpPr txBox="1">
            <a:spLocks/>
          </p:cNvSpPr>
          <p:nvPr/>
        </p:nvSpPr>
        <p:spPr>
          <a:xfrm>
            <a:off x="1048424" y="1806546"/>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94" name="Text Placeholder 14">
            <a:extLst>
              <a:ext uri="{FF2B5EF4-FFF2-40B4-BE49-F238E27FC236}">
                <a16:creationId xmlns:a16="http://schemas.microsoft.com/office/drawing/2014/main" xmlns="" id="{0ACE0DC7-C6F3-4E3E-9B02-5338AFDFB5B7}"/>
              </a:ext>
            </a:extLst>
          </p:cNvPr>
          <p:cNvSpPr txBox="1">
            <a:spLocks/>
          </p:cNvSpPr>
          <p:nvPr/>
        </p:nvSpPr>
        <p:spPr>
          <a:xfrm>
            <a:off x="1049695" y="2078037"/>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200" dirty="0">
                <a:solidFill>
                  <a:schemeClr val="tx1">
                    <a:lumMod val="65000"/>
                    <a:lumOff val="35000"/>
                  </a:schemeClr>
                </a:solidFill>
              </a:rPr>
              <a:t>On the other hand, we denounce with righteous dislike indignation</a:t>
            </a:r>
          </a:p>
        </p:txBody>
      </p:sp>
      <p:sp>
        <p:nvSpPr>
          <p:cNvPr id="95" name="Text Placeholder 14">
            <a:extLst>
              <a:ext uri="{FF2B5EF4-FFF2-40B4-BE49-F238E27FC236}">
                <a16:creationId xmlns:a16="http://schemas.microsoft.com/office/drawing/2014/main" xmlns="" id="{A21ED097-D293-4AA0-9AF0-F8AD30643FC1}"/>
              </a:ext>
            </a:extLst>
          </p:cNvPr>
          <p:cNvSpPr txBox="1">
            <a:spLocks/>
          </p:cNvSpPr>
          <p:nvPr/>
        </p:nvSpPr>
        <p:spPr>
          <a:xfrm>
            <a:off x="1610887" y="5113091"/>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96" name="Text Placeholder 14">
            <a:extLst>
              <a:ext uri="{FF2B5EF4-FFF2-40B4-BE49-F238E27FC236}">
                <a16:creationId xmlns:a16="http://schemas.microsoft.com/office/drawing/2014/main" xmlns="" id="{F6F772CA-7F75-4275-A3C9-4E801D163C48}"/>
              </a:ext>
            </a:extLst>
          </p:cNvPr>
          <p:cNvSpPr txBox="1">
            <a:spLocks/>
          </p:cNvSpPr>
          <p:nvPr/>
        </p:nvSpPr>
        <p:spPr>
          <a:xfrm>
            <a:off x="1612155" y="5384581"/>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IN" sz="1200" dirty="0">
                <a:solidFill>
                  <a:schemeClr val="tx1">
                    <a:lumMod val="65000"/>
                    <a:lumOff val="35000"/>
                  </a:schemeClr>
                </a:solidFill>
              </a:rPr>
              <a:t>On the other hand, we denounce with righteous dislike indignation</a:t>
            </a:r>
          </a:p>
        </p:txBody>
      </p:sp>
      <p:sp>
        <p:nvSpPr>
          <p:cNvPr id="97" name="Text Placeholder 14">
            <a:extLst>
              <a:ext uri="{FF2B5EF4-FFF2-40B4-BE49-F238E27FC236}">
                <a16:creationId xmlns:a16="http://schemas.microsoft.com/office/drawing/2014/main" xmlns="" id="{774F9DC1-D6D7-4028-9965-30FCC8FDFE94}"/>
              </a:ext>
            </a:extLst>
          </p:cNvPr>
          <p:cNvSpPr txBox="1">
            <a:spLocks/>
          </p:cNvSpPr>
          <p:nvPr/>
        </p:nvSpPr>
        <p:spPr>
          <a:xfrm>
            <a:off x="8450367" y="1806546"/>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98" name="Text Placeholder 14">
            <a:extLst>
              <a:ext uri="{FF2B5EF4-FFF2-40B4-BE49-F238E27FC236}">
                <a16:creationId xmlns:a16="http://schemas.microsoft.com/office/drawing/2014/main" xmlns="" id="{424EBF87-74D4-42AB-BF29-B0F2FAF6D835}"/>
              </a:ext>
            </a:extLst>
          </p:cNvPr>
          <p:cNvSpPr txBox="1">
            <a:spLocks/>
          </p:cNvSpPr>
          <p:nvPr/>
        </p:nvSpPr>
        <p:spPr>
          <a:xfrm>
            <a:off x="8450367" y="2078037"/>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200" dirty="0">
                <a:solidFill>
                  <a:schemeClr val="tx1">
                    <a:lumMod val="65000"/>
                    <a:lumOff val="35000"/>
                  </a:schemeClr>
                </a:solidFill>
              </a:rPr>
              <a:t>On the other hand, we denounce with righteous dislike indignation</a:t>
            </a:r>
          </a:p>
        </p:txBody>
      </p:sp>
      <p:sp>
        <p:nvSpPr>
          <p:cNvPr id="99" name="Text Placeholder 14">
            <a:extLst>
              <a:ext uri="{FF2B5EF4-FFF2-40B4-BE49-F238E27FC236}">
                <a16:creationId xmlns:a16="http://schemas.microsoft.com/office/drawing/2014/main" xmlns="" id="{FAF24523-63B7-4A04-AE9C-B3953C4764E2}"/>
              </a:ext>
            </a:extLst>
          </p:cNvPr>
          <p:cNvSpPr txBox="1">
            <a:spLocks/>
          </p:cNvSpPr>
          <p:nvPr/>
        </p:nvSpPr>
        <p:spPr>
          <a:xfrm>
            <a:off x="9169492" y="3543318"/>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100" name="Text Placeholder 14">
            <a:extLst>
              <a:ext uri="{FF2B5EF4-FFF2-40B4-BE49-F238E27FC236}">
                <a16:creationId xmlns:a16="http://schemas.microsoft.com/office/drawing/2014/main" xmlns="" id="{61512CD4-27A5-4AD7-AE2E-F3362812BC48}"/>
              </a:ext>
            </a:extLst>
          </p:cNvPr>
          <p:cNvSpPr txBox="1">
            <a:spLocks/>
          </p:cNvSpPr>
          <p:nvPr/>
        </p:nvSpPr>
        <p:spPr>
          <a:xfrm>
            <a:off x="9169495" y="3814809"/>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200" dirty="0">
                <a:solidFill>
                  <a:schemeClr val="tx1">
                    <a:lumMod val="65000"/>
                    <a:lumOff val="35000"/>
                  </a:schemeClr>
                </a:solidFill>
              </a:rPr>
              <a:t>On the other hand, we denounce with righteous dislike indignation</a:t>
            </a:r>
          </a:p>
        </p:txBody>
      </p:sp>
      <p:sp>
        <p:nvSpPr>
          <p:cNvPr id="101" name="Text Placeholder 14">
            <a:extLst>
              <a:ext uri="{FF2B5EF4-FFF2-40B4-BE49-F238E27FC236}">
                <a16:creationId xmlns:a16="http://schemas.microsoft.com/office/drawing/2014/main" xmlns="" id="{13DDD21F-E44E-4928-B601-A290EA47347B}"/>
              </a:ext>
            </a:extLst>
          </p:cNvPr>
          <p:cNvSpPr txBox="1">
            <a:spLocks/>
          </p:cNvSpPr>
          <p:nvPr/>
        </p:nvSpPr>
        <p:spPr>
          <a:xfrm>
            <a:off x="8481329" y="5253790"/>
            <a:ext cx="2059200" cy="21544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102" name="Text Placeholder 14">
            <a:extLst>
              <a:ext uri="{FF2B5EF4-FFF2-40B4-BE49-F238E27FC236}">
                <a16:creationId xmlns:a16="http://schemas.microsoft.com/office/drawing/2014/main" xmlns="" id="{62FA5ABF-F9DA-4B7B-9E91-34EF612B1C98}"/>
              </a:ext>
            </a:extLst>
          </p:cNvPr>
          <p:cNvSpPr txBox="1">
            <a:spLocks/>
          </p:cNvSpPr>
          <p:nvPr/>
        </p:nvSpPr>
        <p:spPr>
          <a:xfrm>
            <a:off x="8481331" y="5525279"/>
            <a:ext cx="2057932" cy="4985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200" dirty="0">
                <a:solidFill>
                  <a:schemeClr val="tx1">
                    <a:lumMod val="65000"/>
                    <a:lumOff val="35000"/>
                  </a:schemeClr>
                </a:solidFill>
              </a:rPr>
              <a:t>On the other hand, we denounce with righteous dislike indignation</a:t>
            </a:r>
          </a:p>
        </p:txBody>
      </p:sp>
      <p:grpSp>
        <p:nvGrpSpPr>
          <p:cNvPr id="103" name="Group 102">
            <a:extLst>
              <a:ext uri="{FF2B5EF4-FFF2-40B4-BE49-F238E27FC236}">
                <a16:creationId xmlns:a16="http://schemas.microsoft.com/office/drawing/2014/main" xmlns="" id="{D502C5C5-796F-49BB-A675-39BA0CDA3632}"/>
              </a:ext>
            </a:extLst>
          </p:cNvPr>
          <p:cNvGrpSpPr/>
          <p:nvPr/>
        </p:nvGrpSpPr>
        <p:grpSpPr>
          <a:xfrm>
            <a:off x="2703176" y="1708027"/>
            <a:ext cx="2174328" cy="285092"/>
            <a:chOff x="2547938" y="1616584"/>
            <a:chExt cx="2174328" cy="285092"/>
          </a:xfrm>
        </p:grpSpPr>
        <p:cxnSp>
          <p:nvCxnSpPr>
            <p:cNvPr id="104" name="Straight Connector 103">
              <a:extLst>
                <a:ext uri="{FF2B5EF4-FFF2-40B4-BE49-F238E27FC236}">
                  <a16:creationId xmlns:a16="http://schemas.microsoft.com/office/drawing/2014/main" xmlns="" id="{B3C87F91-5B23-4A58-976E-B400AAA0C1E4}"/>
                </a:ext>
              </a:extLst>
            </p:cNvPr>
            <p:cNvCxnSpPr/>
            <p:nvPr/>
          </p:nvCxnSpPr>
          <p:spPr>
            <a:xfrm>
              <a:off x="2547938" y="1616584"/>
              <a:ext cx="1752356"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E259AFA0-7595-40D3-97B1-CC71768BDD9A}"/>
                </a:ext>
              </a:extLst>
            </p:cNvPr>
            <p:cNvCxnSpPr/>
            <p:nvPr/>
          </p:nvCxnSpPr>
          <p:spPr>
            <a:xfrm>
              <a:off x="4300294" y="1616584"/>
              <a:ext cx="421972" cy="2850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xmlns="" id="{12D9B537-B71B-44D3-A278-6589109CAF0B}"/>
              </a:ext>
            </a:extLst>
          </p:cNvPr>
          <p:cNvGrpSpPr/>
          <p:nvPr/>
        </p:nvGrpSpPr>
        <p:grpSpPr>
          <a:xfrm>
            <a:off x="3263073" y="5063923"/>
            <a:ext cx="884491" cy="285092"/>
            <a:chOff x="3837776" y="1616584"/>
            <a:chExt cx="884490" cy="285092"/>
          </a:xfrm>
        </p:grpSpPr>
        <p:cxnSp>
          <p:nvCxnSpPr>
            <p:cNvPr id="107" name="Straight Connector 106">
              <a:extLst>
                <a:ext uri="{FF2B5EF4-FFF2-40B4-BE49-F238E27FC236}">
                  <a16:creationId xmlns:a16="http://schemas.microsoft.com/office/drawing/2014/main" xmlns="" id="{7994C4A8-2812-4FA2-B445-A0F486FF0C1C}"/>
                </a:ext>
              </a:extLst>
            </p:cNvPr>
            <p:cNvCxnSpPr/>
            <p:nvPr/>
          </p:nvCxnSpPr>
          <p:spPr>
            <a:xfrm>
              <a:off x="3837776" y="1616584"/>
              <a:ext cx="462518"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3FD36210-A4DD-4D40-AEE1-1E05671E3730}"/>
                </a:ext>
              </a:extLst>
            </p:cNvPr>
            <p:cNvCxnSpPr/>
            <p:nvPr/>
          </p:nvCxnSpPr>
          <p:spPr>
            <a:xfrm>
              <a:off x="4300294" y="1616584"/>
              <a:ext cx="421972" cy="2850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xmlns="" id="{DF8BF17F-76AB-49E0-BFC9-8AAC91C7DF94}"/>
              </a:ext>
            </a:extLst>
          </p:cNvPr>
          <p:cNvGrpSpPr/>
          <p:nvPr/>
        </p:nvGrpSpPr>
        <p:grpSpPr>
          <a:xfrm>
            <a:off x="2640492" y="3452379"/>
            <a:ext cx="837265" cy="285092"/>
            <a:chOff x="3885001" y="1616584"/>
            <a:chExt cx="837265" cy="285092"/>
          </a:xfrm>
        </p:grpSpPr>
        <p:cxnSp>
          <p:nvCxnSpPr>
            <p:cNvPr id="110" name="Straight Connector 109">
              <a:extLst>
                <a:ext uri="{FF2B5EF4-FFF2-40B4-BE49-F238E27FC236}">
                  <a16:creationId xmlns:a16="http://schemas.microsoft.com/office/drawing/2014/main" xmlns="" id="{FBC68609-CDBC-48B5-A65E-1F6D0829C15F}"/>
                </a:ext>
              </a:extLst>
            </p:cNvPr>
            <p:cNvCxnSpPr/>
            <p:nvPr/>
          </p:nvCxnSpPr>
          <p:spPr>
            <a:xfrm>
              <a:off x="3885001" y="1616584"/>
              <a:ext cx="41529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7CD795F-CDC3-4FB3-A998-F87DC2CDBE14}"/>
                </a:ext>
              </a:extLst>
            </p:cNvPr>
            <p:cNvCxnSpPr/>
            <p:nvPr/>
          </p:nvCxnSpPr>
          <p:spPr>
            <a:xfrm>
              <a:off x="4300294" y="1616584"/>
              <a:ext cx="421972" cy="2850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xmlns="" id="{45397428-C260-48FF-B0F9-9804506A02CC}"/>
              </a:ext>
            </a:extLst>
          </p:cNvPr>
          <p:cNvGrpSpPr/>
          <p:nvPr/>
        </p:nvGrpSpPr>
        <p:grpSpPr>
          <a:xfrm rot="10800000">
            <a:off x="7502192" y="1743507"/>
            <a:ext cx="1353905" cy="257864"/>
            <a:chOff x="3277880" y="1358720"/>
            <a:chExt cx="1353905" cy="257864"/>
          </a:xfrm>
        </p:grpSpPr>
        <p:cxnSp>
          <p:nvCxnSpPr>
            <p:cNvPr id="113" name="Straight Connector 112">
              <a:extLst>
                <a:ext uri="{FF2B5EF4-FFF2-40B4-BE49-F238E27FC236}">
                  <a16:creationId xmlns:a16="http://schemas.microsoft.com/office/drawing/2014/main" xmlns="" id="{C42B765F-0AEA-4F3C-A7D7-F51377379953}"/>
                </a:ext>
              </a:extLst>
            </p:cNvPr>
            <p:cNvCxnSpPr/>
            <p:nvPr/>
          </p:nvCxnSpPr>
          <p:spPr>
            <a:xfrm>
              <a:off x="3277880" y="1616584"/>
              <a:ext cx="1022414"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4C79FCEB-E40D-454A-8C12-BCB490B27DED}"/>
                </a:ext>
              </a:extLst>
            </p:cNvPr>
            <p:cNvCxnSpPr/>
            <p:nvPr/>
          </p:nvCxnSpPr>
          <p:spPr>
            <a:xfrm rot="10800000" flipH="1">
              <a:off x="4300294" y="1358720"/>
              <a:ext cx="331491" cy="257864"/>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xmlns="" id="{3FD3746A-9261-4B99-8246-134B0C2B7FE0}"/>
              </a:ext>
            </a:extLst>
          </p:cNvPr>
          <p:cNvGrpSpPr/>
          <p:nvPr/>
        </p:nvGrpSpPr>
        <p:grpSpPr>
          <a:xfrm rot="10800000">
            <a:off x="8530445" y="3496203"/>
            <a:ext cx="1353905" cy="257864"/>
            <a:chOff x="3277880" y="1358720"/>
            <a:chExt cx="1353905" cy="257864"/>
          </a:xfrm>
        </p:grpSpPr>
        <p:cxnSp>
          <p:nvCxnSpPr>
            <p:cNvPr id="116" name="Straight Connector 115">
              <a:extLst>
                <a:ext uri="{FF2B5EF4-FFF2-40B4-BE49-F238E27FC236}">
                  <a16:creationId xmlns:a16="http://schemas.microsoft.com/office/drawing/2014/main" xmlns="" id="{23DF02AE-97BD-4E1E-A684-3089791BBE73}"/>
                </a:ext>
              </a:extLst>
            </p:cNvPr>
            <p:cNvCxnSpPr/>
            <p:nvPr/>
          </p:nvCxnSpPr>
          <p:spPr>
            <a:xfrm>
              <a:off x="3277880" y="1616584"/>
              <a:ext cx="1022414"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9FD2CCB5-F29C-499B-938B-F9A4BB8A07E6}"/>
                </a:ext>
              </a:extLst>
            </p:cNvPr>
            <p:cNvCxnSpPr/>
            <p:nvPr/>
          </p:nvCxnSpPr>
          <p:spPr>
            <a:xfrm rot="10800000" flipH="1">
              <a:off x="4300294" y="1358720"/>
              <a:ext cx="331491" cy="257864"/>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xmlns="" id="{962A8793-608B-4D01-9D91-55A73DF327D2}"/>
              </a:ext>
            </a:extLst>
          </p:cNvPr>
          <p:cNvGrpSpPr/>
          <p:nvPr/>
        </p:nvGrpSpPr>
        <p:grpSpPr>
          <a:xfrm>
            <a:off x="7708568" y="5883177"/>
            <a:ext cx="1274513" cy="246827"/>
            <a:chOff x="7553325" y="5791735"/>
            <a:chExt cx="1274513" cy="246827"/>
          </a:xfrm>
        </p:grpSpPr>
        <p:cxnSp>
          <p:nvCxnSpPr>
            <p:cNvPr id="119" name="Straight Connector 118">
              <a:extLst>
                <a:ext uri="{FF2B5EF4-FFF2-40B4-BE49-F238E27FC236}">
                  <a16:creationId xmlns:a16="http://schemas.microsoft.com/office/drawing/2014/main" xmlns="" id="{11B0B1C2-FC07-44B3-8949-1D888E1848C4}"/>
                </a:ext>
              </a:extLst>
            </p:cNvPr>
            <p:cNvCxnSpPr/>
            <p:nvPr/>
          </p:nvCxnSpPr>
          <p:spPr>
            <a:xfrm rot="10800000">
              <a:off x="7805424" y="6038562"/>
              <a:ext cx="1022414"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221B9C63-AD4A-4FB4-B31C-F8B9D94C0ED5}"/>
                </a:ext>
              </a:extLst>
            </p:cNvPr>
            <p:cNvCxnSpPr/>
            <p:nvPr/>
          </p:nvCxnSpPr>
          <p:spPr>
            <a:xfrm flipH="1" flipV="1">
              <a:off x="7553325" y="5791735"/>
              <a:ext cx="252100" cy="24682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885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08A06-1ECD-43CA-8F9F-3D9BEB3134F0}"/>
              </a:ext>
            </a:extLst>
          </p:cNvPr>
          <p:cNvSpPr>
            <a:spLocks noGrp="1"/>
          </p:cNvSpPr>
          <p:nvPr>
            <p:ph type="title"/>
          </p:nvPr>
        </p:nvSpPr>
        <p:spPr/>
        <p:txBody>
          <a:bodyPr/>
          <a:lstStyle/>
          <a:p>
            <a:r>
              <a:rPr lang="en-US" dirty="0"/>
              <a:t>Infographic Slide</a:t>
            </a:r>
          </a:p>
        </p:txBody>
      </p:sp>
      <p:sp>
        <p:nvSpPr>
          <p:cNvPr id="3" name="Text Placeholder 2">
            <a:extLst>
              <a:ext uri="{FF2B5EF4-FFF2-40B4-BE49-F238E27FC236}">
                <a16:creationId xmlns:a16="http://schemas.microsoft.com/office/drawing/2014/main" xmlns="" id="{F42394F8-59E2-49EB-99C4-FCF2F4A4B302}"/>
              </a:ext>
            </a:extLst>
          </p:cNvPr>
          <p:cNvSpPr>
            <a:spLocks noGrp="1"/>
          </p:cNvSpPr>
          <p:nvPr>
            <p:ph type="body" sz="quarter" idx="13"/>
          </p:nvPr>
        </p:nvSpPr>
        <p:spPr>
          <a:xfrm>
            <a:off x="2750820" y="1084209"/>
            <a:ext cx="6690360" cy="166199"/>
          </a:xfrm>
        </p:spPr>
        <p:txBody>
          <a:bodyPr/>
          <a:lstStyle/>
          <a:p>
            <a:r>
              <a:rPr lang="en-US" dirty="0"/>
              <a:t>Exclusive Tagline In Here</a:t>
            </a:r>
          </a:p>
        </p:txBody>
      </p:sp>
      <p:sp>
        <p:nvSpPr>
          <p:cNvPr id="5" name="Arc 4">
            <a:extLst>
              <a:ext uri="{FF2B5EF4-FFF2-40B4-BE49-F238E27FC236}">
                <a16:creationId xmlns:a16="http://schemas.microsoft.com/office/drawing/2014/main" xmlns="" id="{A3E22781-D458-44AF-BAB4-34294460B473}"/>
              </a:ext>
            </a:extLst>
          </p:cNvPr>
          <p:cNvSpPr/>
          <p:nvPr/>
        </p:nvSpPr>
        <p:spPr>
          <a:xfrm>
            <a:off x="1059497" y="1818829"/>
            <a:ext cx="1476415" cy="1476415"/>
          </a:xfrm>
          <a:prstGeom prst="arc">
            <a:avLst>
              <a:gd name="adj1" fmla="val 9519649"/>
              <a:gd name="adj2" fmla="val 21480644"/>
            </a:avLst>
          </a:prstGeom>
          <a:solidFill>
            <a:schemeClr val="accent1"/>
          </a:solidFill>
          <a:ln w="28575" cap="sq">
            <a:solidFill>
              <a:schemeClr val="bg1">
                <a:lumMod val="85000"/>
                <a:alpha val="26000"/>
              </a:schemeClr>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6" name="Arc 5">
            <a:extLst>
              <a:ext uri="{FF2B5EF4-FFF2-40B4-BE49-F238E27FC236}">
                <a16:creationId xmlns:a16="http://schemas.microsoft.com/office/drawing/2014/main" xmlns="" id="{F65A00DD-ED56-4A53-B628-64728765F6E3}"/>
              </a:ext>
            </a:extLst>
          </p:cNvPr>
          <p:cNvSpPr/>
          <p:nvPr/>
        </p:nvSpPr>
        <p:spPr>
          <a:xfrm>
            <a:off x="3185013" y="1818829"/>
            <a:ext cx="1476415" cy="1476415"/>
          </a:xfrm>
          <a:prstGeom prst="arc">
            <a:avLst>
              <a:gd name="adj1" fmla="val 4271282"/>
              <a:gd name="adj2" fmla="val 21480644"/>
            </a:avLst>
          </a:prstGeom>
          <a:solidFill>
            <a:schemeClr val="accent6"/>
          </a:solidFill>
          <a:ln w="28575" cap="sq">
            <a:solidFill>
              <a:schemeClr val="bg1">
                <a:lumMod val="85000"/>
                <a:alpha val="26000"/>
              </a:schemeClr>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7" name="Arc 6">
            <a:extLst>
              <a:ext uri="{FF2B5EF4-FFF2-40B4-BE49-F238E27FC236}">
                <a16:creationId xmlns:a16="http://schemas.microsoft.com/office/drawing/2014/main" xmlns="" id="{86B6BD8C-BD55-46CC-83E6-0051EA2FD342}"/>
              </a:ext>
            </a:extLst>
          </p:cNvPr>
          <p:cNvSpPr/>
          <p:nvPr/>
        </p:nvSpPr>
        <p:spPr>
          <a:xfrm>
            <a:off x="5337113" y="1818829"/>
            <a:ext cx="1476415" cy="1476415"/>
          </a:xfrm>
          <a:prstGeom prst="arc">
            <a:avLst>
              <a:gd name="adj1" fmla="val 1322597"/>
              <a:gd name="adj2" fmla="val 51421"/>
            </a:avLst>
          </a:prstGeom>
          <a:solidFill>
            <a:schemeClr val="accent4"/>
          </a:solidFill>
          <a:ln w="28575" cap="sq">
            <a:solidFill>
              <a:schemeClr val="bg1">
                <a:lumMod val="85000"/>
                <a:alpha val="26000"/>
              </a:schemeClr>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8" name="Arc 7">
            <a:extLst>
              <a:ext uri="{FF2B5EF4-FFF2-40B4-BE49-F238E27FC236}">
                <a16:creationId xmlns:a16="http://schemas.microsoft.com/office/drawing/2014/main" xmlns="" id="{1A0EE749-3166-48E2-AEBB-4C10BEBD3A11}"/>
              </a:ext>
            </a:extLst>
          </p:cNvPr>
          <p:cNvSpPr/>
          <p:nvPr/>
        </p:nvSpPr>
        <p:spPr>
          <a:xfrm>
            <a:off x="7489213" y="1818829"/>
            <a:ext cx="1476415" cy="1476415"/>
          </a:xfrm>
          <a:prstGeom prst="arc">
            <a:avLst>
              <a:gd name="adj1" fmla="val 8937400"/>
              <a:gd name="adj2" fmla="val 21480644"/>
            </a:avLst>
          </a:prstGeom>
          <a:solidFill>
            <a:schemeClr val="accent5"/>
          </a:solidFill>
          <a:ln w="28575" cap="sq">
            <a:solidFill>
              <a:schemeClr val="bg1">
                <a:lumMod val="85000"/>
                <a:alpha val="26000"/>
              </a:schemeClr>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9" name="Freeform 5">
            <a:extLst>
              <a:ext uri="{FF2B5EF4-FFF2-40B4-BE49-F238E27FC236}">
                <a16:creationId xmlns:a16="http://schemas.microsoft.com/office/drawing/2014/main" xmlns="" id="{86FE8D24-30CF-453F-B87C-4EEBE927610A}"/>
              </a:ext>
            </a:extLst>
          </p:cNvPr>
          <p:cNvSpPr/>
          <p:nvPr/>
        </p:nvSpPr>
        <p:spPr>
          <a:xfrm>
            <a:off x="711197" y="3758885"/>
            <a:ext cx="2159883" cy="2411412"/>
          </a:xfrm>
          <a:custGeom>
            <a:avLst/>
            <a:gdLst>
              <a:gd name="connsiteX0" fmla="*/ 1079941 w 2159882"/>
              <a:gd name="connsiteY0" fmla="*/ 0 h 1799588"/>
              <a:gd name="connsiteX1" fmla="*/ 1263390 w 2159882"/>
              <a:gd name="connsiteY1" fmla="*/ 158145 h 1799588"/>
              <a:gd name="connsiteX2" fmla="*/ 2159882 w 2159882"/>
              <a:gd name="connsiteY2" fmla="*/ 158145 h 1799588"/>
              <a:gd name="connsiteX3" fmla="*/ 2159882 w 2159882"/>
              <a:gd name="connsiteY3" fmla="*/ 1799588 h 1799588"/>
              <a:gd name="connsiteX4" fmla="*/ 0 w 2159882"/>
              <a:gd name="connsiteY4" fmla="*/ 1799588 h 1799588"/>
              <a:gd name="connsiteX5" fmla="*/ 0 w 2159882"/>
              <a:gd name="connsiteY5" fmla="*/ 158145 h 1799588"/>
              <a:gd name="connsiteX6" fmla="*/ 896492 w 2159882"/>
              <a:gd name="connsiteY6" fmla="*/ 158145 h 17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882" h="1799588">
                <a:moveTo>
                  <a:pt x="1079941" y="0"/>
                </a:moveTo>
                <a:lnTo>
                  <a:pt x="1263390" y="158145"/>
                </a:lnTo>
                <a:lnTo>
                  <a:pt x="2159882" y="158145"/>
                </a:lnTo>
                <a:lnTo>
                  <a:pt x="2159882" y="1799588"/>
                </a:lnTo>
                <a:lnTo>
                  <a:pt x="0" y="1799588"/>
                </a:lnTo>
                <a:lnTo>
                  <a:pt x="0" y="158145"/>
                </a:lnTo>
                <a:lnTo>
                  <a:pt x="896492" y="1581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Pro" panose="020B0503030403020204" pitchFamily="34" charset="0"/>
            </a:endParaRPr>
          </a:p>
        </p:txBody>
      </p:sp>
      <p:sp>
        <p:nvSpPr>
          <p:cNvPr id="10" name="Oval 9">
            <a:extLst>
              <a:ext uri="{FF2B5EF4-FFF2-40B4-BE49-F238E27FC236}">
                <a16:creationId xmlns:a16="http://schemas.microsoft.com/office/drawing/2014/main" xmlns="" id="{15FD07B4-C369-4DA3-B0AE-4694EB61DB57}"/>
              </a:ext>
            </a:extLst>
          </p:cNvPr>
          <p:cNvSpPr/>
          <p:nvPr/>
        </p:nvSpPr>
        <p:spPr>
          <a:xfrm>
            <a:off x="1308807" y="2071435"/>
            <a:ext cx="1000532" cy="1000532"/>
          </a:xfrm>
          <a:prstGeom prst="ellipse">
            <a:avLst/>
          </a:prstGeom>
          <a:solidFill>
            <a:schemeClr val="bg1"/>
          </a:solidFill>
          <a:ln w="3175" cap="rnd" cmpd="sng">
            <a:solidFill>
              <a:schemeClr val="bg1">
                <a:lumMod val="95000"/>
              </a:schemeClr>
            </a:solid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65000"/>
                  </a:schemeClr>
                </a:solidFill>
                <a:latin typeface="+mj-lt"/>
              </a:rPr>
              <a:t>55%</a:t>
            </a:r>
          </a:p>
        </p:txBody>
      </p:sp>
      <p:sp>
        <p:nvSpPr>
          <p:cNvPr id="11" name="TextBox 10">
            <a:extLst>
              <a:ext uri="{FF2B5EF4-FFF2-40B4-BE49-F238E27FC236}">
                <a16:creationId xmlns:a16="http://schemas.microsoft.com/office/drawing/2014/main" xmlns="" id="{E65B0BF6-143D-45A4-9DB2-0F8CA4123439}"/>
              </a:ext>
            </a:extLst>
          </p:cNvPr>
          <p:cNvSpPr txBox="1"/>
          <p:nvPr/>
        </p:nvSpPr>
        <p:spPr>
          <a:xfrm>
            <a:off x="1791141" y="2456813"/>
            <a:ext cx="65" cy="215444"/>
          </a:xfrm>
          <a:prstGeom prst="rect">
            <a:avLst/>
          </a:prstGeom>
          <a:noFill/>
        </p:spPr>
        <p:txBody>
          <a:bodyPr wrap="none" lIns="0" tIns="0" rIns="0" bIns="0" rtlCol="0" anchor="t" anchorCtr="0">
            <a:spAutoFit/>
          </a:bodyPr>
          <a:lstStyle/>
          <a:p>
            <a:pPr algn="ctr"/>
            <a:endParaRPr lang="en-IN" sz="1400" dirty="0">
              <a:solidFill>
                <a:schemeClr val="bg1">
                  <a:lumMod val="50000"/>
                </a:schemeClr>
              </a:solidFill>
              <a:latin typeface="Source Sans Pro Light" panose="020B0403030403020204" pitchFamily="34" charset="0"/>
            </a:endParaRPr>
          </a:p>
        </p:txBody>
      </p:sp>
      <p:sp>
        <p:nvSpPr>
          <p:cNvPr id="12" name="Oval 11">
            <a:extLst>
              <a:ext uri="{FF2B5EF4-FFF2-40B4-BE49-F238E27FC236}">
                <a16:creationId xmlns:a16="http://schemas.microsoft.com/office/drawing/2014/main" xmlns="" id="{1C28A2F6-6A46-4D08-A4CB-644A342101A0}"/>
              </a:ext>
            </a:extLst>
          </p:cNvPr>
          <p:cNvSpPr/>
          <p:nvPr/>
        </p:nvSpPr>
        <p:spPr>
          <a:xfrm>
            <a:off x="3434323" y="2071435"/>
            <a:ext cx="1000532" cy="1000532"/>
          </a:xfrm>
          <a:prstGeom prst="ellipse">
            <a:avLst/>
          </a:prstGeom>
          <a:solidFill>
            <a:schemeClr val="bg1"/>
          </a:solidFill>
          <a:ln w="3175" cap="rnd" cmpd="sng">
            <a:solidFill>
              <a:schemeClr val="bg1">
                <a:lumMod val="95000"/>
              </a:schemeClr>
            </a:solid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65000"/>
                  </a:schemeClr>
                </a:solidFill>
                <a:latin typeface="+mj-lt"/>
              </a:rPr>
              <a:t>80%</a:t>
            </a:r>
          </a:p>
        </p:txBody>
      </p:sp>
      <p:sp>
        <p:nvSpPr>
          <p:cNvPr id="13" name="TextBox 12">
            <a:extLst>
              <a:ext uri="{FF2B5EF4-FFF2-40B4-BE49-F238E27FC236}">
                <a16:creationId xmlns:a16="http://schemas.microsoft.com/office/drawing/2014/main" xmlns="" id="{6D1B6FF9-EF09-4CD5-B771-7E23405A3962}"/>
              </a:ext>
            </a:extLst>
          </p:cNvPr>
          <p:cNvSpPr txBox="1"/>
          <p:nvPr/>
        </p:nvSpPr>
        <p:spPr>
          <a:xfrm>
            <a:off x="3916657" y="2456813"/>
            <a:ext cx="65" cy="215444"/>
          </a:xfrm>
          <a:prstGeom prst="rect">
            <a:avLst/>
          </a:prstGeom>
          <a:noFill/>
        </p:spPr>
        <p:txBody>
          <a:bodyPr wrap="none" lIns="0" tIns="0" rIns="0" bIns="0" rtlCol="0" anchor="t" anchorCtr="0">
            <a:spAutoFit/>
          </a:bodyPr>
          <a:lstStyle/>
          <a:p>
            <a:pPr algn="ctr"/>
            <a:endParaRPr lang="en-IN" sz="1400" dirty="0">
              <a:solidFill>
                <a:schemeClr val="bg1">
                  <a:lumMod val="50000"/>
                </a:schemeClr>
              </a:solidFill>
              <a:latin typeface="Source Sans Pro Light" panose="020B0403030403020204" pitchFamily="34" charset="0"/>
            </a:endParaRPr>
          </a:p>
        </p:txBody>
      </p:sp>
      <p:sp>
        <p:nvSpPr>
          <p:cNvPr id="14" name="Oval 13">
            <a:extLst>
              <a:ext uri="{FF2B5EF4-FFF2-40B4-BE49-F238E27FC236}">
                <a16:creationId xmlns:a16="http://schemas.microsoft.com/office/drawing/2014/main" xmlns="" id="{F3DD32B7-15B5-4262-9F46-E175BE5A0649}"/>
              </a:ext>
            </a:extLst>
          </p:cNvPr>
          <p:cNvSpPr/>
          <p:nvPr/>
        </p:nvSpPr>
        <p:spPr>
          <a:xfrm>
            <a:off x="5586423" y="2071435"/>
            <a:ext cx="1000532" cy="1000532"/>
          </a:xfrm>
          <a:prstGeom prst="ellipse">
            <a:avLst/>
          </a:prstGeom>
          <a:solidFill>
            <a:schemeClr val="bg1"/>
          </a:solidFill>
          <a:ln w="3175" cap="rnd" cmpd="sng">
            <a:solidFill>
              <a:schemeClr val="bg1">
                <a:lumMod val="95000"/>
              </a:schemeClr>
            </a:solid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65000"/>
                  </a:schemeClr>
                </a:solidFill>
                <a:latin typeface="+mj-lt"/>
              </a:rPr>
              <a:t>95%</a:t>
            </a:r>
          </a:p>
        </p:txBody>
      </p:sp>
      <p:sp>
        <p:nvSpPr>
          <p:cNvPr id="15" name="TextBox 14">
            <a:extLst>
              <a:ext uri="{FF2B5EF4-FFF2-40B4-BE49-F238E27FC236}">
                <a16:creationId xmlns:a16="http://schemas.microsoft.com/office/drawing/2014/main" xmlns="" id="{026F499E-59BC-408C-A7BB-AF37DD5D477F}"/>
              </a:ext>
            </a:extLst>
          </p:cNvPr>
          <p:cNvSpPr txBox="1"/>
          <p:nvPr/>
        </p:nvSpPr>
        <p:spPr>
          <a:xfrm>
            <a:off x="6068757" y="2456813"/>
            <a:ext cx="65" cy="215444"/>
          </a:xfrm>
          <a:prstGeom prst="rect">
            <a:avLst/>
          </a:prstGeom>
          <a:noFill/>
        </p:spPr>
        <p:txBody>
          <a:bodyPr wrap="none" lIns="0" tIns="0" rIns="0" bIns="0" rtlCol="0" anchor="t" anchorCtr="0">
            <a:spAutoFit/>
          </a:bodyPr>
          <a:lstStyle/>
          <a:p>
            <a:pPr algn="ctr"/>
            <a:endParaRPr lang="en-IN" sz="1400" dirty="0">
              <a:solidFill>
                <a:schemeClr val="bg1">
                  <a:lumMod val="50000"/>
                </a:schemeClr>
              </a:solidFill>
              <a:latin typeface="Source Sans Pro Light" panose="020B0403030403020204" pitchFamily="34" charset="0"/>
            </a:endParaRPr>
          </a:p>
        </p:txBody>
      </p:sp>
      <p:sp>
        <p:nvSpPr>
          <p:cNvPr id="16" name="Oval 15">
            <a:extLst>
              <a:ext uri="{FF2B5EF4-FFF2-40B4-BE49-F238E27FC236}">
                <a16:creationId xmlns:a16="http://schemas.microsoft.com/office/drawing/2014/main" xmlns="" id="{E8F0B151-E3AE-4A53-B2F6-32068B4DEC5E}"/>
              </a:ext>
            </a:extLst>
          </p:cNvPr>
          <p:cNvSpPr/>
          <p:nvPr/>
        </p:nvSpPr>
        <p:spPr>
          <a:xfrm>
            <a:off x="7738523" y="2071435"/>
            <a:ext cx="1000532" cy="1000532"/>
          </a:xfrm>
          <a:prstGeom prst="ellipse">
            <a:avLst/>
          </a:prstGeom>
          <a:solidFill>
            <a:schemeClr val="bg1"/>
          </a:solidFill>
          <a:ln w="3175" cap="rnd" cmpd="sng">
            <a:solidFill>
              <a:schemeClr val="bg1">
                <a:lumMod val="95000"/>
              </a:schemeClr>
            </a:solid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65000"/>
                  </a:schemeClr>
                </a:solidFill>
                <a:latin typeface="+mj-lt"/>
              </a:rPr>
              <a:t>65%</a:t>
            </a:r>
          </a:p>
        </p:txBody>
      </p:sp>
      <p:sp>
        <p:nvSpPr>
          <p:cNvPr id="17" name="Freeform 17">
            <a:extLst>
              <a:ext uri="{FF2B5EF4-FFF2-40B4-BE49-F238E27FC236}">
                <a16:creationId xmlns:a16="http://schemas.microsoft.com/office/drawing/2014/main" xmlns="" id="{0B5D24AF-12BF-481B-8DD8-DA1E0E0A0A34}"/>
              </a:ext>
            </a:extLst>
          </p:cNvPr>
          <p:cNvSpPr/>
          <p:nvPr/>
        </p:nvSpPr>
        <p:spPr>
          <a:xfrm>
            <a:off x="2857585" y="3758885"/>
            <a:ext cx="2159883" cy="2411412"/>
          </a:xfrm>
          <a:custGeom>
            <a:avLst/>
            <a:gdLst>
              <a:gd name="connsiteX0" fmla="*/ 1079941 w 2159882"/>
              <a:gd name="connsiteY0" fmla="*/ 0 h 1799588"/>
              <a:gd name="connsiteX1" fmla="*/ 1263390 w 2159882"/>
              <a:gd name="connsiteY1" fmla="*/ 158145 h 1799588"/>
              <a:gd name="connsiteX2" fmla="*/ 2159882 w 2159882"/>
              <a:gd name="connsiteY2" fmla="*/ 158145 h 1799588"/>
              <a:gd name="connsiteX3" fmla="*/ 2159882 w 2159882"/>
              <a:gd name="connsiteY3" fmla="*/ 1799588 h 1799588"/>
              <a:gd name="connsiteX4" fmla="*/ 0 w 2159882"/>
              <a:gd name="connsiteY4" fmla="*/ 1799588 h 1799588"/>
              <a:gd name="connsiteX5" fmla="*/ 0 w 2159882"/>
              <a:gd name="connsiteY5" fmla="*/ 158145 h 1799588"/>
              <a:gd name="connsiteX6" fmla="*/ 896492 w 2159882"/>
              <a:gd name="connsiteY6" fmla="*/ 158145 h 17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882" h="1799588">
                <a:moveTo>
                  <a:pt x="1079941" y="0"/>
                </a:moveTo>
                <a:lnTo>
                  <a:pt x="1263390" y="158145"/>
                </a:lnTo>
                <a:lnTo>
                  <a:pt x="2159882" y="158145"/>
                </a:lnTo>
                <a:lnTo>
                  <a:pt x="2159882" y="1799588"/>
                </a:lnTo>
                <a:lnTo>
                  <a:pt x="0" y="1799588"/>
                </a:lnTo>
                <a:lnTo>
                  <a:pt x="0" y="158145"/>
                </a:lnTo>
                <a:lnTo>
                  <a:pt x="896492" y="1581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Pro" panose="020B0503030403020204" pitchFamily="34" charset="0"/>
            </a:endParaRPr>
          </a:p>
        </p:txBody>
      </p:sp>
      <p:sp>
        <p:nvSpPr>
          <p:cNvPr id="18" name="Freeform 18">
            <a:extLst>
              <a:ext uri="{FF2B5EF4-FFF2-40B4-BE49-F238E27FC236}">
                <a16:creationId xmlns:a16="http://schemas.microsoft.com/office/drawing/2014/main" xmlns="" id="{A1EF4D64-F312-4987-AB8E-0177A15D04A9}"/>
              </a:ext>
            </a:extLst>
          </p:cNvPr>
          <p:cNvSpPr/>
          <p:nvPr/>
        </p:nvSpPr>
        <p:spPr>
          <a:xfrm>
            <a:off x="5009685" y="3758885"/>
            <a:ext cx="2159883" cy="2411412"/>
          </a:xfrm>
          <a:custGeom>
            <a:avLst/>
            <a:gdLst>
              <a:gd name="connsiteX0" fmla="*/ 1079941 w 2159882"/>
              <a:gd name="connsiteY0" fmla="*/ 0 h 1799588"/>
              <a:gd name="connsiteX1" fmla="*/ 1263390 w 2159882"/>
              <a:gd name="connsiteY1" fmla="*/ 158145 h 1799588"/>
              <a:gd name="connsiteX2" fmla="*/ 2159882 w 2159882"/>
              <a:gd name="connsiteY2" fmla="*/ 158145 h 1799588"/>
              <a:gd name="connsiteX3" fmla="*/ 2159882 w 2159882"/>
              <a:gd name="connsiteY3" fmla="*/ 1799588 h 1799588"/>
              <a:gd name="connsiteX4" fmla="*/ 0 w 2159882"/>
              <a:gd name="connsiteY4" fmla="*/ 1799588 h 1799588"/>
              <a:gd name="connsiteX5" fmla="*/ 0 w 2159882"/>
              <a:gd name="connsiteY5" fmla="*/ 158145 h 1799588"/>
              <a:gd name="connsiteX6" fmla="*/ 896492 w 2159882"/>
              <a:gd name="connsiteY6" fmla="*/ 158145 h 17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882" h="1799588">
                <a:moveTo>
                  <a:pt x="1079941" y="0"/>
                </a:moveTo>
                <a:lnTo>
                  <a:pt x="1263390" y="158145"/>
                </a:lnTo>
                <a:lnTo>
                  <a:pt x="2159882" y="158145"/>
                </a:lnTo>
                <a:lnTo>
                  <a:pt x="2159882" y="1799588"/>
                </a:lnTo>
                <a:lnTo>
                  <a:pt x="0" y="1799588"/>
                </a:lnTo>
                <a:lnTo>
                  <a:pt x="0" y="158145"/>
                </a:lnTo>
                <a:lnTo>
                  <a:pt x="896492" y="15814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Pro" panose="020B0503030403020204" pitchFamily="34" charset="0"/>
            </a:endParaRPr>
          </a:p>
        </p:txBody>
      </p:sp>
      <p:sp>
        <p:nvSpPr>
          <p:cNvPr id="19" name="Freeform 19">
            <a:extLst>
              <a:ext uri="{FF2B5EF4-FFF2-40B4-BE49-F238E27FC236}">
                <a16:creationId xmlns:a16="http://schemas.microsoft.com/office/drawing/2014/main" xmlns="" id="{910A749A-C860-425A-BD69-A11694085A6A}"/>
              </a:ext>
            </a:extLst>
          </p:cNvPr>
          <p:cNvSpPr/>
          <p:nvPr/>
        </p:nvSpPr>
        <p:spPr>
          <a:xfrm>
            <a:off x="7147497" y="3758885"/>
            <a:ext cx="2159883" cy="2411412"/>
          </a:xfrm>
          <a:custGeom>
            <a:avLst/>
            <a:gdLst>
              <a:gd name="connsiteX0" fmla="*/ 1079941 w 2159882"/>
              <a:gd name="connsiteY0" fmla="*/ 0 h 1799588"/>
              <a:gd name="connsiteX1" fmla="*/ 1263390 w 2159882"/>
              <a:gd name="connsiteY1" fmla="*/ 158145 h 1799588"/>
              <a:gd name="connsiteX2" fmla="*/ 2159882 w 2159882"/>
              <a:gd name="connsiteY2" fmla="*/ 158145 h 1799588"/>
              <a:gd name="connsiteX3" fmla="*/ 2159882 w 2159882"/>
              <a:gd name="connsiteY3" fmla="*/ 1799588 h 1799588"/>
              <a:gd name="connsiteX4" fmla="*/ 0 w 2159882"/>
              <a:gd name="connsiteY4" fmla="*/ 1799588 h 1799588"/>
              <a:gd name="connsiteX5" fmla="*/ 0 w 2159882"/>
              <a:gd name="connsiteY5" fmla="*/ 158145 h 1799588"/>
              <a:gd name="connsiteX6" fmla="*/ 896492 w 2159882"/>
              <a:gd name="connsiteY6" fmla="*/ 158145 h 17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882" h="1799588">
                <a:moveTo>
                  <a:pt x="1079941" y="0"/>
                </a:moveTo>
                <a:lnTo>
                  <a:pt x="1263390" y="158145"/>
                </a:lnTo>
                <a:lnTo>
                  <a:pt x="2159882" y="158145"/>
                </a:lnTo>
                <a:lnTo>
                  <a:pt x="2159882" y="1799588"/>
                </a:lnTo>
                <a:lnTo>
                  <a:pt x="0" y="1799588"/>
                </a:lnTo>
                <a:lnTo>
                  <a:pt x="0" y="158145"/>
                </a:lnTo>
                <a:lnTo>
                  <a:pt x="896492" y="15814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Pro" panose="020B0503030403020204" pitchFamily="34" charset="0"/>
            </a:endParaRPr>
          </a:p>
        </p:txBody>
      </p:sp>
      <p:sp>
        <p:nvSpPr>
          <p:cNvPr id="20" name="TextBox 19">
            <a:extLst>
              <a:ext uri="{FF2B5EF4-FFF2-40B4-BE49-F238E27FC236}">
                <a16:creationId xmlns:a16="http://schemas.microsoft.com/office/drawing/2014/main" xmlns="" id="{50FF1554-B89E-49D6-81BF-9D22BD4ECE9E}"/>
              </a:ext>
            </a:extLst>
          </p:cNvPr>
          <p:cNvSpPr txBox="1"/>
          <p:nvPr/>
        </p:nvSpPr>
        <p:spPr>
          <a:xfrm>
            <a:off x="820679" y="5324611"/>
            <a:ext cx="1943035" cy="553998"/>
          </a:xfrm>
          <a:prstGeom prst="rect">
            <a:avLst/>
          </a:prstGeom>
          <a:noFill/>
        </p:spPr>
        <p:txBody>
          <a:bodyPr wrap="square" lIns="0" tIns="0" rIns="0" bIns="0" rtlCol="0" anchor="t" anchorCtr="0">
            <a:spAutoFit/>
          </a:bodyPr>
          <a:lstStyle/>
          <a:p>
            <a:pPr algn="ctr"/>
            <a:r>
              <a:rPr lang="en-IN" sz="1200" dirty="0">
                <a:solidFill>
                  <a:schemeClr val="bg1"/>
                </a:solidFill>
              </a:rPr>
              <a:t>"On the other hand, we denounce with righteous indignation and dislike</a:t>
            </a:r>
          </a:p>
        </p:txBody>
      </p:sp>
      <p:sp>
        <p:nvSpPr>
          <p:cNvPr id="21" name="TextBox 20">
            <a:extLst>
              <a:ext uri="{FF2B5EF4-FFF2-40B4-BE49-F238E27FC236}">
                <a16:creationId xmlns:a16="http://schemas.microsoft.com/office/drawing/2014/main" xmlns="" id="{ADF10256-1DCA-48B0-A1A1-FF718BD49BBA}"/>
              </a:ext>
            </a:extLst>
          </p:cNvPr>
          <p:cNvSpPr txBox="1"/>
          <p:nvPr/>
        </p:nvSpPr>
        <p:spPr>
          <a:xfrm>
            <a:off x="770634" y="5019922"/>
            <a:ext cx="2070956" cy="246221"/>
          </a:xfrm>
          <a:prstGeom prst="rect">
            <a:avLst/>
          </a:prstGeom>
          <a:noFill/>
        </p:spPr>
        <p:txBody>
          <a:bodyPr wrap="square" lIns="0" tIns="0" rIns="0" bIns="0" rtlCol="0" anchor="t" anchorCtr="0">
            <a:spAutoFit/>
          </a:bodyPr>
          <a:lstStyle/>
          <a:p>
            <a:pPr algn="ctr"/>
            <a:r>
              <a:rPr lang="en-IN" sz="1600" b="1" dirty="0">
                <a:solidFill>
                  <a:schemeClr val="bg1"/>
                </a:solidFill>
                <a:latin typeface="Raleway" panose="020B0503030101060003" pitchFamily="34" charset="0"/>
              </a:rPr>
              <a:t>Description Text</a:t>
            </a:r>
          </a:p>
        </p:txBody>
      </p:sp>
      <p:sp>
        <p:nvSpPr>
          <p:cNvPr id="22" name="TextBox 21">
            <a:extLst>
              <a:ext uri="{FF2B5EF4-FFF2-40B4-BE49-F238E27FC236}">
                <a16:creationId xmlns:a16="http://schemas.microsoft.com/office/drawing/2014/main" xmlns="" id="{EC6A5B66-92C8-4D59-86B3-BB88ADD1510D}"/>
              </a:ext>
            </a:extLst>
          </p:cNvPr>
          <p:cNvSpPr txBox="1"/>
          <p:nvPr/>
        </p:nvSpPr>
        <p:spPr>
          <a:xfrm>
            <a:off x="2946195" y="5324611"/>
            <a:ext cx="1943035" cy="553998"/>
          </a:xfrm>
          <a:prstGeom prst="rect">
            <a:avLst/>
          </a:prstGeom>
          <a:noFill/>
        </p:spPr>
        <p:txBody>
          <a:bodyPr wrap="square" lIns="0" tIns="0" rIns="0" bIns="0" rtlCol="0" anchor="t" anchorCtr="0">
            <a:spAutoFit/>
          </a:bodyPr>
          <a:lstStyle/>
          <a:p>
            <a:pPr algn="ctr"/>
            <a:r>
              <a:rPr lang="en-IN" sz="1200" dirty="0">
                <a:solidFill>
                  <a:schemeClr val="bg1"/>
                </a:solidFill>
              </a:rPr>
              <a:t>"On the other hand, we denounce with righteous indignation and dislike</a:t>
            </a:r>
          </a:p>
        </p:txBody>
      </p:sp>
      <p:sp>
        <p:nvSpPr>
          <p:cNvPr id="23" name="TextBox 22">
            <a:extLst>
              <a:ext uri="{FF2B5EF4-FFF2-40B4-BE49-F238E27FC236}">
                <a16:creationId xmlns:a16="http://schemas.microsoft.com/office/drawing/2014/main" xmlns="" id="{241C4882-B3FF-4E3C-B910-4A3FBB5DA9DE}"/>
              </a:ext>
            </a:extLst>
          </p:cNvPr>
          <p:cNvSpPr txBox="1"/>
          <p:nvPr/>
        </p:nvSpPr>
        <p:spPr>
          <a:xfrm>
            <a:off x="2896150" y="5019922"/>
            <a:ext cx="2070956" cy="246221"/>
          </a:xfrm>
          <a:prstGeom prst="rect">
            <a:avLst/>
          </a:prstGeom>
          <a:noFill/>
        </p:spPr>
        <p:txBody>
          <a:bodyPr wrap="square" lIns="0" tIns="0" rIns="0" bIns="0" rtlCol="0" anchor="t" anchorCtr="0">
            <a:spAutoFit/>
          </a:bodyPr>
          <a:lstStyle/>
          <a:p>
            <a:pPr algn="ctr"/>
            <a:r>
              <a:rPr lang="en-IN" sz="1600" b="1" dirty="0">
                <a:solidFill>
                  <a:schemeClr val="bg1"/>
                </a:solidFill>
                <a:latin typeface="Raleway" panose="020B0503030101060003" pitchFamily="34" charset="0"/>
              </a:rPr>
              <a:t>Description Text</a:t>
            </a:r>
          </a:p>
        </p:txBody>
      </p:sp>
      <p:sp>
        <p:nvSpPr>
          <p:cNvPr id="24" name="TextBox 23">
            <a:extLst>
              <a:ext uri="{FF2B5EF4-FFF2-40B4-BE49-F238E27FC236}">
                <a16:creationId xmlns:a16="http://schemas.microsoft.com/office/drawing/2014/main" xmlns="" id="{6772AD4F-D69E-44C8-A768-CA237109DD84}"/>
              </a:ext>
            </a:extLst>
          </p:cNvPr>
          <p:cNvSpPr txBox="1"/>
          <p:nvPr/>
        </p:nvSpPr>
        <p:spPr>
          <a:xfrm>
            <a:off x="5098295" y="5324611"/>
            <a:ext cx="1943035" cy="553998"/>
          </a:xfrm>
          <a:prstGeom prst="rect">
            <a:avLst/>
          </a:prstGeom>
          <a:noFill/>
        </p:spPr>
        <p:txBody>
          <a:bodyPr wrap="square" lIns="0" tIns="0" rIns="0" bIns="0" rtlCol="0" anchor="t" anchorCtr="0">
            <a:spAutoFit/>
          </a:bodyPr>
          <a:lstStyle/>
          <a:p>
            <a:pPr algn="ctr"/>
            <a:r>
              <a:rPr lang="en-IN" sz="1200" dirty="0">
                <a:solidFill>
                  <a:schemeClr val="bg1"/>
                </a:solidFill>
              </a:rPr>
              <a:t>"On the other hand, we denounce with righteous indignation and dislike</a:t>
            </a:r>
          </a:p>
        </p:txBody>
      </p:sp>
      <p:sp>
        <p:nvSpPr>
          <p:cNvPr id="25" name="TextBox 24">
            <a:extLst>
              <a:ext uri="{FF2B5EF4-FFF2-40B4-BE49-F238E27FC236}">
                <a16:creationId xmlns:a16="http://schemas.microsoft.com/office/drawing/2014/main" xmlns="" id="{49B2E6F3-FC3E-4F08-A346-457A61E52AFA}"/>
              </a:ext>
            </a:extLst>
          </p:cNvPr>
          <p:cNvSpPr txBox="1"/>
          <p:nvPr/>
        </p:nvSpPr>
        <p:spPr>
          <a:xfrm>
            <a:off x="5048250" y="5019922"/>
            <a:ext cx="2070956" cy="246221"/>
          </a:xfrm>
          <a:prstGeom prst="rect">
            <a:avLst/>
          </a:prstGeom>
          <a:noFill/>
        </p:spPr>
        <p:txBody>
          <a:bodyPr wrap="square" lIns="0" tIns="0" rIns="0" bIns="0" rtlCol="0" anchor="t" anchorCtr="0">
            <a:spAutoFit/>
          </a:bodyPr>
          <a:lstStyle/>
          <a:p>
            <a:pPr algn="ctr"/>
            <a:r>
              <a:rPr lang="en-IN" sz="1600" b="1" dirty="0">
                <a:solidFill>
                  <a:schemeClr val="bg1"/>
                </a:solidFill>
                <a:latin typeface="Raleway" panose="020B0503030101060003" pitchFamily="34" charset="0"/>
              </a:rPr>
              <a:t>Description Text</a:t>
            </a:r>
          </a:p>
        </p:txBody>
      </p:sp>
      <p:sp>
        <p:nvSpPr>
          <p:cNvPr id="26" name="TextBox 25">
            <a:extLst>
              <a:ext uri="{FF2B5EF4-FFF2-40B4-BE49-F238E27FC236}">
                <a16:creationId xmlns:a16="http://schemas.microsoft.com/office/drawing/2014/main" xmlns="" id="{66064D1E-F081-4770-83C2-51D5DA2677A2}"/>
              </a:ext>
            </a:extLst>
          </p:cNvPr>
          <p:cNvSpPr txBox="1"/>
          <p:nvPr/>
        </p:nvSpPr>
        <p:spPr>
          <a:xfrm>
            <a:off x="7250395" y="5324611"/>
            <a:ext cx="1943035" cy="553998"/>
          </a:xfrm>
          <a:prstGeom prst="rect">
            <a:avLst/>
          </a:prstGeom>
          <a:noFill/>
        </p:spPr>
        <p:txBody>
          <a:bodyPr wrap="square" lIns="0" tIns="0" rIns="0" bIns="0" rtlCol="0" anchor="t" anchorCtr="0">
            <a:spAutoFit/>
          </a:bodyPr>
          <a:lstStyle/>
          <a:p>
            <a:pPr algn="ctr"/>
            <a:r>
              <a:rPr lang="en-IN" sz="1200" dirty="0">
                <a:solidFill>
                  <a:schemeClr val="bg1"/>
                </a:solidFill>
              </a:rPr>
              <a:t>"On the other hand, we denounce with righteous indignation and dislike</a:t>
            </a:r>
          </a:p>
        </p:txBody>
      </p:sp>
      <p:sp>
        <p:nvSpPr>
          <p:cNvPr id="27" name="TextBox 26">
            <a:extLst>
              <a:ext uri="{FF2B5EF4-FFF2-40B4-BE49-F238E27FC236}">
                <a16:creationId xmlns:a16="http://schemas.microsoft.com/office/drawing/2014/main" xmlns="" id="{3C7D1AF3-654E-4F20-A283-56B9FE0B1690}"/>
              </a:ext>
            </a:extLst>
          </p:cNvPr>
          <p:cNvSpPr txBox="1"/>
          <p:nvPr/>
        </p:nvSpPr>
        <p:spPr>
          <a:xfrm>
            <a:off x="7200350" y="5019922"/>
            <a:ext cx="2070956" cy="246221"/>
          </a:xfrm>
          <a:prstGeom prst="rect">
            <a:avLst/>
          </a:prstGeom>
          <a:noFill/>
        </p:spPr>
        <p:txBody>
          <a:bodyPr wrap="square" lIns="0" tIns="0" rIns="0" bIns="0" rtlCol="0" anchor="t" anchorCtr="0">
            <a:spAutoFit/>
          </a:bodyPr>
          <a:lstStyle/>
          <a:p>
            <a:pPr algn="ctr"/>
            <a:r>
              <a:rPr lang="en-IN" sz="1600" b="1" dirty="0">
                <a:solidFill>
                  <a:schemeClr val="bg1"/>
                </a:solidFill>
                <a:latin typeface="Raleway" panose="020B0503030101060003" pitchFamily="34" charset="0"/>
              </a:rPr>
              <a:t>Description Text</a:t>
            </a:r>
          </a:p>
        </p:txBody>
      </p:sp>
      <p:sp>
        <p:nvSpPr>
          <p:cNvPr id="28" name="TextBox 27">
            <a:extLst>
              <a:ext uri="{FF2B5EF4-FFF2-40B4-BE49-F238E27FC236}">
                <a16:creationId xmlns:a16="http://schemas.microsoft.com/office/drawing/2014/main" xmlns="" id="{9E07A385-4E25-416F-8D95-1EC9F278FEEF}"/>
              </a:ext>
            </a:extLst>
          </p:cNvPr>
          <p:cNvSpPr txBox="1"/>
          <p:nvPr/>
        </p:nvSpPr>
        <p:spPr>
          <a:xfrm>
            <a:off x="8242497" y="2456814"/>
            <a:ext cx="65" cy="246221"/>
          </a:xfrm>
          <a:prstGeom prst="rect">
            <a:avLst/>
          </a:prstGeom>
          <a:noFill/>
        </p:spPr>
        <p:txBody>
          <a:bodyPr wrap="none" lIns="0" tIns="0" rIns="0" bIns="0" rtlCol="0" anchor="t" anchorCtr="0">
            <a:spAutoFit/>
          </a:bodyPr>
          <a:lstStyle/>
          <a:p>
            <a:pPr algn="ctr"/>
            <a:endParaRPr lang="en-IN" sz="1600" dirty="0">
              <a:solidFill>
                <a:schemeClr val="bg1">
                  <a:lumMod val="50000"/>
                </a:schemeClr>
              </a:solidFill>
              <a:latin typeface="Source Sans Pro Light" panose="020B0403030403020204" pitchFamily="34" charset="0"/>
            </a:endParaRPr>
          </a:p>
        </p:txBody>
      </p:sp>
      <p:sp>
        <p:nvSpPr>
          <p:cNvPr id="33" name="Arc 32">
            <a:extLst>
              <a:ext uri="{FF2B5EF4-FFF2-40B4-BE49-F238E27FC236}">
                <a16:creationId xmlns:a16="http://schemas.microsoft.com/office/drawing/2014/main" xmlns="" id="{52E94BE2-1DFE-402F-B199-FD4D020834DC}"/>
              </a:ext>
            </a:extLst>
          </p:cNvPr>
          <p:cNvSpPr/>
          <p:nvPr/>
        </p:nvSpPr>
        <p:spPr>
          <a:xfrm>
            <a:off x="9641313" y="1818829"/>
            <a:ext cx="1476415" cy="1476415"/>
          </a:xfrm>
          <a:prstGeom prst="arc">
            <a:avLst>
              <a:gd name="adj1" fmla="val 7111666"/>
              <a:gd name="adj2" fmla="val 21480644"/>
            </a:avLst>
          </a:prstGeom>
          <a:solidFill>
            <a:schemeClr val="accent3"/>
          </a:solidFill>
          <a:ln w="28575" cap="sq">
            <a:solidFill>
              <a:schemeClr val="bg1">
                <a:lumMod val="85000"/>
                <a:alpha val="26000"/>
              </a:schemeClr>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4" name="Oval 33">
            <a:extLst>
              <a:ext uri="{FF2B5EF4-FFF2-40B4-BE49-F238E27FC236}">
                <a16:creationId xmlns:a16="http://schemas.microsoft.com/office/drawing/2014/main" xmlns="" id="{F6AF11AA-27F6-4877-AA73-DA99A8A764C0}"/>
              </a:ext>
            </a:extLst>
          </p:cNvPr>
          <p:cNvSpPr/>
          <p:nvPr/>
        </p:nvSpPr>
        <p:spPr>
          <a:xfrm>
            <a:off x="9890623" y="2071435"/>
            <a:ext cx="1000532" cy="1000532"/>
          </a:xfrm>
          <a:prstGeom prst="ellipse">
            <a:avLst/>
          </a:prstGeom>
          <a:solidFill>
            <a:schemeClr val="bg1"/>
          </a:solidFill>
          <a:ln w="3175" cap="rnd" cmpd="sng">
            <a:solidFill>
              <a:schemeClr val="bg1">
                <a:lumMod val="95000"/>
              </a:schemeClr>
            </a:solidFill>
            <a:prstDash val="solid"/>
            <a:round/>
          </a:ln>
          <a:effectLst>
            <a:outerShdw blurRad="50800" dist="38100" dir="2700000" algn="tl"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65000"/>
                  </a:schemeClr>
                </a:solidFill>
                <a:latin typeface="+mj-lt"/>
              </a:rPr>
              <a:t>70%</a:t>
            </a:r>
          </a:p>
        </p:txBody>
      </p:sp>
      <p:sp>
        <p:nvSpPr>
          <p:cNvPr id="35" name="Freeform 44">
            <a:extLst>
              <a:ext uri="{FF2B5EF4-FFF2-40B4-BE49-F238E27FC236}">
                <a16:creationId xmlns:a16="http://schemas.microsoft.com/office/drawing/2014/main" xmlns="" id="{24EFC985-F108-40EA-99FA-EDF9DB2A4467}"/>
              </a:ext>
            </a:extLst>
          </p:cNvPr>
          <p:cNvSpPr/>
          <p:nvPr/>
        </p:nvSpPr>
        <p:spPr>
          <a:xfrm>
            <a:off x="9299597" y="3758885"/>
            <a:ext cx="2159883" cy="2411412"/>
          </a:xfrm>
          <a:custGeom>
            <a:avLst/>
            <a:gdLst>
              <a:gd name="connsiteX0" fmla="*/ 1079941 w 2159882"/>
              <a:gd name="connsiteY0" fmla="*/ 0 h 1799588"/>
              <a:gd name="connsiteX1" fmla="*/ 1263390 w 2159882"/>
              <a:gd name="connsiteY1" fmla="*/ 158145 h 1799588"/>
              <a:gd name="connsiteX2" fmla="*/ 2159882 w 2159882"/>
              <a:gd name="connsiteY2" fmla="*/ 158145 h 1799588"/>
              <a:gd name="connsiteX3" fmla="*/ 2159882 w 2159882"/>
              <a:gd name="connsiteY3" fmla="*/ 1799588 h 1799588"/>
              <a:gd name="connsiteX4" fmla="*/ 0 w 2159882"/>
              <a:gd name="connsiteY4" fmla="*/ 1799588 h 1799588"/>
              <a:gd name="connsiteX5" fmla="*/ 0 w 2159882"/>
              <a:gd name="connsiteY5" fmla="*/ 158145 h 1799588"/>
              <a:gd name="connsiteX6" fmla="*/ 896492 w 2159882"/>
              <a:gd name="connsiteY6" fmla="*/ 158145 h 17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882" h="1799588">
                <a:moveTo>
                  <a:pt x="1079941" y="0"/>
                </a:moveTo>
                <a:lnTo>
                  <a:pt x="1263390" y="158145"/>
                </a:lnTo>
                <a:lnTo>
                  <a:pt x="2159882" y="158145"/>
                </a:lnTo>
                <a:lnTo>
                  <a:pt x="2159882" y="1799588"/>
                </a:lnTo>
                <a:lnTo>
                  <a:pt x="0" y="1799588"/>
                </a:lnTo>
                <a:lnTo>
                  <a:pt x="0" y="158145"/>
                </a:lnTo>
                <a:lnTo>
                  <a:pt x="896492" y="15814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Pro" panose="020B0503030403020204" pitchFamily="34" charset="0"/>
            </a:endParaRPr>
          </a:p>
        </p:txBody>
      </p:sp>
      <p:sp>
        <p:nvSpPr>
          <p:cNvPr id="36" name="TextBox 35">
            <a:extLst>
              <a:ext uri="{FF2B5EF4-FFF2-40B4-BE49-F238E27FC236}">
                <a16:creationId xmlns:a16="http://schemas.microsoft.com/office/drawing/2014/main" xmlns="" id="{250E7064-92F2-4096-BF41-B56777497BA0}"/>
              </a:ext>
            </a:extLst>
          </p:cNvPr>
          <p:cNvSpPr txBox="1"/>
          <p:nvPr/>
        </p:nvSpPr>
        <p:spPr>
          <a:xfrm>
            <a:off x="9402495" y="5324611"/>
            <a:ext cx="1943035" cy="553998"/>
          </a:xfrm>
          <a:prstGeom prst="rect">
            <a:avLst/>
          </a:prstGeom>
          <a:noFill/>
        </p:spPr>
        <p:txBody>
          <a:bodyPr wrap="square" lIns="0" tIns="0" rIns="0" bIns="0" rtlCol="0" anchor="t" anchorCtr="0">
            <a:spAutoFit/>
          </a:bodyPr>
          <a:lstStyle/>
          <a:p>
            <a:pPr algn="ctr"/>
            <a:r>
              <a:rPr lang="en-IN" sz="1200" dirty="0">
                <a:solidFill>
                  <a:schemeClr val="bg1"/>
                </a:solidFill>
              </a:rPr>
              <a:t>"On the other hand, we denounce with righteous indignation and dislike</a:t>
            </a:r>
          </a:p>
        </p:txBody>
      </p:sp>
      <p:sp>
        <p:nvSpPr>
          <p:cNvPr id="37" name="TextBox 36">
            <a:extLst>
              <a:ext uri="{FF2B5EF4-FFF2-40B4-BE49-F238E27FC236}">
                <a16:creationId xmlns:a16="http://schemas.microsoft.com/office/drawing/2014/main" xmlns="" id="{D0C4375B-79E4-4594-95C7-9F36ED96C70A}"/>
              </a:ext>
            </a:extLst>
          </p:cNvPr>
          <p:cNvSpPr txBox="1"/>
          <p:nvPr/>
        </p:nvSpPr>
        <p:spPr>
          <a:xfrm>
            <a:off x="9352450" y="5019922"/>
            <a:ext cx="2070956" cy="246221"/>
          </a:xfrm>
          <a:prstGeom prst="rect">
            <a:avLst/>
          </a:prstGeom>
          <a:noFill/>
        </p:spPr>
        <p:txBody>
          <a:bodyPr wrap="square" lIns="0" tIns="0" rIns="0" bIns="0" rtlCol="0" anchor="t" anchorCtr="0">
            <a:spAutoFit/>
          </a:bodyPr>
          <a:lstStyle/>
          <a:p>
            <a:pPr algn="ctr"/>
            <a:r>
              <a:rPr lang="en-IN" sz="1600" b="1" dirty="0">
                <a:solidFill>
                  <a:schemeClr val="bg1"/>
                </a:solidFill>
                <a:latin typeface="Raleway" panose="020B0503030101060003" pitchFamily="34" charset="0"/>
              </a:rPr>
              <a:t>Description Text</a:t>
            </a:r>
          </a:p>
        </p:txBody>
      </p:sp>
      <p:sp>
        <p:nvSpPr>
          <p:cNvPr id="38" name="TextBox 37">
            <a:extLst>
              <a:ext uri="{FF2B5EF4-FFF2-40B4-BE49-F238E27FC236}">
                <a16:creationId xmlns:a16="http://schemas.microsoft.com/office/drawing/2014/main" xmlns="" id="{E80ACE2E-554C-4B8B-A5B8-1794EC49B9C9}"/>
              </a:ext>
            </a:extLst>
          </p:cNvPr>
          <p:cNvSpPr txBox="1"/>
          <p:nvPr/>
        </p:nvSpPr>
        <p:spPr>
          <a:xfrm>
            <a:off x="10394597" y="2456814"/>
            <a:ext cx="65" cy="246221"/>
          </a:xfrm>
          <a:prstGeom prst="rect">
            <a:avLst/>
          </a:prstGeom>
          <a:noFill/>
        </p:spPr>
        <p:txBody>
          <a:bodyPr wrap="none" lIns="0" tIns="0" rIns="0" bIns="0" rtlCol="0" anchor="t" anchorCtr="0">
            <a:spAutoFit/>
          </a:bodyPr>
          <a:lstStyle/>
          <a:p>
            <a:pPr algn="ctr"/>
            <a:endParaRPr lang="en-IN" sz="1600" dirty="0">
              <a:solidFill>
                <a:schemeClr val="bg1">
                  <a:lumMod val="50000"/>
                </a:schemeClr>
              </a:solidFill>
              <a:latin typeface="Source Sans Pro Light" panose="020B0403030403020204" pitchFamily="34" charset="0"/>
            </a:endParaRPr>
          </a:p>
        </p:txBody>
      </p:sp>
      <p:sp>
        <p:nvSpPr>
          <p:cNvPr id="139" name="Freeform 375">
            <a:extLst>
              <a:ext uri="{FF2B5EF4-FFF2-40B4-BE49-F238E27FC236}">
                <a16:creationId xmlns:a16="http://schemas.microsoft.com/office/drawing/2014/main" xmlns="" id="{B2564A7C-5C41-4B30-898A-154A5D704801}"/>
              </a:ext>
            </a:extLst>
          </p:cNvPr>
          <p:cNvSpPr>
            <a:spLocks noEditPoints="1"/>
          </p:cNvSpPr>
          <p:nvPr/>
        </p:nvSpPr>
        <p:spPr bwMode="auto">
          <a:xfrm>
            <a:off x="5897029" y="4288110"/>
            <a:ext cx="437107" cy="487757"/>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40" name="Freeform 417">
            <a:extLst>
              <a:ext uri="{FF2B5EF4-FFF2-40B4-BE49-F238E27FC236}">
                <a16:creationId xmlns:a16="http://schemas.microsoft.com/office/drawing/2014/main" xmlns="" id="{A2EAB6C4-9A0A-4D3C-B7AD-66B3A4B6E27C}"/>
              </a:ext>
            </a:extLst>
          </p:cNvPr>
          <p:cNvSpPr>
            <a:spLocks noEditPoints="1"/>
          </p:cNvSpPr>
          <p:nvPr/>
        </p:nvSpPr>
        <p:spPr bwMode="auto">
          <a:xfrm>
            <a:off x="1603665" y="4283122"/>
            <a:ext cx="404893" cy="504979"/>
          </a:xfrm>
          <a:custGeom>
            <a:avLst/>
            <a:gdLst>
              <a:gd name="T0" fmla="*/ 205 w 357"/>
              <a:gd name="T1" fmla="*/ 356 h 443"/>
              <a:gd name="T2" fmla="*/ 247 w 357"/>
              <a:gd name="T3" fmla="*/ 353 h 443"/>
              <a:gd name="T4" fmla="*/ 286 w 357"/>
              <a:gd name="T5" fmla="*/ 342 h 443"/>
              <a:gd name="T6" fmla="*/ 321 w 357"/>
              <a:gd name="T7" fmla="*/ 322 h 443"/>
              <a:gd name="T8" fmla="*/ 353 w 357"/>
              <a:gd name="T9" fmla="*/ 297 h 443"/>
              <a:gd name="T10" fmla="*/ 356 w 357"/>
              <a:gd name="T11" fmla="*/ 291 h 443"/>
              <a:gd name="T12" fmla="*/ 357 w 357"/>
              <a:gd name="T13" fmla="*/ 285 h 443"/>
              <a:gd name="T14" fmla="*/ 356 w 357"/>
              <a:gd name="T15" fmla="*/ 277 h 443"/>
              <a:gd name="T16" fmla="*/ 278 w 357"/>
              <a:gd name="T17" fmla="*/ 200 h 443"/>
              <a:gd name="T18" fmla="*/ 278 w 357"/>
              <a:gd name="T19" fmla="*/ 92 h 443"/>
              <a:gd name="T20" fmla="*/ 274 w 357"/>
              <a:gd name="T21" fmla="*/ 82 h 443"/>
              <a:gd name="T22" fmla="*/ 263 w 357"/>
              <a:gd name="T23" fmla="*/ 79 h 443"/>
              <a:gd name="T24" fmla="*/ 84 w 357"/>
              <a:gd name="T25" fmla="*/ 4 h 443"/>
              <a:gd name="T26" fmla="*/ 78 w 357"/>
              <a:gd name="T27" fmla="*/ 1 h 443"/>
              <a:gd name="T28" fmla="*/ 66 w 357"/>
              <a:gd name="T29" fmla="*/ 1 h 443"/>
              <a:gd name="T30" fmla="*/ 60 w 357"/>
              <a:gd name="T31" fmla="*/ 4 h 443"/>
              <a:gd name="T32" fmla="*/ 33 w 357"/>
              <a:gd name="T33" fmla="*/ 37 h 443"/>
              <a:gd name="T34" fmla="*/ 15 w 357"/>
              <a:gd name="T35" fmla="*/ 73 h 443"/>
              <a:gd name="T36" fmla="*/ 3 w 357"/>
              <a:gd name="T37" fmla="*/ 112 h 443"/>
              <a:gd name="T38" fmla="*/ 0 w 357"/>
              <a:gd name="T39" fmla="*/ 150 h 443"/>
              <a:gd name="T40" fmla="*/ 3 w 357"/>
              <a:gd name="T41" fmla="*/ 189 h 443"/>
              <a:gd name="T42" fmla="*/ 15 w 357"/>
              <a:gd name="T43" fmla="*/ 228 h 443"/>
              <a:gd name="T44" fmla="*/ 35 w 357"/>
              <a:gd name="T45" fmla="*/ 264 h 443"/>
              <a:gd name="T46" fmla="*/ 62 w 357"/>
              <a:gd name="T47" fmla="*/ 297 h 443"/>
              <a:gd name="T48" fmla="*/ 77 w 357"/>
              <a:gd name="T49" fmla="*/ 310 h 443"/>
              <a:gd name="T50" fmla="*/ 111 w 357"/>
              <a:gd name="T51" fmla="*/ 333 h 443"/>
              <a:gd name="T52" fmla="*/ 129 w 357"/>
              <a:gd name="T53" fmla="*/ 413 h 443"/>
              <a:gd name="T54" fmla="*/ 75 w 357"/>
              <a:gd name="T55" fmla="*/ 413 h 443"/>
              <a:gd name="T56" fmla="*/ 63 w 357"/>
              <a:gd name="T57" fmla="*/ 418 h 443"/>
              <a:gd name="T58" fmla="*/ 59 w 357"/>
              <a:gd name="T59" fmla="*/ 428 h 443"/>
              <a:gd name="T60" fmla="*/ 60 w 357"/>
              <a:gd name="T61" fmla="*/ 434 h 443"/>
              <a:gd name="T62" fmla="*/ 69 w 357"/>
              <a:gd name="T63" fmla="*/ 442 h 443"/>
              <a:gd name="T64" fmla="*/ 212 w 357"/>
              <a:gd name="T65" fmla="*/ 443 h 443"/>
              <a:gd name="T66" fmla="*/ 218 w 357"/>
              <a:gd name="T67" fmla="*/ 442 h 443"/>
              <a:gd name="T68" fmla="*/ 227 w 357"/>
              <a:gd name="T69" fmla="*/ 434 h 443"/>
              <a:gd name="T70" fmla="*/ 229 w 357"/>
              <a:gd name="T71" fmla="*/ 428 h 443"/>
              <a:gd name="T72" fmla="*/ 224 w 357"/>
              <a:gd name="T73" fmla="*/ 418 h 443"/>
              <a:gd name="T74" fmla="*/ 212 w 357"/>
              <a:gd name="T75" fmla="*/ 413 h 443"/>
              <a:gd name="T76" fmla="*/ 159 w 357"/>
              <a:gd name="T77" fmla="*/ 352 h 443"/>
              <a:gd name="T78" fmla="*/ 183 w 357"/>
              <a:gd name="T79" fmla="*/ 356 h 443"/>
              <a:gd name="T80" fmla="*/ 205 w 357"/>
              <a:gd name="T81" fmla="*/ 356 h 443"/>
              <a:gd name="T82" fmla="*/ 248 w 357"/>
              <a:gd name="T83" fmla="*/ 165 h 443"/>
              <a:gd name="T84" fmla="*/ 248 w 357"/>
              <a:gd name="T85" fmla="*/ 109 h 443"/>
              <a:gd name="T86" fmla="*/ 84 w 357"/>
              <a:gd name="T87" fmla="*/ 273 h 443"/>
              <a:gd name="T88" fmla="*/ 63 w 357"/>
              <a:gd name="T89" fmla="*/ 247 h 443"/>
              <a:gd name="T90" fmla="*/ 48 w 357"/>
              <a:gd name="T91" fmla="*/ 219 h 443"/>
              <a:gd name="T92" fmla="*/ 38 w 357"/>
              <a:gd name="T93" fmla="*/ 189 h 443"/>
              <a:gd name="T94" fmla="*/ 33 w 357"/>
              <a:gd name="T95" fmla="*/ 158 h 443"/>
              <a:gd name="T96" fmla="*/ 35 w 357"/>
              <a:gd name="T97" fmla="*/ 127 h 443"/>
              <a:gd name="T98" fmla="*/ 42 w 357"/>
              <a:gd name="T99" fmla="*/ 97 h 443"/>
              <a:gd name="T100" fmla="*/ 54 w 357"/>
              <a:gd name="T101" fmla="*/ 67 h 443"/>
              <a:gd name="T102" fmla="*/ 72 w 357"/>
              <a:gd name="T103" fmla="*/ 40 h 443"/>
              <a:gd name="T104" fmla="*/ 317 w 357"/>
              <a:gd name="T105" fmla="*/ 283 h 443"/>
              <a:gd name="T106" fmla="*/ 292 w 357"/>
              <a:gd name="T107" fmla="*/ 301 h 443"/>
              <a:gd name="T108" fmla="*/ 265 w 357"/>
              <a:gd name="T109" fmla="*/ 313 h 443"/>
              <a:gd name="T110" fmla="*/ 236 w 357"/>
              <a:gd name="T111" fmla="*/ 321 h 443"/>
              <a:gd name="T112" fmla="*/ 206 w 357"/>
              <a:gd name="T113" fmla="*/ 324 h 443"/>
              <a:gd name="T114" fmla="*/ 190 w 357"/>
              <a:gd name="T115" fmla="*/ 322 h 443"/>
              <a:gd name="T116" fmla="*/ 156 w 357"/>
              <a:gd name="T117" fmla="*/ 316 h 443"/>
              <a:gd name="T118" fmla="*/ 124 w 357"/>
              <a:gd name="T119" fmla="*/ 303 h 443"/>
              <a:gd name="T120" fmla="*/ 97 w 357"/>
              <a:gd name="T121" fmla="*/ 283 h 443"/>
              <a:gd name="T122" fmla="*/ 84 w 357"/>
              <a:gd name="T123" fmla="*/ 27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443">
                <a:moveTo>
                  <a:pt x="205" y="356"/>
                </a:moveTo>
                <a:lnTo>
                  <a:pt x="205" y="356"/>
                </a:lnTo>
                <a:lnTo>
                  <a:pt x="226" y="356"/>
                </a:lnTo>
                <a:lnTo>
                  <a:pt x="247" y="353"/>
                </a:lnTo>
                <a:lnTo>
                  <a:pt x="266" y="348"/>
                </a:lnTo>
                <a:lnTo>
                  <a:pt x="286" y="342"/>
                </a:lnTo>
                <a:lnTo>
                  <a:pt x="304" y="333"/>
                </a:lnTo>
                <a:lnTo>
                  <a:pt x="321" y="322"/>
                </a:lnTo>
                <a:lnTo>
                  <a:pt x="338" y="310"/>
                </a:lnTo>
                <a:lnTo>
                  <a:pt x="353" y="297"/>
                </a:lnTo>
                <a:lnTo>
                  <a:pt x="353" y="297"/>
                </a:lnTo>
                <a:lnTo>
                  <a:pt x="356" y="291"/>
                </a:lnTo>
                <a:lnTo>
                  <a:pt x="357" y="285"/>
                </a:lnTo>
                <a:lnTo>
                  <a:pt x="357" y="285"/>
                </a:lnTo>
                <a:lnTo>
                  <a:pt x="357" y="280"/>
                </a:lnTo>
                <a:lnTo>
                  <a:pt x="356" y="277"/>
                </a:lnTo>
                <a:lnTo>
                  <a:pt x="351" y="273"/>
                </a:lnTo>
                <a:lnTo>
                  <a:pt x="278" y="200"/>
                </a:lnTo>
                <a:lnTo>
                  <a:pt x="278" y="92"/>
                </a:lnTo>
                <a:lnTo>
                  <a:pt x="278" y="92"/>
                </a:lnTo>
                <a:lnTo>
                  <a:pt x="277" y="86"/>
                </a:lnTo>
                <a:lnTo>
                  <a:pt x="274" y="82"/>
                </a:lnTo>
                <a:lnTo>
                  <a:pt x="269" y="80"/>
                </a:lnTo>
                <a:lnTo>
                  <a:pt x="263" y="79"/>
                </a:lnTo>
                <a:lnTo>
                  <a:pt x="157" y="79"/>
                </a:lnTo>
                <a:lnTo>
                  <a:pt x="84" y="4"/>
                </a:lnTo>
                <a:lnTo>
                  <a:pt x="84" y="4"/>
                </a:lnTo>
                <a:lnTo>
                  <a:pt x="78" y="1"/>
                </a:lnTo>
                <a:lnTo>
                  <a:pt x="72" y="0"/>
                </a:lnTo>
                <a:lnTo>
                  <a:pt x="66" y="1"/>
                </a:lnTo>
                <a:lnTo>
                  <a:pt x="60" y="4"/>
                </a:lnTo>
                <a:lnTo>
                  <a:pt x="60" y="4"/>
                </a:lnTo>
                <a:lnTo>
                  <a:pt x="45" y="21"/>
                </a:lnTo>
                <a:lnTo>
                  <a:pt x="33" y="37"/>
                </a:lnTo>
                <a:lnTo>
                  <a:pt x="23" y="55"/>
                </a:lnTo>
                <a:lnTo>
                  <a:pt x="15" y="73"/>
                </a:lnTo>
                <a:lnTo>
                  <a:pt x="8" y="92"/>
                </a:lnTo>
                <a:lnTo>
                  <a:pt x="3" y="112"/>
                </a:lnTo>
                <a:lnTo>
                  <a:pt x="0" y="131"/>
                </a:lnTo>
                <a:lnTo>
                  <a:pt x="0" y="150"/>
                </a:lnTo>
                <a:lnTo>
                  <a:pt x="0" y="170"/>
                </a:lnTo>
                <a:lnTo>
                  <a:pt x="3" y="189"/>
                </a:lnTo>
                <a:lnTo>
                  <a:pt x="9" y="209"/>
                </a:lnTo>
                <a:lnTo>
                  <a:pt x="15" y="228"/>
                </a:lnTo>
                <a:lnTo>
                  <a:pt x="24" y="246"/>
                </a:lnTo>
                <a:lnTo>
                  <a:pt x="35" y="264"/>
                </a:lnTo>
                <a:lnTo>
                  <a:pt x="47" y="280"/>
                </a:lnTo>
                <a:lnTo>
                  <a:pt x="62" y="297"/>
                </a:lnTo>
                <a:lnTo>
                  <a:pt x="62" y="297"/>
                </a:lnTo>
                <a:lnTo>
                  <a:pt x="77" y="310"/>
                </a:lnTo>
                <a:lnTo>
                  <a:pt x="93" y="322"/>
                </a:lnTo>
                <a:lnTo>
                  <a:pt x="111" y="333"/>
                </a:lnTo>
                <a:lnTo>
                  <a:pt x="129" y="342"/>
                </a:lnTo>
                <a:lnTo>
                  <a:pt x="129" y="413"/>
                </a:lnTo>
                <a:lnTo>
                  <a:pt x="75" y="413"/>
                </a:lnTo>
                <a:lnTo>
                  <a:pt x="75" y="413"/>
                </a:lnTo>
                <a:lnTo>
                  <a:pt x="69" y="415"/>
                </a:lnTo>
                <a:lnTo>
                  <a:pt x="63" y="418"/>
                </a:lnTo>
                <a:lnTo>
                  <a:pt x="60" y="422"/>
                </a:lnTo>
                <a:lnTo>
                  <a:pt x="59" y="428"/>
                </a:lnTo>
                <a:lnTo>
                  <a:pt x="59" y="428"/>
                </a:lnTo>
                <a:lnTo>
                  <a:pt x="60" y="434"/>
                </a:lnTo>
                <a:lnTo>
                  <a:pt x="63" y="439"/>
                </a:lnTo>
                <a:lnTo>
                  <a:pt x="69" y="442"/>
                </a:lnTo>
                <a:lnTo>
                  <a:pt x="75" y="443"/>
                </a:lnTo>
                <a:lnTo>
                  <a:pt x="212" y="443"/>
                </a:lnTo>
                <a:lnTo>
                  <a:pt x="212" y="443"/>
                </a:lnTo>
                <a:lnTo>
                  <a:pt x="218" y="442"/>
                </a:lnTo>
                <a:lnTo>
                  <a:pt x="224" y="439"/>
                </a:lnTo>
                <a:lnTo>
                  <a:pt x="227" y="434"/>
                </a:lnTo>
                <a:lnTo>
                  <a:pt x="229" y="428"/>
                </a:lnTo>
                <a:lnTo>
                  <a:pt x="229" y="428"/>
                </a:lnTo>
                <a:lnTo>
                  <a:pt x="227" y="422"/>
                </a:lnTo>
                <a:lnTo>
                  <a:pt x="224" y="418"/>
                </a:lnTo>
                <a:lnTo>
                  <a:pt x="218" y="415"/>
                </a:lnTo>
                <a:lnTo>
                  <a:pt x="212" y="413"/>
                </a:lnTo>
                <a:lnTo>
                  <a:pt x="159" y="413"/>
                </a:lnTo>
                <a:lnTo>
                  <a:pt x="159" y="352"/>
                </a:lnTo>
                <a:lnTo>
                  <a:pt x="159" y="352"/>
                </a:lnTo>
                <a:lnTo>
                  <a:pt x="183" y="356"/>
                </a:lnTo>
                <a:lnTo>
                  <a:pt x="205" y="356"/>
                </a:lnTo>
                <a:lnTo>
                  <a:pt x="205" y="356"/>
                </a:lnTo>
                <a:close/>
                <a:moveTo>
                  <a:pt x="248" y="109"/>
                </a:moveTo>
                <a:lnTo>
                  <a:pt x="248" y="165"/>
                </a:lnTo>
                <a:lnTo>
                  <a:pt x="190" y="109"/>
                </a:lnTo>
                <a:lnTo>
                  <a:pt x="248" y="109"/>
                </a:lnTo>
                <a:close/>
                <a:moveTo>
                  <a:pt x="84" y="273"/>
                </a:moveTo>
                <a:lnTo>
                  <a:pt x="84" y="273"/>
                </a:lnTo>
                <a:lnTo>
                  <a:pt x="74" y="259"/>
                </a:lnTo>
                <a:lnTo>
                  <a:pt x="63" y="247"/>
                </a:lnTo>
                <a:lnTo>
                  <a:pt x="54" y="233"/>
                </a:lnTo>
                <a:lnTo>
                  <a:pt x="48" y="219"/>
                </a:lnTo>
                <a:lnTo>
                  <a:pt x="42" y="204"/>
                </a:lnTo>
                <a:lnTo>
                  <a:pt x="38" y="189"/>
                </a:lnTo>
                <a:lnTo>
                  <a:pt x="35" y="173"/>
                </a:lnTo>
                <a:lnTo>
                  <a:pt x="33" y="158"/>
                </a:lnTo>
                <a:lnTo>
                  <a:pt x="33" y="141"/>
                </a:lnTo>
                <a:lnTo>
                  <a:pt x="35" y="127"/>
                </a:lnTo>
                <a:lnTo>
                  <a:pt x="38" y="112"/>
                </a:lnTo>
                <a:lnTo>
                  <a:pt x="42" y="97"/>
                </a:lnTo>
                <a:lnTo>
                  <a:pt x="48" y="82"/>
                </a:lnTo>
                <a:lnTo>
                  <a:pt x="54" y="67"/>
                </a:lnTo>
                <a:lnTo>
                  <a:pt x="63" y="53"/>
                </a:lnTo>
                <a:lnTo>
                  <a:pt x="72" y="40"/>
                </a:lnTo>
                <a:lnTo>
                  <a:pt x="317" y="283"/>
                </a:lnTo>
                <a:lnTo>
                  <a:pt x="317" y="283"/>
                </a:lnTo>
                <a:lnTo>
                  <a:pt x="305" y="292"/>
                </a:lnTo>
                <a:lnTo>
                  <a:pt x="292" y="301"/>
                </a:lnTo>
                <a:lnTo>
                  <a:pt x="278" y="307"/>
                </a:lnTo>
                <a:lnTo>
                  <a:pt x="265" y="313"/>
                </a:lnTo>
                <a:lnTo>
                  <a:pt x="251" y="318"/>
                </a:lnTo>
                <a:lnTo>
                  <a:pt x="236" y="321"/>
                </a:lnTo>
                <a:lnTo>
                  <a:pt x="221" y="322"/>
                </a:lnTo>
                <a:lnTo>
                  <a:pt x="206" y="324"/>
                </a:lnTo>
                <a:lnTo>
                  <a:pt x="206" y="324"/>
                </a:lnTo>
                <a:lnTo>
                  <a:pt x="190" y="322"/>
                </a:lnTo>
                <a:lnTo>
                  <a:pt x="172" y="319"/>
                </a:lnTo>
                <a:lnTo>
                  <a:pt x="156" y="316"/>
                </a:lnTo>
                <a:lnTo>
                  <a:pt x="141" y="310"/>
                </a:lnTo>
                <a:lnTo>
                  <a:pt x="124" y="303"/>
                </a:lnTo>
                <a:lnTo>
                  <a:pt x="111" y="294"/>
                </a:lnTo>
                <a:lnTo>
                  <a:pt x="97" y="283"/>
                </a:lnTo>
                <a:lnTo>
                  <a:pt x="84" y="273"/>
                </a:lnTo>
                <a:lnTo>
                  <a:pt x="84" y="2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41" name="Freeform 576">
            <a:extLst>
              <a:ext uri="{FF2B5EF4-FFF2-40B4-BE49-F238E27FC236}">
                <a16:creationId xmlns:a16="http://schemas.microsoft.com/office/drawing/2014/main" xmlns="" id="{9CBAAE9D-D17D-472D-B8AE-B77B7580B395}"/>
              </a:ext>
            </a:extLst>
          </p:cNvPr>
          <p:cNvSpPr>
            <a:spLocks noEditPoints="1"/>
          </p:cNvSpPr>
          <p:nvPr/>
        </p:nvSpPr>
        <p:spPr bwMode="auto">
          <a:xfrm>
            <a:off x="3649355" y="4283122"/>
            <a:ext cx="534603" cy="456909"/>
          </a:xfrm>
          <a:custGeom>
            <a:avLst/>
            <a:gdLst>
              <a:gd name="T0" fmla="*/ 422 w 576"/>
              <a:gd name="T1" fmla="*/ 28 h 494"/>
              <a:gd name="T2" fmla="*/ 288 w 576"/>
              <a:gd name="T3" fmla="*/ 0 h 494"/>
              <a:gd name="T4" fmla="*/ 177 w 576"/>
              <a:gd name="T5" fmla="*/ 18 h 494"/>
              <a:gd name="T6" fmla="*/ 85 w 576"/>
              <a:gd name="T7" fmla="*/ 73 h 494"/>
              <a:gd name="T8" fmla="*/ 12 w 576"/>
              <a:gd name="T9" fmla="*/ 177 h 494"/>
              <a:gd name="T10" fmla="*/ 1 w 576"/>
              <a:gd name="T11" fmla="*/ 258 h 494"/>
              <a:gd name="T12" fmla="*/ 19 w 576"/>
              <a:gd name="T13" fmla="*/ 269 h 494"/>
              <a:gd name="T14" fmla="*/ 34 w 576"/>
              <a:gd name="T15" fmla="*/ 260 h 494"/>
              <a:gd name="T16" fmla="*/ 71 w 576"/>
              <a:gd name="T17" fmla="*/ 222 h 494"/>
              <a:gd name="T18" fmla="*/ 127 w 576"/>
              <a:gd name="T19" fmla="*/ 215 h 494"/>
              <a:gd name="T20" fmla="*/ 166 w 576"/>
              <a:gd name="T21" fmla="*/ 237 h 494"/>
              <a:gd name="T22" fmla="*/ 186 w 576"/>
              <a:gd name="T23" fmla="*/ 264 h 494"/>
              <a:gd name="T24" fmla="*/ 210 w 576"/>
              <a:gd name="T25" fmla="*/ 263 h 494"/>
              <a:gd name="T26" fmla="*/ 218 w 576"/>
              <a:gd name="T27" fmla="*/ 252 h 494"/>
              <a:gd name="T28" fmla="*/ 252 w 576"/>
              <a:gd name="T29" fmla="*/ 222 h 494"/>
              <a:gd name="T30" fmla="*/ 272 w 576"/>
              <a:gd name="T31" fmla="*/ 443 h 494"/>
              <a:gd name="T32" fmla="*/ 310 w 576"/>
              <a:gd name="T33" fmla="*/ 488 h 494"/>
              <a:gd name="T34" fmla="*/ 360 w 576"/>
              <a:gd name="T35" fmla="*/ 488 h 494"/>
              <a:gd name="T36" fmla="*/ 398 w 576"/>
              <a:gd name="T37" fmla="*/ 443 h 494"/>
              <a:gd name="T38" fmla="*/ 390 w 576"/>
              <a:gd name="T39" fmla="*/ 413 h 494"/>
              <a:gd name="T40" fmla="*/ 367 w 576"/>
              <a:gd name="T41" fmla="*/ 422 h 494"/>
              <a:gd name="T42" fmla="*/ 360 w 576"/>
              <a:gd name="T43" fmla="*/ 446 h 494"/>
              <a:gd name="T44" fmla="*/ 336 w 576"/>
              <a:gd name="T45" fmla="*/ 460 h 494"/>
              <a:gd name="T46" fmla="*/ 313 w 576"/>
              <a:gd name="T47" fmla="*/ 451 h 494"/>
              <a:gd name="T48" fmla="*/ 304 w 576"/>
              <a:gd name="T49" fmla="*/ 215 h 494"/>
              <a:gd name="T50" fmla="*/ 324 w 576"/>
              <a:gd name="T51" fmla="*/ 221 h 494"/>
              <a:gd name="T52" fmla="*/ 357 w 576"/>
              <a:gd name="T53" fmla="*/ 251 h 494"/>
              <a:gd name="T54" fmla="*/ 369 w 576"/>
              <a:gd name="T55" fmla="*/ 266 h 494"/>
              <a:gd name="T56" fmla="*/ 382 w 576"/>
              <a:gd name="T57" fmla="*/ 267 h 494"/>
              <a:gd name="T58" fmla="*/ 398 w 576"/>
              <a:gd name="T59" fmla="*/ 249 h 494"/>
              <a:gd name="T60" fmla="*/ 455 w 576"/>
              <a:gd name="T61" fmla="*/ 213 h 494"/>
              <a:gd name="T62" fmla="*/ 503 w 576"/>
              <a:gd name="T63" fmla="*/ 221 h 494"/>
              <a:gd name="T64" fmla="*/ 536 w 576"/>
              <a:gd name="T65" fmla="*/ 251 h 494"/>
              <a:gd name="T66" fmla="*/ 554 w 576"/>
              <a:gd name="T67" fmla="*/ 269 h 494"/>
              <a:gd name="T68" fmla="*/ 566 w 576"/>
              <a:gd name="T69" fmla="*/ 267 h 494"/>
              <a:gd name="T70" fmla="*/ 575 w 576"/>
              <a:gd name="T71" fmla="*/ 225 h 494"/>
              <a:gd name="T72" fmla="*/ 527 w 576"/>
              <a:gd name="T73" fmla="*/ 110 h 494"/>
              <a:gd name="T74" fmla="*/ 494 w 576"/>
              <a:gd name="T75" fmla="*/ 182 h 494"/>
              <a:gd name="T76" fmla="*/ 415 w 576"/>
              <a:gd name="T77" fmla="*/ 192 h 494"/>
              <a:gd name="T78" fmla="*/ 378 w 576"/>
              <a:gd name="T79" fmla="*/ 221 h 494"/>
              <a:gd name="T80" fmla="*/ 315 w 576"/>
              <a:gd name="T81" fmla="*/ 182 h 494"/>
              <a:gd name="T82" fmla="*/ 236 w 576"/>
              <a:gd name="T83" fmla="*/ 192 h 494"/>
              <a:gd name="T84" fmla="*/ 198 w 576"/>
              <a:gd name="T85" fmla="*/ 221 h 494"/>
              <a:gd name="T86" fmla="*/ 136 w 576"/>
              <a:gd name="T87" fmla="*/ 182 h 494"/>
              <a:gd name="T88" fmla="*/ 57 w 576"/>
              <a:gd name="T89" fmla="*/ 192 h 494"/>
              <a:gd name="T90" fmla="*/ 63 w 576"/>
              <a:gd name="T91" fmla="*/ 151 h 494"/>
              <a:gd name="T92" fmla="*/ 128 w 576"/>
              <a:gd name="T93" fmla="*/ 82 h 494"/>
              <a:gd name="T94" fmla="*/ 222 w 576"/>
              <a:gd name="T95" fmla="*/ 42 h 494"/>
              <a:gd name="T96" fmla="*/ 310 w 576"/>
              <a:gd name="T97" fmla="*/ 34 h 494"/>
              <a:gd name="T98" fmla="*/ 412 w 576"/>
              <a:gd name="T99" fmla="*/ 61 h 494"/>
              <a:gd name="T100" fmla="*/ 491 w 576"/>
              <a:gd name="T101" fmla="*/ 121 h 494"/>
              <a:gd name="T102" fmla="*/ 536 w 576"/>
              <a:gd name="T103" fmla="*/ 203 h 494"/>
              <a:gd name="T104" fmla="*/ 494 w 576"/>
              <a:gd name="T105" fmla="*/ 18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494">
                <a:moveTo>
                  <a:pt x="491" y="73"/>
                </a:moveTo>
                <a:lnTo>
                  <a:pt x="491" y="73"/>
                </a:lnTo>
                <a:lnTo>
                  <a:pt x="470" y="57"/>
                </a:lnTo>
                <a:lnTo>
                  <a:pt x="446" y="42"/>
                </a:lnTo>
                <a:lnTo>
                  <a:pt x="422" y="28"/>
                </a:lnTo>
                <a:lnTo>
                  <a:pt x="397" y="18"/>
                </a:lnTo>
                <a:lnTo>
                  <a:pt x="372" y="10"/>
                </a:lnTo>
                <a:lnTo>
                  <a:pt x="345" y="4"/>
                </a:lnTo>
                <a:lnTo>
                  <a:pt x="316" y="1"/>
                </a:lnTo>
                <a:lnTo>
                  <a:pt x="288" y="0"/>
                </a:lnTo>
                <a:lnTo>
                  <a:pt x="288" y="0"/>
                </a:lnTo>
                <a:lnTo>
                  <a:pt x="260" y="1"/>
                </a:lnTo>
                <a:lnTo>
                  <a:pt x="231" y="4"/>
                </a:lnTo>
                <a:lnTo>
                  <a:pt x="204" y="10"/>
                </a:lnTo>
                <a:lnTo>
                  <a:pt x="177" y="18"/>
                </a:lnTo>
                <a:lnTo>
                  <a:pt x="152" y="28"/>
                </a:lnTo>
                <a:lnTo>
                  <a:pt x="128" y="42"/>
                </a:lnTo>
                <a:lnTo>
                  <a:pt x="106" y="57"/>
                </a:lnTo>
                <a:lnTo>
                  <a:pt x="85" y="73"/>
                </a:lnTo>
                <a:lnTo>
                  <a:pt x="85" y="73"/>
                </a:lnTo>
                <a:lnTo>
                  <a:pt x="66" y="91"/>
                </a:lnTo>
                <a:lnTo>
                  <a:pt x="48" y="110"/>
                </a:lnTo>
                <a:lnTo>
                  <a:pt x="34" y="133"/>
                </a:lnTo>
                <a:lnTo>
                  <a:pt x="22" y="154"/>
                </a:lnTo>
                <a:lnTo>
                  <a:pt x="12" y="177"/>
                </a:lnTo>
                <a:lnTo>
                  <a:pt x="6" y="201"/>
                </a:lnTo>
                <a:lnTo>
                  <a:pt x="1" y="225"/>
                </a:lnTo>
                <a:lnTo>
                  <a:pt x="0" y="251"/>
                </a:lnTo>
                <a:lnTo>
                  <a:pt x="0" y="251"/>
                </a:lnTo>
                <a:lnTo>
                  <a:pt x="1" y="258"/>
                </a:lnTo>
                <a:lnTo>
                  <a:pt x="4" y="263"/>
                </a:lnTo>
                <a:lnTo>
                  <a:pt x="9" y="267"/>
                </a:lnTo>
                <a:lnTo>
                  <a:pt x="16" y="269"/>
                </a:lnTo>
                <a:lnTo>
                  <a:pt x="16" y="269"/>
                </a:lnTo>
                <a:lnTo>
                  <a:pt x="19" y="269"/>
                </a:lnTo>
                <a:lnTo>
                  <a:pt x="19" y="269"/>
                </a:lnTo>
                <a:lnTo>
                  <a:pt x="24" y="267"/>
                </a:lnTo>
                <a:lnTo>
                  <a:pt x="27" y="266"/>
                </a:lnTo>
                <a:lnTo>
                  <a:pt x="31" y="263"/>
                </a:lnTo>
                <a:lnTo>
                  <a:pt x="34" y="260"/>
                </a:lnTo>
                <a:lnTo>
                  <a:pt x="34" y="260"/>
                </a:lnTo>
                <a:lnTo>
                  <a:pt x="40" y="249"/>
                </a:lnTo>
                <a:lnTo>
                  <a:pt x="49" y="239"/>
                </a:lnTo>
                <a:lnTo>
                  <a:pt x="60" y="230"/>
                </a:lnTo>
                <a:lnTo>
                  <a:pt x="71" y="222"/>
                </a:lnTo>
                <a:lnTo>
                  <a:pt x="83" y="218"/>
                </a:lnTo>
                <a:lnTo>
                  <a:pt x="97" y="213"/>
                </a:lnTo>
                <a:lnTo>
                  <a:pt x="112" y="213"/>
                </a:lnTo>
                <a:lnTo>
                  <a:pt x="127" y="215"/>
                </a:lnTo>
                <a:lnTo>
                  <a:pt x="127" y="215"/>
                </a:lnTo>
                <a:lnTo>
                  <a:pt x="136" y="218"/>
                </a:lnTo>
                <a:lnTo>
                  <a:pt x="145" y="221"/>
                </a:lnTo>
                <a:lnTo>
                  <a:pt x="152" y="225"/>
                </a:lnTo>
                <a:lnTo>
                  <a:pt x="160" y="231"/>
                </a:lnTo>
                <a:lnTo>
                  <a:pt x="166" y="237"/>
                </a:lnTo>
                <a:lnTo>
                  <a:pt x="173" y="243"/>
                </a:lnTo>
                <a:lnTo>
                  <a:pt x="177" y="251"/>
                </a:lnTo>
                <a:lnTo>
                  <a:pt x="183" y="260"/>
                </a:lnTo>
                <a:lnTo>
                  <a:pt x="183" y="260"/>
                </a:lnTo>
                <a:lnTo>
                  <a:pt x="186" y="264"/>
                </a:lnTo>
                <a:lnTo>
                  <a:pt x="192" y="267"/>
                </a:lnTo>
                <a:lnTo>
                  <a:pt x="200" y="269"/>
                </a:lnTo>
                <a:lnTo>
                  <a:pt x="206" y="266"/>
                </a:lnTo>
                <a:lnTo>
                  <a:pt x="206" y="266"/>
                </a:lnTo>
                <a:lnTo>
                  <a:pt x="210" y="263"/>
                </a:lnTo>
                <a:lnTo>
                  <a:pt x="212" y="260"/>
                </a:lnTo>
                <a:lnTo>
                  <a:pt x="212" y="260"/>
                </a:lnTo>
                <a:lnTo>
                  <a:pt x="213" y="260"/>
                </a:lnTo>
                <a:lnTo>
                  <a:pt x="213" y="260"/>
                </a:lnTo>
                <a:lnTo>
                  <a:pt x="218" y="252"/>
                </a:lnTo>
                <a:lnTo>
                  <a:pt x="222" y="245"/>
                </a:lnTo>
                <a:lnTo>
                  <a:pt x="230" y="237"/>
                </a:lnTo>
                <a:lnTo>
                  <a:pt x="236" y="231"/>
                </a:lnTo>
                <a:lnTo>
                  <a:pt x="245" y="227"/>
                </a:lnTo>
                <a:lnTo>
                  <a:pt x="252" y="222"/>
                </a:lnTo>
                <a:lnTo>
                  <a:pt x="261" y="218"/>
                </a:lnTo>
                <a:lnTo>
                  <a:pt x="272" y="215"/>
                </a:lnTo>
                <a:lnTo>
                  <a:pt x="272" y="430"/>
                </a:lnTo>
                <a:lnTo>
                  <a:pt x="272" y="430"/>
                </a:lnTo>
                <a:lnTo>
                  <a:pt x="272" y="443"/>
                </a:lnTo>
                <a:lnTo>
                  <a:pt x="276" y="455"/>
                </a:lnTo>
                <a:lnTo>
                  <a:pt x="282" y="466"/>
                </a:lnTo>
                <a:lnTo>
                  <a:pt x="289" y="475"/>
                </a:lnTo>
                <a:lnTo>
                  <a:pt x="300" y="484"/>
                </a:lnTo>
                <a:lnTo>
                  <a:pt x="310" y="488"/>
                </a:lnTo>
                <a:lnTo>
                  <a:pt x="322" y="493"/>
                </a:lnTo>
                <a:lnTo>
                  <a:pt x="336" y="494"/>
                </a:lnTo>
                <a:lnTo>
                  <a:pt x="336" y="494"/>
                </a:lnTo>
                <a:lnTo>
                  <a:pt x="348" y="493"/>
                </a:lnTo>
                <a:lnTo>
                  <a:pt x="360" y="488"/>
                </a:lnTo>
                <a:lnTo>
                  <a:pt x="372" y="484"/>
                </a:lnTo>
                <a:lnTo>
                  <a:pt x="381" y="475"/>
                </a:lnTo>
                <a:lnTo>
                  <a:pt x="388" y="466"/>
                </a:lnTo>
                <a:lnTo>
                  <a:pt x="394" y="455"/>
                </a:lnTo>
                <a:lnTo>
                  <a:pt x="398" y="443"/>
                </a:lnTo>
                <a:lnTo>
                  <a:pt x="400" y="430"/>
                </a:lnTo>
                <a:lnTo>
                  <a:pt x="400" y="430"/>
                </a:lnTo>
                <a:lnTo>
                  <a:pt x="398" y="422"/>
                </a:lnTo>
                <a:lnTo>
                  <a:pt x="394" y="418"/>
                </a:lnTo>
                <a:lnTo>
                  <a:pt x="390" y="413"/>
                </a:lnTo>
                <a:lnTo>
                  <a:pt x="382" y="412"/>
                </a:lnTo>
                <a:lnTo>
                  <a:pt x="382" y="412"/>
                </a:lnTo>
                <a:lnTo>
                  <a:pt x="376" y="413"/>
                </a:lnTo>
                <a:lnTo>
                  <a:pt x="370" y="418"/>
                </a:lnTo>
                <a:lnTo>
                  <a:pt x="367" y="422"/>
                </a:lnTo>
                <a:lnTo>
                  <a:pt x="366" y="430"/>
                </a:lnTo>
                <a:lnTo>
                  <a:pt x="366" y="430"/>
                </a:lnTo>
                <a:lnTo>
                  <a:pt x="364" y="436"/>
                </a:lnTo>
                <a:lnTo>
                  <a:pt x="363" y="442"/>
                </a:lnTo>
                <a:lnTo>
                  <a:pt x="360" y="446"/>
                </a:lnTo>
                <a:lnTo>
                  <a:pt x="357" y="451"/>
                </a:lnTo>
                <a:lnTo>
                  <a:pt x="352" y="455"/>
                </a:lnTo>
                <a:lnTo>
                  <a:pt x="346" y="458"/>
                </a:lnTo>
                <a:lnTo>
                  <a:pt x="342" y="460"/>
                </a:lnTo>
                <a:lnTo>
                  <a:pt x="336" y="460"/>
                </a:lnTo>
                <a:lnTo>
                  <a:pt x="336" y="460"/>
                </a:lnTo>
                <a:lnTo>
                  <a:pt x="328" y="460"/>
                </a:lnTo>
                <a:lnTo>
                  <a:pt x="324" y="458"/>
                </a:lnTo>
                <a:lnTo>
                  <a:pt x="318" y="455"/>
                </a:lnTo>
                <a:lnTo>
                  <a:pt x="313" y="451"/>
                </a:lnTo>
                <a:lnTo>
                  <a:pt x="310" y="446"/>
                </a:lnTo>
                <a:lnTo>
                  <a:pt x="307" y="442"/>
                </a:lnTo>
                <a:lnTo>
                  <a:pt x="306" y="436"/>
                </a:lnTo>
                <a:lnTo>
                  <a:pt x="304" y="430"/>
                </a:lnTo>
                <a:lnTo>
                  <a:pt x="304" y="215"/>
                </a:lnTo>
                <a:lnTo>
                  <a:pt x="304" y="215"/>
                </a:lnTo>
                <a:lnTo>
                  <a:pt x="306" y="215"/>
                </a:lnTo>
                <a:lnTo>
                  <a:pt x="306" y="215"/>
                </a:lnTo>
                <a:lnTo>
                  <a:pt x="315" y="218"/>
                </a:lnTo>
                <a:lnTo>
                  <a:pt x="324" y="221"/>
                </a:lnTo>
                <a:lnTo>
                  <a:pt x="331" y="225"/>
                </a:lnTo>
                <a:lnTo>
                  <a:pt x="339" y="231"/>
                </a:lnTo>
                <a:lnTo>
                  <a:pt x="345" y="237"/>
                </a:lnTo>
                <a:lnTo>
                  <a:pt x="352" y="243"/>
                </a:lnTo>
                <a:lnTo>
                  <a:pt x="357" y="251"/>
                </a:lnTo>
                <a:lnTo>
                  <a:pt x="363" y="260"/>
                </a:lnTo>
                <a:lnTo>
                  <a:pt x="363" y="260"/>
                </a:lnTo>
                <a:lnTo>
                  <a:pt x="363" y="260"/>
                </a:lnTo>
                <a:lnTo>
                  <a:pt x="364" y="263"/>
                </a:lnTo>
                <a:lnTo>
                  <a:pt x="369" y="266"/>
                </a:lnTo>
                <a:lnTo>
                  <a:pt x="369" y="266"/>
                </a:lnTo>
                <a:lnTo>
                  <a:pt x="373" y="267"/>
                </a:lnTo>
                <a:lnTo>
                  <a:pt x="378" y="269"/>
                </a:lnTo>
                <a:lnTo>
                  <a:pt x="378" y="269"/>
                </a:lnTo>
                <a:lnTo>
                  <a:pt x="382" y="267"/>
                </a:lnTo>
                <a:lnTo>
                  <a:pt x="385" y="266"/>
                </a:lnTo>
                <a:lnTo>
                  <a:pt x="390" y="263"/>
                </a:lnTo>
                <a:lnTo>
                  <a:pt x="393" y="260"/>
                </a:lnTo>
                <a:lnTo>
                  <a:pt x="393" y="260"/>
                </a:lnTo>
                <a:lnTo>
                  <a:pt x="398" y="249"/>
                </a:lnTo>
                <a:lnTo>
                  <a:pt x="407" y="239"/>
                </a:lnTo>
                <a:lnTo>
                  <a:pt x="418" y="230"/>
                </a:lnTo>
                <a:lnTo>
                  <a:pt x="430" y="222"/>
                </a:lnTo>
                <a:lnTo>
                  <a:pt x="442" y="218"/>
                </a:lnTo>
                <a:lnTo>
                  <a:pt x="455" y="213"/>
                </a:lnTo>
                <a:lnTo>
                  <a:pt x="470" y="213"/>
                </a:lnTo>
                <a:lnTo>
                  <a:pt x="485" y="215"/>
                </a:lnTo>
                <a:lnTo>
                  <a:pt x="485" y="215"/>
                </a:lnTo>
                <a:lnTo>
                  <a:pt x="494" y="218"/>
                </a:lnTo>
                <a:lnTo>
                  <a:pt x="503" y="221"/>
                </a:lnTo>
                <a:lnTo>
                  <a:pt x="510" y="225"/>
                </a:lnTo>
                <a:lnTo>
                  <a:pt x="518" y="231"/>
                </a:lnTo>
                <a:lnTo>
                  <a:pt x="524" y="237"/>
                </a:lnTo>
                <a:lnTo>
                  <a:pt x="531" y="243"/>
                </a:lnTo>
                <a:lnTo>
                  <a:pt x="536" y="251"/>
                </a:lnTo>
                <a:lnTo>
                  <a:pt x="542" y="260"/>
                </a:lnTo>
                <a:lnTo>
                  <a:pt x="542" y="260"/>
                </a:lnTo>
                <a:lnTo>
                  <a:pt x="545" y="264"/>
                </a:lnTo>
                <a:lnTo>
                  <a:pt x="549" y="267"/>
                </a:lnTo>
                <a:lnTo>
                  <a:pt x="554" y="269"/>
                </a:lnTo>
                <a:lnTo>
                  <a:pt x="558" y="269"/>
                </a:lnTo>
                <a:lnTo>
                  <a:pt x="558" y="269"/>
                </a:lnTo>
                <a:lnTo>
                  <a:pt x="560" y="269"/>
                </a:lnTo>
                <a:lnTo>
                  <a:pt x="560" y="269"/>
                </a:lnTo>
                <a:lnTo>
                  <a:pt x="566" y="267"/>
                </a:lnTo>
                <a:lnTo>
                  <a:pt x="572" y="263"/>
                </a:lnTo>
                <a:lnTo>
                  <a:pt x="575" y="258"/>
                </a:lnTo>
                <a:lnTo>
                  <a:pt x="576" y="251"/>
                </a:lnTo>
                <a:lnTo>
                  <a:pt x="576" y="251"/>
                </a:lnTo>
                <a:lnTo>
                  <a:pt x="575" y="225"/>
                </a:lnTo>
                <a:lnTo>
                  <a:pt x="570" y="201"/>
                </a:lnTo>
                <a:lnTo>
                  <a:pt x="564" y="177"/>
                </a:lnTo>
                <a:lnTo>
                  <a:pt x="554" y="154"/>
                </a:lnTo>
                <a:lnTo>
                  <a:pt x="542" y="133"/>
                </a:lnTo>
                <a:lnTo>
                  <a:pt x="527" y="110"/>
                </a:lnTo>
                <a:lnTo>
                  <a:pt x="510" y="91"/>
                </a:lnTo>
                <a:lnTo>
                  <a:pt x="491" y="73"/>
                </a:lnTo>
                <a:lnTo>
                  <a:pt x="491" y="73"/>
                </a:lnTo>
                <a:close/>
                <a:moveTo>
                  <a:pt x="494" y="182"/>
                </a:moveTo>
                <a:lnTo>
                  <a:pt x="494" y="182"/>
                </a:lnTo>
                <a:lnTo>
                  <a:pt x="473" y="179"/>
                </a:lnTo>
                <a:lnTo>
                  <a:pt x="454" y="180"/>
                </a:lnTo>
                <a:lnTo>
                  <a:pt x="434" y="183"/>
                </a:lnTo>
                <a:lnTo>
                  <a:pt x="415" y="192"/>
                </a:lnTo>
                <a:lnTo>
                  <a:pt x="415" y="192"/>
                </a:lnTo>
                <a:lnTo>
                  <a:pt x="404" y="198"/>
                </a:lnTo>
                <a:lnTo>
                  <a:pt x="394" y="204"/>
                </a:lnTo>
                <a:lnTo>
                  <a:pt x="385" y="213"/>
                </a:lnTo>
                <a:lnTo>
                  <a:pt x="378" y="221"/>
                </a:lnTo>
                <a:lnTo>
                  <a:pt x="378" y="221"/>
                </a:lnTo>
                <a:lnTo>
                  <a:pt x="364" y="207"/>
                </a:lnTo>
                <a:lnTo>
                  <a:pt x="349" y="197"/>
                </a:lnTo>
                <a:lnTo>
                  <a:pt x="331" y="188"/>
                </a:lnTo>
                <a:lnTo>
                  <a:pt x="315" y="182"/>
                </a:lnTo>
                <a:lnTo>
                  <a:pt x="315" y="182"/>
                </a:lnTo>
                <a:lnTo>
                  <a:pt x="294" y="179"/>
                </a:lnTo>
                <a:lnTo>
                  <a:pt x="275" y="180"/>
                </a:lnTo>
                <a:lnTo>
                  <a:pt x="255" y="183"/>
                </a:lnTo>
                <a:lnTo>
                  <a:pt x="236" y="192"/>
                </a:lnTo>
                <a:lnTo>
                  <a:pt x="236" y="192"/>
                </a:lnTo>
                <a:lnTo>
                  <a:pt x="225" y="198"/>
                </a:lnTo>
                <a:lnTo>
                  <a:pt x="215" y="204"/>
                </a:lnTo>
                <a:lnTo>
                  <a:pt x="206" y="213"/>
                </a:lnTo>
                <a:lnTo>
                  <a:pt x="198" y="221"/>
                </a:lnTo>
                <a:lnTo>
                  <a:pt x="198" y="221"/>
                </a:lnTo>
                <a:lnTo>
                  <a:pt x="185" y="207"/>
                </a:lnTo>
                <a:lnTo>
                  <a:pt x="170" y="197"/>
                </a:lnTo>
                <a:lnTo>
                  <a:pt x="152" y="188"/>
                </a:lnTo>
                <a:lnTo>
                  <a:pt x="136" y="182"/>
                </a:lnTo>
                <a:lnTo>
                  <a:pt x="136" y="182"/>
                </a:lnTo>
                <a:lnTo>
                  <a:pt x="115" y="179"/>
                </a:lnTo>
                <a:lnTo>
                  <a:pt x="95" y="180"/>
                </a:lnTo>
                <a:lnTo>
                  <a:pt x="76" y="183"/>
                </a:lnTo>
                <a:lnTo>
                  <a:pt x="57" y="192"/>
                </a:lnTo>
                <a:lnTo>
                  <a:pt x="57" y="192"/>
                </a:lnTo>
                <a:lnTo>
                  <a:pt x="40" y="201"/>
                </a:lnTo>
                <a:lnTo>
                  <a:pt x="40" y="201"/>
                </a:lnTo>
                <a:lnTo>
                  <a:pt x="46" y="183"/>
                </a:lnTo>
                <a:lnTo>
                  <a:pt x="54" y="167"/>
                </a:lnTo>
                <a:lnTo>
                  <a:pt x="63" y="151"/>
                </a:lnTo>
                <a:lnTo>
                  <a:pt x="73" y="134"/>
                </a:lnTo>
                <a:lnTo>
                  <a:pt x="85" y="121"/>
                </a:lnTo>
                <a:lnTo>
                  <a:pt x="98" y="106"/>
                </a:lnTo>
                <a:lnTo>
                  <a:pt x="113" y="94"/>
                </a:lnTo>
                <a:lnTo>
                  <a:pt x="128" y="82"/>
                </a:lnTo>
                <a:lnTo>
                  <a:pt x="146" y="71"/>
                </a:lnTo>
                <a:lnTo>
                  <a:pt x="164" y="61"/>
                </a:lnTo>
                <a:lnTo>
                  <a:pt x="182" y="54"/>
                </a:lnTo>
                <a:lnTo>
                  <a:pt x="201" y="46"/>
                </a:lnTo>
                <a:lnTo>
                  <a:pt x="222" y="42"/>
                </a:lnTo>
                <a:lnTo>
                  <a:pt x="243" y="37"/>
                </a:lnTo>
                <a:lnTo>
                  <a:pt x="266" y="34"/>
                </a:lnTo>
                <a:lnTo>
                  <a:pt x="288" y="34"/>
                </a:lnTo>
                <a:lnTo>
                  <a:pt x="288" y="34"/>
                </a:lnTo>
                <a:lnTo>
                  <a:pt x="310" y="34"/>
                </a:lnTo>
                <a:lnTo>
                  <a:pt x="333" y="37"/>
                </a:lnTo>
                <a:lnTo>
                  <a:pt x="354" y="42"/>
                </a:lnTo>
                <a:lnTo>
                  <a:pt x="373" y="46"/>
                </a:lnTo>
                <a:lnTo>
                  <a:pt x="394" y="54"/>
                </a:lnTo>
                <a:lnTo>
                  <a:pt x="412" y="61"/>
                </a:lnTo>
                <a:lnTo>
                  <a:pt x="430" y="71"/>
                </a:lnTo>
                <a:lnTo>
                  <a:pt x="448" y="82"/>
                </a:lnTo>
                <a:lnTo>
                  <a:pt x="463" y="94"/>
                </a:lnTo>
                <a:lnTo>
                  <a:pt x="478" y="106"/>
                </a:lnTo>
                <a:lnTo>
                  <a:pt x="491" y="121"/>
                </a:lnTo>
                <a:lnTo>
                  <a:pt x="503" y="136"/>
                </a:lnTo>
                <a:lnTo>
                  <a:pt x="513" y="151"/>
                </a:lnTo>
                <a:lnTo>
                  <a:pt x="522" y="167"/>
                </a:lnTo>
                <a:lnTo>
                  <a:pt x="530" y="185"/>
                </a:lnTo>
                <a:lnTo>
                  <a:pt x="536" y="203"/>
                </a:lnTo>
                <a:lnTo>
                  <a:pt x="536" y="203"/>
                </a:lnTo>
                <a:lnTo>
                  <a:pt x="525" y="195"/>
                </a:lnTo>
                <a:lnTo>
                  <a:pt x="515" y="189"/>
                </a:lnTo>
                <a:lnTo>
                  <a:pt x="504" y="185"/>
                </a:lnTo>
                <a:lnTo>
                  <a:pt x="494" y="182"/>
                </a:lnTo>
                <a:lnTo>
                  <a:pt x="494" y="182"/>
                </a:lnTo>
                <a:close/>
                <a:moveTo>
                  <a:pt x="494" y="182"/>
                </a:moveTo>
                <a:lnTo>
                  <a:pt x="494"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48" name="Freeform 355">
            <a:extLst>
              <a:ext uri="{FF2B5EF4-FFF2-40B4-BE49-F238E27FC236}">
                <a16:creationId xmlns:a16="http://schemas.microsoft.com/office/drawing/2014/main" xmlns="" id="{869CB6C9-76DB-4437-877F-DC14F1E113B1}"/>
              </a:ext>
            </a:extLst>
          </p:cNvPr>
          <p:cNvSpPr>
            <a:spLocks noEditPoints="1"/>
          </p:cNvSpPr>
          <p:nvPr/>
        </p:nvSpPr>
        <p:spPr bwMode="auto">
          <a:xfrm>
            <a:off x="7948176" y="4310997"/>
            <a:ext cx="575304" cy="477875"/>
          </a:xfrm>
          <a:custGeom>
            <a:avLst/>
            <a:gdLst>
              <a:gd name="T0" fmla="*/ 353 w 497"/>
              <a:gd name="T1" fmla="*/ 41 h 411"/>
              <a:gd name="T2" fmla="*/ 351 w 497"/>
              <a:gd name="T3" fmla="*/ 26 h 411"/>
              <a:gd name="T4" fmla="*/ 336 w 497"/>
              <a:gd name="T5" fmla="*/ 8 h 411"/>
              <a:gd name="T6" fmla="*/ 313 w 497"/>
              <a:gd name="T7" fmla="*/ 0 h 411"/>
              <a:gd name="T8" fmla="*/ 174 w 497"/>
              <a:gd name="T9" fmla="*/ 2 h 411"/>
              <a:gd name="T10" fmla="*/ 155 w 497"/>
              <a:gd name="T11" fmla="*/ 12 h 411"/>
              <a:gd name="T12" fmla="*/ 143 w 497"/>
              <a:gd name="T13" fmla="*/ 33 h 411"/>
              <a:gd name="T14" fmla="*/ 38 w 497"/>
              <a:gd name="T15" fmla="*/ 60 h 411"/>
              <a:gd name="T16" fmla="*/ 22 w 497"/>
              <a:gd name="T17" fmla="*/ 63 h 411"/>
              <a:gd name="T18" fmla="*/ 6 w 497"/>
              <a:gd name="T19" fmla="*/ 77 h 411"/>
              <a:gd name="T20" fmla="*/ 0 w 497"/>
              <a:gd name="T21" fmla="*/ 99 h 411"/>
              <a:gd name="T22" fmla="*/ 0 w 497"/>
              <a:gd name="T23" fmla="*/ 380 h 411"/>
              <a:gd name="T24" fmla="*/ 10 w 497"/>
              <a:gd name="T25" fmla="*/ 399 h 411"/>
              <a:gd name="T26" fmla="*/ 29 w 497"/>
              <a:gd name="T27" fmla="*/ 410 h 411"/>
              <a:gd name="T28" fmla="*/ 458 w 497"/>
              <a:gd name="T29" fmla="*/ 411 h 411"/>
              <a:gd name="T30" fmla="*/ 480 w 497"/>
              <a:gd name="T31" fmla="*/ 404 h 411"/>
              <a:gd name="T32" fmla="*/ 494 w 497"/>
              <a:gd name="T33" fmla="*/ 387 h 411"/>
              <a:gd name="T34" fmla="*/ 497 w 497"/>
              <a:gd name="T35" fmla="*/ 99 h 411"/>
              <a:gd name="T36" fmla="*/ 494 w 497"/>
              <a:gd name="T37" fmla="*/ 84 h 411"/>
              <a:gd name="T38" fmla="*/ 480 w 497"/>
              <a:gd name="T39" fmla="*/ 66 h 411"/>
              <a:gd name="T40" fmla="*/ 458 w 497"/>
              <a:gd name="T41" fmla="*/ 60 h 411"/>
              <a:gd name="T42" fmla="*/ 177 w 497"/>
              <a:gd name="T43" fmla="*/ 41 h 411"/>
              <a:gd name="T44" fmla="*/ 180 w 497"/>
              <a:gd name="T45" fmla="*/ 35 h 411"/>
              <a:gd name="T46" fmla="*/ 313 w 497"/>
              <a:gd name="T47" fmla="*/ 35 h 411"/>
              <a:gd name="T48" fmla="*/ 319 w 497"/>
              <a:gd name="T49" fmla="*/ 38 h 411"/>
              <a:gd name="T50" fmla="*/ 177 w 497"/>
              <a:gd name="T51" fmla="*/ 60 h 411"/>
              <a:gd name="T52" fmla="*/ 458 w 497"/>
              <a:gd name="T53" fmla="*/ 93 h 411"/>
              <a:gd name="T54" fmla="*/ 462 w 497"/>
              <a:gd name="T55" fmla="*/ 99 h 411"/>
              <a:gd name="T56" fmla="*/ 442 w 497"/>
              <a:gd name="T57" fmla="*/ 195 h 411"/>
              <a:gd name="T58" fmla="*/ 367 w 497"/>
              <a:gd name="T59" fmla="*/ 211 h 411"/>
              <a:gd name="T60" fmla="*/ 279 w 497"/>
              <a:gd name="T61" fmla="*/ 218 h 411"/>
              <a:gd name="T62" fmla="*/ 218 w 497"/>
              <a:gd name="T63" fmla="*/ 218 h 411"/>
              <a:gd name="T64" fmla="*/ 130 w 497"/>
              <a:gd name="T65" fmla="*/ 211 h 411"/>
              <a:gd name="T66" fmla="*/ 53 w 497"/>
              <a:gd name="T67" fmla="*/ 195 h 411"/>
              <a:gd name="T68" fmla="*/ 32 w 497"/>
              <a:gd name="T69" fmla="*/ 99 h 411"/>
              <a:gd name="T70" fmla="*/ 38 w 497"/>
              <a:gd name="T71" fmla="*/ 93 h 411"/>
              <a:gd name="T72" fmla="*/ 38 w 497"/>
              <a:gd name="T73" fmla="*/ 377 h 411"/>
              <a:gd name="T74" fmla="*/ 32 w 497"/>
              <a:gd name="T75" fmla="*/ 224 h 411"/>
              <a:gd name="T76" fmla="*/ 71 w 497"/>
              <a:gd name="T77" fmla="*/ 235 h 411"/>
              <a:gd name="T78" fmla="*/ 213 w 497"/>
              <a:gd name="T79" fmla="*/ 251 h 411"/>
              <a:gd name="T80" fmla="*/ 213 w 497"/>
              <a:gd name="T81" fmla="*/ 260 h 411"/>
              <a:gd name="T82" fmla="*/ 215 w 497"/>
              <a:gd name="T83" fmla="*/ 271 h 411"/>
              <a:gd name="T84" fmla="*/ 225 w 497"/>
              <a:gd name="T85" fmla="*/ 281 h 411"/>
              <a:gd name="T86" fmla="*/ 239 w 497"/>
              <a:gd name="T87" fmla="*/ 286 h 411"/>
              <a:gd name="T88" fmla="*/ 262 w 497"/>
              <a:gd name="T89" fmla="*/ 286 h 411"/>
              <a:gd name="T90" fmla="*/ 276 w 497"/>
              <a:gd name="T91" fmla="*/ 278 h 411"/>
              <a:gd name="T92" fmla="*/ 282 w 497"/>
              <a:gd name="T93" fmla="*/ 265 h 411"/>
              <a:gd name="T94" fmla="*/ 283 w 497"/>
              <a:gd name="T95" fmla="*/ 253 h 411"/>
              <a:gd name="T96" fmla="*/ 333 w 497"/>
              <a:gd name="T97" fmla="*/ 248 h 411"/>
              <a:gd name="T98" fmla="*/ 445 w 497"/>
              <a:gd name="T99" fmla="*/ 229 h 411"/>
              <a:gd name="T100" fmla="*/ 462 w 497"/>
              <a:gd name="T101" fmla="*/ 372 h 411"/>
              <a:gd name="T102" fmla="*/ 458 w 497"/>
              <a:gd name="T103" fmla="*/ 3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411">
                <a:moveTo>
                  <a:pt x="458" y="60"/>
                </a:moveTo>
                <a:lnTo>
                  <a:pt x="353" y="60"/>
                </a:lnTo>
                <a:lnTo>
                  <a:pt x="353" y="41"/>
                </a:lnTo>
                <a:lnTo>
                  <a:pt x="353" y="41"/>
                </a:lnTo>
                <a:lnTo>
                  <a:pt x="352" y="33"/>
                </a:lnTo>
                <a:lnTo>
                  <a:pt x="351" y="26"/>
                </a:lnTo>
                <a:lnTo>
                  <a:pt x="346" y="18"/>
                </a:lnTo>
                <a:lnTo>
                  <a:pt x="342" y="12"/>
                </a:lnTo>
                <a:lnTo>
                  <a:pt x="336" y="8"/>
                </a:lnTo>
                <a:lnTo>
                  <a:pt x="328" y="3"/>
                </a:lnTo>
                <a:lnTo>
                  <a:pt x="321" y="2"/>
                </a:lnTo>
                <a:lnTo>
                  <a:pt x="313" y="0"/>
                </a:lnTo>
                <a:lnTo>
                  <a:pt x="183" y="0"/>
                </a:lnTo>
                <a:lnTo>
                  <a:pt x="183" y="0"/>
                </a:lnTo>
                <a:lnTo>
                  <a:pt x="174" y="2"/>
                </a:lnTo>
                <a:lnTo>
                  <a:pt x="167" y="3"/>
                </a:lnTo>
                <a:lnTo>
                  <a:pt x="161" y="8"/>
                </a:lnTo>
                <a:lnTo>
                  <a:pt x="155" y="12"/>
                </a:lnTo>
                <a:lnTo>
                  <a:pt x="150" y="18"/>
                </a:lnTo>
                <a:lnTo>
                  <a:pt x="146" y="26"/>
                </a:lnTo>
                <a:lnTo>
                  <a:pt x="143" y="33"/>
                </a:lnTo>
                <a:lnTo>
                  <a:pt x="143" y="41"/>
                </a:lnTo>
                <a:lnTo>
                  <a:pt x="143" y="60"/>
                </a:lnTo>
                <a:lnTo>
                  <a:pt x="38" y="60"/>
                </a:lnTo>
                <a:lnTo>
                  <a:pt x="38" y="60"/>
                </a:lnTo>
                <a:lnTo>
                  <a:pt x="29" y="60"/>
                </a:lnTo>
                <a:lnTo>
                  <a:pt x="22" y="63"/>
                </a:lnTo>
                <a:lnTo>
                  <a:pt x="16" y="66"/>
                </a:lnTo>
                <a:lnTo>
                  <a:pt x="10" y="71"/>
                </a:lnTo>
                <a:lnTo>
                  <a:pt x="6" y="77"/>
                </a:lnTo>
                <a:lnTo>
                  <a:pt x="3" y="84"/>
                </a:lnTo>
                <a:lnTo>
                  <a:pt x="0" y="90"/>
                </a:lnTo>
                <a:lnTo>
                  <a:pt x="0" y="99"/>
                </a:lnTo>
                <a:lnTo>
                  <a:pt x="0" y="372"/>
                </a:lnTo>
                <a:lnTo>
                  <a:pt x="0" y="372"/>
                </a:lnTo>
                <a:lnTo>
                  <a:pt x="0" y="380"/>
                </a:lnTo>
                <a:lnTo>
                  <a:pt x="3" y="387"/>
                </a:lnTo>
                <a:lnTo>
                  <a:pt x="6" y="393"/>
                </a:lnTo>
                <a:lnTo>
                  <a:pt x="10" y="399"/>
                </a:lnTo>
                <a:lnTo>
                  <a:pt x="16" y="404"/>
                </a:lnTo>
                <a:lnTo>
                  <a:pt x="22" y="408"/>
                </a:lnTo>
                <a:lnTo>
                  <a:pt x="29" y="410"/>
                </a:lnTo>
                <a:lnTo>
                  <a:pt x="38" y="411"/>
                </a:lnTo>
                <a:lnTo>
                  <a:pt x="458" y="411"/>
                </a:lnTo>
                <a:lnTo>
                  <a:pt x="458" y="411"/>
                </a:lnTo>
                <a:lnTo>
                  <a:pt x="465" y="410"/>
                </a:lnTo>
                <a:lnTo>
                  <a:pt x="473" y="408"/>
                </a:lnTo>
                <a:lnTo>
                  <a:pt x="480" y="404"/>
                </a:lnTo>
                <a:lnTo>
                  <a:pt x="486" y="399"/>
                </a:lnTo>
                <a:lnTo>
                  <a:pt x="491" y="393"/>
                </a:lnTo>
                <a:lnTo>
                  <a:pt x="494" y="387"/>
                </a:lnTo>
                <a:lnTo>
                  <a:pt x="497" y="380"/>
                </a:lnTo>
                <a:lnTo>
                  <a:pt x="497" y="372"/>
                </a:lnTo>
                <a:lnTo>
                  <a:pt x="497" y="99"/>
                </a:lnTo>
                <a:lnTo>
                  <a:pt x="497" y="99"/>
                </a:lnTo>
                <a:lnTo>
                  <a:pt x="497" y="90"/>
                </a:lnTo>
                <a:lnTo>
                  <a:pt x="494" y="84"/>
                </a:lnTo>
                <a:lnTo>
                  <a:pt x="491" y="77"/>
                </a:lnTo>
                <a:lnTo>
                  <a:pt x="486" y="71"/>
                </a:lnTo>
                <a:lnTo>
                  <a:pt x="480" y="66"/>
                </a:lnTo>
                <a:lnTo>
                  <a:pt x="473" y="63"/>
                </a:lnTo>
                <a:lnTo>
                  <a:pt x="465" y="60"/>
                </a:lnTo>
                <a:lnTo>
                  <a:pt x="458" y="60"/>
                </a:lnTo>
                <a:lnTo>
                  <a:pt x="458" y="60"/>
                </a:lnTo>
                <a:close/>
                <a:moveTo>
                  <a:pt x="177" y="41"/>
                </a:moveTo>
                <a:lnTo>
                  <a:pt x="177" y="41"/>
                </a:lnTo>
                <a:lnTo>
                  <a:pt x="177" y="38"/>
                </a:lnTo>
                <a:lnTo>
                  <a:pt x="179" y="36"/>
                </a:lnTo>
                <a:lnTo>
                  <a:pt x="180" y="35"/>
                </a:lnTo>
                <a:lnTo>
                  <a:pt x="183" y="35"/>
                </a:lnTo>
                <a:lnTo>
                  <a:pt x="313" y="35"/>
                </a:lnTo>
                <a:lnTo>
                  <a:pt x="313" y="35"/>
                </a:lnTo>
                <a:lnTo>
                  <a:pt x="316" y="35"/>
                </a:lnTo>
                <a:lnTo>
                  <a:pt x="318" y="36"/>
                </a:lnTo>
                <a:lnTo>
                  <a:pt x="319" y="38"/>
                </a:lnTo>
                <a:lnTo>
                  <a:pt x="319" y="41"/>
                </a:lnTo>
                <a:lnTo>
                  <a:pt x="319" y="60"/>
                </a:lnTo>
                <a:lnTo>
                  <a:pt x="177" y="60"/>
                </a:lnTo>
                <a:lnTo>
                  <a:pt x="177" y="41"/>
                </a:lnTo>
                <a:close/>
                <a:moveTo>
                  <a:pt x="38" y="93"/>
                </a:moveTo>
                <a:lnTo>
                  <a:pt x="458" y="93"/>
                </a:lnTo>
                <a:lnTo>
                  <a:pt x="458" y="93"/>
                </a:lnTo>
                <a:lnTo>
                  <a:pt x="461" y="94"/>
                </a:lnTo>
                <a:lnTo>
                  <a:pt x="462" y="99"/>
                </a:lnTo>
                <a:lnTo>
                  <a:pt x="462" y="187"/>
                </a:lnTo>
                <a:lnTo>
                  <a:pt x="462" y="187"/>
                </a:lnTo>
                <a:lnTo>
                  <a:pt x="442" y="195"/>
                </a:lnTo>
                <a:lnTo>
                  <a:pt x="419" y="200"/>
                </a:lnTo>
                <a:lnTo>
                  <a:pt x="394" y="206"/>
                </a:lnTo>
                <a:lnTo>
                  <a:pt x="367" y="211"/>
                </a:lnTo>
                <a:lnTo>
                  <a:pt x="339" y="214"/>
                </a:lnTo>
                <a:lnTo>
                  <a:pt x="309" y="217"/>
                </a:lnTo>
                <a:lnTo>
                  <a:pt x="279" y="218"/>
                </a:lnTo>
                <a:lnTo>
                  <a:pt x="247" y="218"/>
                </a:lnTo>
                <a:lnTo>
                  <a:pt x="247" y="218"/>
                </a:lnTo>
                <a:lnTo>
                  <a:pt x="218" y="218"/>
                </a:lnTo>
                <a:lnTo>
                  <a:pt x="186" y="217"/>
                </a:lnTo>
                <a:lnTo>
                  <a:pt x="158" y="214"/>
                </a:lnTo>
                <a:lnTo>
                  <a:pt x="130" y="211"/>
                </a:lnTo>
                <a:lnTo>
                  <a:pt x="103" y="206"/>
                </a:lnTo>
                <a:lnTo>
                  <a:pt x="77" y="200"/>
                </a:lnTo>
                <a:lnTo>
                  <a:pt x="53" y="195"/>
                </a:lnTo>
                <a:lnTo>
                  <a:pt x="32" y="187"/>
                </a:lnTo>
                <a:lnTo>
                  <a:pt x="32" y="99"/>
                </a:lnTo>
                <a:lnTo>
                  <a:pt x="32" y="99"/>
                </a:lnTo>
                <a:lnTo>
                  <a:pt x="34" y="94"/>
                </a:lnTo>
                <a:lnTo>
                  <a:pt x="38" y="93"/>
                </a:lnTo>
                <a:lnTo>
                  <a:pt x="38" y="93"/>
                </a:lnTo>
                <a:close/>
                <a:moveTo>
                  <a:pt x="458" y="377"/>
                </a:moveTo>
                <a:lnTo>
                  <a:pt x="38" y="377"/>
                </a:lnTo>
                <a:lnTo>
                  <a:pt x="38" y="377"/>
                </a:lnTo>
                <a:lnTo>
                  <a:pt x="34" y="375"/>
                </a:lnTo>
                <a:lnTo>
                  <a:pt x="32" y="372"/>
                </a:lnTo>
                <a:lnTo>
                  <a:pt x="32" y="224"/>
                </a:lnTo>
                <a:lnTo>
                  <a:pt x="32" y="224"/>
                </a:lnTo>
                <a:lnTo>
                  <a:pt x="52" y="229"/>
                </a:lnTo>
                <a:lnTo>
                  <a:pt x="71" y="235"/>
                </a:lnTo>
                <a:lnTo>
                  <a:pt x="115" y="242"/>
                </a:lnTo>
                <a:lnTo>
                  <a:pt x="162" y="248"/>
                </a:lnTo>
                <a:lnTo>
                  <a:pt x="213" y="251"/>
                </a:lnTo>
                <a:lnTo>
                  <a:pt x="213" y="251"/>
                </a:lnTo>
                <a:lnTo>
                  <a:pt x="213" y="253"/>
                </a:lnTo>
                <a:lnTo>
                  <a:pt x="213" y="260"/>
                </a:lnTo>
                <a:lnTo>
                  <a:pt x="213" y="260"/>
                </a:lnTo>
                <a:lnTo>
                  <a:pt x="213" y="265"/>
                </a:lnTo>
                <a:lnTo>
                  <a:pt x="215" y="271"/>
                </a:lnTo>
                <a:lnTo>
                  <a:pt x="218" y="274"/>
                </a:lnTo>
                <a:lnTo>
                  <a:pt x="221" y="278"/>
                </a:lnTo>
                <a:lnTo>
                  <a:pt x="225" y="281"/>
                </a:lnTo>
                <a:lnTo>
                  <a:pt x="230" y="284"/>
                </a:lnTo>
                <a:lnTo>
                  <a:pt x="234" y="286"/>
                </a:lnTo>
                <a:lnTo>
                  <a:pt x="239" y="286"/>
                </a:lnTo>
                <a:lnTo>
                  <a:pt x="258" y="286"/>
                </a:lnTo>
                <a:lnTo>
                  <a:pt x="258" y="286"/>
                </a:lnTo>
                <a:lnTo>
                  <a:pt x="262" y="286"/>
                </a:lnTo>
                <a:lnTo>
                  <a:pt x="267" y="284"/>
                </a:lnTo>
                <a:lnTo>
                  <a:pt x="271" y="281"/>
                </a:lnTo>
                <a:lnTo>
                  <a:pt x="276" y="278"/>
                </a:lnTo>
                <a:lnTo>
                  <a:pt x="279" y="274"/>
                </a:lnTo>
                <a:lnTo>
                  <a:pt x="280" y="271"/>
                </a:lnTo>
                <a:lnTo>
                  <a:pt x="282" y="265"/>
                </a:lnTo>
                <a:lnTo>
                  <a:pt x="283" y="260"/>
                </a:lnTo>
                <a:lnTo>
                  <a:pt x="283" y="253"/>
                </a:lnTo>
                <a:lnTo>
                  <a:pt x="283" y="253"/>
                </a:lnTo>
                <a:lnTo>
                  <a:pt x="283" y="251"/>
                </a:lnTo>
                <a:lnTo>
                  <a:pt x="283" y="251"/>
                </a:lnTo>
                <a:lnTo>
                  <a:pt x="333" y="248"/>
                </a:lnTo>
                <a:lnTo>
                  <a:pt x="380" y="242"/>
                </a:lnTo>
                <a:lnTo>
                  <a:pt x="424" y="235"/>
                </a:lnTo>
                <a:lnTo>
                  <a:pt x="445" y="229"/>
                </a:lnTo>
                <a:lnTo>
                  <a:pt x="462" y="223"/>
                </a:lnTo>
                <a:lnTo>
                  <a:pt x="462" y="372"/>
                </a:lnTo>
                <a:lnTo>
                  <a:pt x="462" y="372"/>
                </a:lnTo>
                <a:lnTo>
                  <a:pt x="461" y="375"/>
                </a:lnTo>
                <a:lnTo>
                  <a:pt x="458" y="377"/>
                </a:lnTo>
                <a:lnTo>
                  <a:pt x="458" y="377"/>
                </a:lnTo>
                <a:close/>
                <a:moveTo>
                  <a:pt x="458" y="377"/>
                </a:moveTo>
                <a:lnTo>
                  <a:pt x="458" y="3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149" name="Group 148">
            <a:extLst>
              <a:ext uri="{FF2B5EF4-FFF2-40B4-BE49-F238E27FC236}">
                <a16:creationId xmlns:a16="http://schemas.microsoft.com/office/drawing/2014/main" xmlns="" id="{844B43F6-C539-49A8-B7E1-62064906372C}"/>
              </a:ext>
            </a:extLst>
          </p:cNvPr>
          <p:cNvGrpSpPr/>
          <p:nvPr/>
        </p:nvGrpSpPr>
        <p:grpSpPr>
          <a:xfrm>
            <a:off x="10209335" y="4283122"/>
            <a:ext cx="370524" cy="576860"/>
            <a:chOff x="8480426" y="6334125"/>
            <a:chExt cx="265113" cy="412750"/>
          </a:xfrm>
          <a:solidFill>
            <a:schemeClr val="bg1"/>
          </a:solidFill>
        </p:grpSpPr>
        <p:sp>
          <p:nvSpPr>
            <p:cNvPr id="150" name="Freeform 361">
              <a:extLst>
                <a:ext uri="{FF2B5EF4-FFF2-40B4-BE49-F238E27FC236}">
                  <a16:creationId xmlns:a16="http://schemas.microsoft.com/office/drawing/2014/main" xmlns="" id="{C9E6EEC9-7A10-490E-A641-773495109AE8}"/>
                </a:ext>
              </a:extLst>
            </p:cNvPr>
            <p:cNvSpPr>
              <a:spLocks noEditPoints="1"/>
            </p:cNvSpPr>
            <p:nvPr/>
          </p:nvSpPr>
          <p:spPr bwMode="auto">
            <a:xfrm>
              <a:off x="8480426" y="6334125"/>
              <a:ext cx="265113" cy="412750"/>
            </a:xfrm>
            <a:custGeom>
              <a:avLst/>
              <a:gdLst>
                <a:gd name="T0" fmla="*/ 332 w 333"/>
                <a:gd name="T1" fmla="*/ 150 h 520"/>
                <a:gd name="T2" fmla="*/ 320 w 333"/>
                <a:gd name="T3" fmla="*/ 102 h 520"/>
                <a:gd name="T4" fmla="*/ 294 w 333"/>
                <a:gd name="T5" fmla="*/ 60 h 520"/>
                <a:gd name="T6" fmla="*/ 260 w 333"/>
                <a:gd name="T7" fmla="*/ 29 h 520"/>
                <a:gd name="T8" fmla="*/ 215 w 333"/>
                <a:gd name="T9" fmla="*/ 8 h 520"/>
                <a:gd name="T10" fmla="*/ 166 w 333"/>
                <a:gd name="T11" fmla="*/ 0 h 520"/>
                <a:gd name="T12" fmla="*/ 133 w 333"/>
                <a:gd name="T13" fmla="*/ 3 h 520"/>
                <a:gd name="T14" fmla="*/ 87 w 333"/>
                <a:gd name="T15" fmla="*/ 20 h 520"/>
                <a:gd name="T16" fmla="*/ 48 w 333"/>
                <a:gd name="T17" fmla="*/ 48 h 520"/>
                <a:gd name="T18" fmla="*/ 20 w 333"/>
                <a:gd name="T19" fmla="*/ 87 h 520"/>
                <a:gd name="T20" fmla="*/ 3 w 333"/>
                <a:gd name="T21" fmla="*/ 133 h 520"/>
                <a:gd name="T22" fmla="*/ 0 w 333"/>
                <a:gd name="T23" fmla="*/ 166 h 520"/>
                <a:gd name="T24" fmla="*/ 9 w 333"/>
                <a:gd name="T25" fmla="*/ 227 h 520"/>
                <a:gd name="T26" fmla="*/ 30 w 333"/>
                <a:gd name="T27" fmla="*/ 271 h 520"/>
                <a:gd name="T28" fmla="*/ 62 w 333"/>
                <a:gd name="T29" fmla="*/ 312 h 520"/>
                <a:gd name="T30" fmla="*/ 76 w 333"/>
                <a:gd name="T31" fmla="*/ 342 h 520"/>
                <a:gd name="T32" fmla="*/ 84 w 333"/>
                <a:gd name="T33" fmla="*/ 380 h 520"/>
                <a:gd name="T34" fmla="*/ 85 w 333"/>
                <a:gd name="T35" fmla="*/ 463 h 520"/>
                <a:gd name="T36" fmla="*/ 105 w 333"/>
                <a:gd name="T37" fmla="*/ 499 h 520"/>
                <a:gd name="T38" fmla="*/ 142 w 333"/>
                <a:gd name="T39" fmla="*/ 519 h 520"/>
                <a:gd name="T40" fmla="*/ 177 w 333"/>
                <a:gd name="T41" fmla="*/ 520 h 520"/>
                <a:gd name="T42" fmla="*/ 217 w 333"/>
                <a:gd name="T43" fmla="*/ 508 h 520"/>
                <a:gd name="T44" fmla="*/ 244 w 333"/>
                <a:gd name="T45" fmla="*/ 477 h 520"/>
                <a:gd name="T46" fmla="*/ 250 w 333"/>
                <a:gd name="T47" fmla="*/ 378 h 520"/>
                <a:gd name="T48" fmla="*/ 253 w 333"/>
                <a:gd name="T49" fmla="*/ 353 h 520"/>
                <a:gd name="T50" fmla="*/ 265 w 333"/>
                <a:gd name="T51" fmla="*/ 321 h 520"/>
                <a:gd name="T52" fmla="*/ 286 w 333"/>
                <a:gd name="T53" fmla="*/ 293 h 520"/>
                <a:gd name="T54" fmla="*/ 317 w 333"/>
                <a:gd name="T55" fmla="*/ 242 h 520"/>
                <a:gd name="T56" fmla="*/ 332 w 333"/>
                <a:gd name="T57" fmla="*/ 189 h 520"/>
                <a:gd name="T58" fmla="*/ 177 w 333"/>
                <a:gd name="T59" fmla="*/ 490 h 520"/>
                <a:gd name="T60" fmla="*/ 150 w 333"/>
                <a:gd name="T61" fmla="*/ 490 h 520"/>
                <a:gd name="T62" fmla="*/ 133 w 333"/>
                <a:gd name="T63" fmla="*/ 483 h 520"/>
                <a:gd name="T64" fmla="*/ 121 w 333"/>
                <a:gd name="T65" fmla="*/ 466 h 520"/>
                <a:gd name="T66" fmla="*/ 214 w 333"/>
                <a:gd name="T67" fmla="*/ 460 h 520"/>
                <a:gd name="T68" fmla="*/ 205 w 333"/>
                <a:gd name="T69" fmla="*/ 478 h 520"/>
                <a:gd name="T70" fmla="*/ 188 w 333"/>
                <a:gd name="T71" fmla="*/ 489 h 520"/>
                <a:gd name="T72" fmla="*/ 177 w 333"/>
                <a:gd name="T73" fmla="*/ 490 h 520"/>
                <a:gd name="T74" fmla="*/ 115 w 333"/>
                <a:gd name="T75" fmla="*/ 413 h 520"/>
                <a:gd name="T76" fmla="*/ 215 w 333"/>
                <a:gd name="T77" fmla="*/ 377 h 520"/>
                <a:gd name="T78" fmla="*/ 117 w 333"/>
                <a:gd name="T79" fmla="*/ 360 h 520"/>
                <a:gd name="T80" fmla="*/ 103 w 333"/>
                <a:gd name="T81" fmla="*/ 317 h 520"/>
                <a:gd name="T82" fmla="*/ 75 w 333"/>
                <a:gd name="T83" fmla="*/ 274 h 520"/>
                <a:gd name="T84" fmla="*/ 53 w 333"/>
                <a:gd name="T85" fmla="*/ 241 h 520"/>
                <a:gd name="T86" fmla="*/ 38 w 333"/>
                <a:gd name="T87" fmla="*/ 200 h 520"/>
                <a:gd name="T88" fmla="*/ 33 w 333"/>
                <a:gd name="T89" fmla="*/ 166 h 520"/>
                <a:gd name="T90" fmla="*/ 39 w 333"/>
                <a:gd name="T91" fmla="*/ 127 h 520"/>
                <a:gd name="T92" fmla="*/ 57 w 333"/>
                <a:gd name="T93" fmla="*/ 91 h 520"/>
                <a:gd name="T94" fmla="*/ 82 w 333"/>
                <a:gd name="T95" fmla="*/ 65 h 520"/>
                <a:gd name="T96" fmla="*/ 115 w 333"/>
                <a:gd name="T97" fmla="*/ 44 h 520"/>
                <a:gd name="T98" fmla="*/ 153 w 333"/>
                <a:gd name="T99" fmla="*/ 35 h 520"/>
                <a:gd name="T100" fmla="*/ 180 w 333"/>
                <a:gd name="T101" fmla="*/ 35 h 520"/>
                <a:gd name="T102" fmla="*/ 218 w 333"/>
                <a:gd name="T103" fmla="*/ 44 h 520"/>
                <a:gd name="T104" fmla="*/ 251 w 333"/>
                <a:gd name="T105" fmla="*/ 65 h 520"/>
                <a:gd name="T106" fmla="*/ 277 w 333"/>
                <a:gd name="T107" fmla="*/ 91 h 520"/>
                <a:gd name="T108" fmla="*/ 293 w 333"/>
                <a:gd name="T109" fmla="*/ 127 h 520"/>
                <a:gd name="T110" fmla="*/ 299 w 333"/>
                <a:gd name="T111" fmla="*/ 166 h 520"/>
                <a:gd name="T112" fmla="*/ 296 w 333"/>
                <a:gd name="T113" fmla="*/ 200 h 520"/>
                <a:gd name="T114" fmla="*/ 280 w 333"/>
                <a:gd name="T115" fmla="*/ 241 h 520"/>
                <a:gd name="T116" fmla="*/ 257 w 333"/>
                <a:gd name="T117" fmla="*/ 274 h 520"/>
                <a:gd name="T118" fmla="*/ 229 w 333"/>
                <a:gd name="T119" fmla="*/ 317 h 520"/>
                <a:gd name="T120" fmla="*/ 217 w 333"/>
                <a:gd name="T121" fmla="*/ 3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 h="520">
                  <a:moveTo>
                    <a:pt x="333" y="166"/>
                  </a:moveTo>
                  <a:lnTo>
                    <a:pt x="333" y="166"/>
                  </a:lnTo>
                  <a:lnTo>
                    <a:pt x="332" y="150"/>
                  </a:lnTo>
                  <a:lnTo>
                    <a:pt x="330" y="133"/>
                  </a:lnTo>
                  <a:lnTo>
                    <a:pt x="326" y="117"/>
                  </a:lnTo>
                  <a:lnTo>
                    <a:pt x="320" y="102"/>
                  </a:lnTo>
                  <a:lnTo>
                    <a:pt x="312" y="87"/>
                  </a:lnTo>
                  <a:lnTo>
                    <a:pt x="305" y="74"/>
                  </a:lnTo>
                  <a:lnTo>
                    <a:pt x="294" y="60"/>
                  </a:lnTo>
                  <a:lnTo>
                    <a:pt x="284" y="48"/>
                  </a:lnTo>
                  <a:lnTo>
                    <a:pt x="272" y="38"/>
                  </a:lnTo>
                  <a:lnTo>
                    <a:pt x="260" y="29"/>
                  </a:lnTo>
                  <a:lnTo>
                    <a:pt x="245" y="20"/>
                  </a:lnTo>
                  <a:lnTo>
                    <a:pt x="232" y="12"/>
                  </a:lnTo>
                  <a:lnTo>
                    <a:pt x="215" y="8"/>
                  </a:lnTo>
                  <a:lnTo>
                    <a:pt x="200" y="3"/>
                  </a:lnTo>
                  <a:lnTo>
                    <a:pt x="184" y="0"/>
                  </a:lnTo>
                  <a:lnTo>
                    <a:pt x="166" y="0"/>
                  </a:lnTo>
                  <a:lnTo>
                    <a:pt x="166" y="0"/>
                  </a:lnTo>
                  <a:lnTo>
                    <a:pt x="150" y="0"/>
                  </a:lnTo>
                  <a:lnTo>
                    <a:pt x="133" y="3"/>
                  </a:lnTo>
                  <a:lnTo>
                    <a:pt x="117" y="8"/>
                  </a:lnTo>
                  <a:lnTo>
                    <a:pt x="102" y="12"/>
                  </a:lnTo>
                  <a:lnTo>
                    <a:pt x="87" y="20"/>
                  </a:lnTo>
                  <a:lnTo>
                    <a:pt x="74" y="29"/>
                  </a:lnTo>
                  <a:lnTo>
                    <a:pt x="60" y="38"/>
                  </a:lnTo>
                  <a:lnTo>
                    <a:pt x="48" y="48"/>
                  </a:lnTo>
                  <a:lnTo>
                    <a:pt x="38" y="60"/>
                  </a:lnTo>
                  <a:lnTo>
                    <a:pt x="29" y="74"/>
                  </a:lnTo>
                  <a:lnTo>
                    <a:pt x="20" y="87"/>
                  </a:lnTo>
                  <a:lnTo>
                    <a:pt x="12" y="102"/>
                  </a:lnTo>
                  <a:lnTo>
                    <a:pt x="8" y="117"/>
                  </a:lnTo>
                  <a:lnTo>
                    <a:pt x="3" y="133"/>
                  </a:lnTo>
                  <a:lnTo>
                    <a:pt x="0" y="150"/>
                  </a:lnTo>
                  <a:lnTo>
                    <a:pt x="0" y="166"/>
                  </a:lnTo>
                  <a:lnTo>
                    <a:pt x="0" y="166"/>
                  </a:lnTo>
                  <a:lnTo>
                    <a:pt x="0" y="189"/>
                  </a:lnTo>
                  <a:lnTo>
                    <a:pt x="3" y="209"/>
                  </a:lnTo>
                  <a:lnTo>
                    <a:pt x="9" y="227"/>
                  </a:lnTo>
                  <a:lnTo>
                    <a:pt x="15" y="242"/>
                  </a:lnTo>
                  <a:lnTo>
                    <a:pt x="23" y="257"/>
                  </a:lnTo>
                  <a:lnTo>
                    <a:pt x="30" y="271"/>
                  </a:lnTo>
                  <a:lnTo>
                    <a:pt x="48" y="295"/>
                  </a:lnTo>
                  <a:lnTo>
                    <a:pt x="48" y="295"/>
                  </a:lnTo>
                  <a:lnTo>
                    <a:pt x="62" y="312"/>
                  </a:lnTo>
                  <a:lnTo>
                    <a:pt x="68" y="321"/>
                  </a:lnTo>
                  <a:lnTo>
                    <a:pt x="74" y="332"/>
                  </a:lnTo>
                  <a:lnTo>
                    <a:pt x="76" y="342"/>
                  </a:lnTo>
                  <a:lnTo>
                    <a:pt x="81" y="353"/>
                  </a:lnTo>
                  <a:lnTo>
                    <a:pt x="82" y="366"/>
                  </a:lnTo>
                  <a:lnTo>
                    <a:pt x="84" y="380"/>
                  </a:lnTo>
                  <a:lnTo>
                    <a:pt x="84" y="448"/>
                  </a:lnTo>
                  <a:lnTo>
                    <a:pt x="84" y="448"/>
                  </a:lnTo>
                  <a:lnTo>
                    <a:pt x="85" y="463"/>
                  </a:lnTo>
                  <a:lnTo>
                    <a:pt x="88" y="477"/>
                  </a:lnTo>
                  <a:lnTo>
                    <a:pt x="96" y="489"/>
                  </a:lnTo>
                  <a:lnTo>
                    <a:pt x="105" y="499"/>
                  </a:lnTo>
                  <a:lnTo>
                    <a:pt x="115" y="508"/>
                  </a:lnTo>
                  <a:lnTo>
                    <a:pt x="127" y="514"/>
                  </a:lnTo>
                  <a:lnTo>
                    <a:pt x="142" y="519"/>
                  </a:lnTo>
                  <a:lnTo>
                    <a:pt x="156" y="520"/>
                  </a:lnTo>
                  <a:lnTo>
                    <a:pt x="177" y="520"/>
                  </a:lnTo>
                  <a:lnTo>
                    <a:pt x="177" y="520"/>
                  </a:lnTo>
                  <a:lnTo>
                    <a:pt x="191" y="519"/>
                  </a:lnTo>
                  <a:lnTo>
                    <a:pt x="205" y="514"/>
                  </a:lnTo>
                  <a:lnTo>
                    <a:pt x="217" y="508"/>
                  </a:lnTo>
                  <a:lnTo>
                    <a:pt x="229" y="499"/>
                  </a:lnTo>
                  <a:lnTo>
                    <a:pt x="238" y="489"/>
                  </a:lnTo>
                  <a:lnTo>
                    <a:pt x="244" y="477"/>
                  </a:lnTo>
                  <a:lnTo>
                    <a:pt x="248" y="463"/>
                  </a:lnTo>
                  <a:lnTo>
                    <a:pt x="250" y="448"/>
                  </a:lnTo>
                  <a:lnTo>
                    <a:pt x="250" y="378"/>
                  </a:lnTo>
                  <a:lnTo>
                    <a:pt x="250" y="378"/>
                  </a:lnTo>
                  <a:lnTo>
                    <a:pt x="250" y="365"/>
                  </a:lnTo>
                  <a:lnTo>
                    <a:pt x="253" y="353"/>
                  </a:lnTo>
                  <a:lnTo>
                    <a:pt x="256" y="342"/>
                  </a:lnTo>
                  <a:lnTo>
                    <a:pt x="260" y="332"/>
                  </a:lnTo>
                  <a:lnTo>
                    <a:pt x="265" y="321"/>
                  </a:lnTo>
                  <a:lnTo>
                    <a:pt x="271" y="312"/>
                  </a:lnTo>
                  <a:lnTo>
                    <a:pt x="286" y="293"/>
                  </a:lnTo>
                  <a:lnTo>
                    <a:pt x="286" y="293"/>
                  </a:lnTo>
                  <a:lnTo>
                    <a:pt x="302" y="271"/>
                  </a:lnTo>
                  <a:lnTo>
                    <a:pt x="309" y="257"/>
                  </a:lnTo>
                  <a:lnTo>
                    <a:pt x="317" y="242"/>
                  </a:lnTo>
                  <a:lnTo>
                    <a:pt x="324" y="227"/>
                  </a:lnTo>
                  <a:lnTo>
                    <a:pt x="329" y="209"/>
                  </a:lnTo>
                  <a:lnTo>
                    <a:pt x="332" y="189"/>
                  </a:lnTo>
                  <a:lnTo>
                    <a:pt x="333" y="166"/>
                  </a:lnTo>
                  <a:lnTo>
                    <a:pt x="333" y="166"/>
                  </a:lnTo>
                  <a:close/>
                  <a:moveTo>
                    <a:pt x="177" y="490"/>
                  </a:moveTo>
                  <a:lnTo>
                    <a:pt x="156" y="490"/>
                  </a:lnTo>
                  <a:lnTo>
                    <a:pt x="156" y="490"/>
                  </a:lnTo>
                  <a:lnTo>
                    <a:pt x="150" y="490"/>
                  </a:lnTo>
                  <a:lnTo>
                    <a:pt x="144" y="489"/>
                  </a:lnTo>
                  <a:lnTo>
                    <a:pt x="138" y="486"/>
                  </a:lnTo>
                  <a:lnTo>
                    <a:pt x="133" y="483"/>
                  </a:lnTo>
                  <a:lnTo>
                    <a:pt x="129" y="478"/>
                  </a:lnTo>
                  <a:lnTo>
                    <a:pt x="124" y="472"/>
                  </a:lnTo>
                  <a:lnTo>
                    <a:pt x="121" y="466"/>
                  </a:lnTo>
                  <a:lnTo>
                    <a:pt x="118" y="460"/>
                  </a:lnTo>
                  <a:lnTo>
                    <a:pt x="214" y="460"/>
                  </a:lnTo>
                  <a:lnTo>
                    <a:pt x="214" y="460"/>
                  </a:lnTo>
                  <a:lnTo>
                    <a:pt x="211" y="466"/>
                  </a:lnTo>
                  <a:lnTo>
                    <a:pt x="208" y="472"/>
                  </a:lnTo>
                  <a:lnTo>
                    <a:pt x="205" y="478"/>
                  </a:lnTo>
                  <a:lnTo>
                    <a:pt x="199" y="483"/>
                  </a:lnTo>
                  <a:lnTo>
                    <a:pt x="194" y="486"/>
                  </a:lnTo>
                  <a:lnTo>
                    <a:pt x="188" y="489"/>
                  </a:lnTo>
                  <a:lnTo>
                    <a:pt x="183" y="490"/>
                  </a:lnTo>
                  <a:lnTo>
                    <a:pt x="177" y="490"/>
                  </a:lnTo>
                  <a:lnTo>
                    <a:pt x="177" y="490"/>
                  </a:lnTo>
                  <a:close/>
                  <a:moveTo>
                    <a:pt x="217" y="430"/>
                  </a:moveTo>
                  <a:lnTo>
                    <a:pt x="115" y="430"/>
                  </a:lnTo>
                  <a:lnTo>
                    <a:pt x="115" y="413"/>
                  </a:lnTo>
                  <a:lnTo>
                    <a:pt x="217" y="413"/>
                  </a:lnTo>
                  <a:lnTo>
                    <a:pt x="217" y="430"/>
                  </a:lnTo>
                  <a:close/>
                  <a:moveTo>
                    <a:pt x="215" y="377"/>
                  </a:moveTo>
                  <a:lnTo>
                    <a:pt x="117" y="377"/>
                  </a:lnTo>
                  <a:lnTo>
                    <a:pt x="117" y="377"/>
                  </a:lnTo>
                  <a:lnTo>
                    <a:pt x="117" y="360"/>
                  </a:lnTo>
                  <a:lnTo>
                    <a:pt x="114" y="344"/>
                  </a:lnTo>
                  <a:lnTo>
                    <a:pt x="109" y="330"/>
                  </a:lnTo>
                  <a:lnTo>
                    <a:pt x="103" y="317"/>
                  </a:lnTo>
                  <a:lnTo>
                    <a:pt x="97" y="305"/>
                  </a:lnTo>
                  <a:lnTo>
                    <a:pt x="90" y="295"/>
                  </a:lnTo>
                  <a:lnTo>
                    <a:pt x="75" y="274"/>
                  </a:lnTo>
                  <a:lnTo>
                    <a:pt x="75" y="274"/>
                  </a:lnTo>
                  <a:lnTo>
                    <a:pt x="60" y="251"/>
                  </a:lnTo>
                  <a:lnTo>
                    <a:pt x="53" y="241"/>
                  </a:lnTo>
                  <a:lnTo>
                    <a:pt x="47" y="229"/>
                  </a:lnTo>
                  <a:lnTo>
                    <a:pt x="41" y="215"/>
                  </a:lnTo>
                  <a:lnTo>
                    <a:pt x="38" y="200"/>
                  </a:lnTo>
                  <a:lnTo>
                    <a:pt x="35" y="184"/>
                  </a:lnTo>
                  <a:lnTo>
                    <a:pt x="33" y="166"/>
                  </a:lnTo>
                  <a:lnTo>
                    <a:pt x="33" y="166"/>
                  </a:lnTo>
                  <a:lnTo>
                    <a:pt x="35" y="153"/>
                  </a:lnTo>
                  <a:lnTo>
                    <a:pt x="36" y="139"/>
                  </a:lnTo>
                  <a:lnTo>
                    <a:pt x="39" y="127"/>
                  </a:lnTo>
                  <a:lnTo>
                    <a:pt x="44" y="114"/>
                  </a:lnTo>
                  <a:lnTo>
                    <a:pt x="50" y="103"/>
                  </a:lnTo>
                  <a:lnTo>
                    <a:pt x="57" y="91"/>
                  </a:lnTo>
                  <a:lnTo>
                    <a:pt x="65" y="83"/>
                  </a:lnTo>
                  <a:lnTo>
                    <a:pt x="72" y="72"/>
                  </a:lnTo>
                  <a:lnTo>
                    <a:pt x="82" y="65"/>
                  </a:lnTo>
                  <a:lnTo>
                    <a:pt x="93" y="56"/>
                  </a:lnTo>
                  <a:lnTo>
                    <a:pt x="103" y="50"/>
                  </a:lnTo>
                  <a:lnTo>
                    <a:pt x="115" y="44"/>
                  </a:lnTo>
                  <a:lnTo>
                    <a:pt x="127" y="39"/>
                  </a:lnTo>
                  <a:lnTo>
                    <a:pt x="139" y="36"/>
                  </a:lnTo>
                  <a:lnTo>
                    <a:pt x="153" y="35"/>
                  </a:lnTo>
                  <a:lnTo>
                    <a:pt x="166" y="33"/>
                  </a:lnTo>
                  <a:lnTo>
                    <a:pt x="166" y="33"/>
                  </a:lnTo>
                  <a:lnTo>
                    <a:pt x="180" y="35"/>
                  </a:lnTo>
                  <a:lnTo>
                    <a:pt x="193" y="36"/>
                  </a:lnTo>
                  <a:lnTo>
                    <a:pt x="206" y="39"/>
                  </a:lnTo>
                  <a:lnTo>
                    <a:pt x="218" y="44"/>
                  </a:lnTo>
                  <a:lnTo>
                    <a:pt x="230" y="50"/>
                  </a:lnTo>
                  <a:lnTo>
                    <a:pt x="241" y="56"/>
                  </a:lnTo>
                  <a:lnTo>
                    <a:pt x="251" y="65"/>
                  </a:lnTo>
                  <a:lnTo>
                    <a:pt x="260" y="72"/>
                  </a:lnTo>
                  <a:lnTo>
                    <a:pt x="269" y="83"/>
                  </a:lnTo>
                  <a:lnTo>
                    <a:pt x="277" y="91"/>
                  </a:lnTo>
                  <a:lnTo>
                    <a:pt x="283" y="103"/>
                  </a:lnTo>
                  <a:lnTo>
                    <a:pt x="289" y="115"/>
                  </a:lnTo>
                  <a:lnTo>
                    <a:pt x="293" y="127"/>
                  </a:lnTo>
                  <a:lnTo>
                    <a:pt x="296" y="139"/>
                  </a:lnTo>
                  <a:lnTo>
                    <a:pt x="299" y="153"/>
                  </a:lnTo>
                  <a:lnTo>
                    <a:pt x="299" y="166"/>
                  </a:lnTo>
                  <a:lnTo>
                    <a:pt x="299" y="166"/>
                  </a:lnTo>
                  <a:lnTo>
                    <a:pt x="297" y="186"/>
                  </a:lnTo>
                  <a:lnTo>
                    <a:pt x="296" y="200"/>
                  </a:lnTo>
                  <a:lnTo>
                    <a:pt x="292" y="215"/>
                  </a:lnTo>
                  <a:lnTo>
                    <a:pt x="287" y="229"/>
                  </a:lnTo>
                  <a:lnTo>
                    <a:pt x="280" y="241"/>
                  </a:lnTo>
                  <a:lnTo>
                    <a:pt x="274" y="251"/>
                  </a:lnTo>
                  <a:lnTo>
                    <a:pt x="257" y="274"/>
                  </a:lnTo>
                  <a:lnTo>
                    <a:pt x="257" y="274"/>
                  </a:lnTo>
                  <a:lnTo>
                    <a:pt x="242" y="295"/>
                  </a:lnTo>
                  <a:lnTo>
                    <a:pt x="235" y="305"/>
                  </a:lnTo>
                  <a:lnTo>
                    <a:pt x="229" y="317"/>
                  </a:lnTo>
                  <a:lnTo>
                    <a:pt x="223" y="330"/>
                  </a:lnTo>
                  <a:lnTo>
                    <a:pt x="220" y="344"/>
                  </a:lnTo>
                  <a:lnTo>
                    <a:pt x="217" y="360"/>
                  </a:lnTo>
                  <a:lnTo>
                    <a:pt x="215" y="377"/>
                  </a:lnTo>
                  <a:lnTo>
                    <a:pt x="215" y="3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1" name="Freeform 362">
              <a:extLst>
                <a:ext uri="{FF2B5EF4-FFF2-40B4-BE49-F238E27FC236}">
                  <a16:creationId xmlns:a16="http://schemas.microsoft.com/office/drawing/2014/main" xmlns="" id="{51AFE817-E1F6-43DA-BB64-29CFECF4F5DF}"/>
                </a:ext>
              </a:extLst>
            </p:cNvPr>
            <p:cNvSpPr>
              <a:spLocks/>
            </p:cNvSpPr>
            <p:nvPr/>
          </p:nvSpPr>
          <p:spPr bwMode="auto">
            <a:xfrm>
              <a:off x="8543926" y="6424613"/>
              <a:ext cx="136525" cy="147638"/>
            </a:xfrm>
            <a:custGeom>
              <a:avLst/>
              <a:gdLst>
                <a:gd name="T0" fmla="*/ 144 w 174"/>
                <a:gd name="T1" fmla="*/ 7 h 187"/>
                <a:gd name="T2" fmla="*/ 144 w 174"/>
                <a:gd name="T3" fmla="*/ 7 h 187"/>
                <a:gd name="T4" fmla="*/ 138 w 174"/>
                <a:gd name="T5" fmla="*/ 1 h 187"/>
                <a:gd name="T6" fmla="*/ 132 w 174"/>
                <a:gd name="T7" fmla="*/ 0 h 187"/>
                <a:gd name="T8" fmla="*/ 132 w 174"/>
                <a:gd name="T9" fmla="*/ 0 h 187"/>
                <a:gd name="T10" fmla="*/ 124 w 174"/>
                <a:gd name="T11" fmla="*/ 0 h 187"/>
                <a:gd name="T12" fmla="*/ 118 w 174"/>
                <a:gd name="T13" fmla="*/ 4 h 187"/>
                <a:gd name="T14" fmla="*/ 87 w 174"/>
                <a:gd name="T15" fmla="*/ 31 h 187"/>
                <a:gd name="T16" fmla="*/ 57 w 174"/>
                <a:gd name="T17" fmla="*/ 4 h 187"/>
                <a:gd name="T18" fmla="*/ 57 w 174"/>
                <a:gd name="T19" fmla="*/ 4 h 187"/>
                <a:gd name="T20" fmla="*/ 51 w 174"/>
                <a:gd name="T21" fmla="*/ 0 h 187"/>
                <a:gd name="T22" fmla="*/ 44 w 174"/>
                <a:gd name="T23" fmla="*/ 0 h 187"/>
                <a:gd name="T24" fmla="*/ 44 w 174"/>
                <a:gd name="T25" fmla="*/ 0 h 187"/>
                <a:gd name="T26" fmla="*/ 36 w 174"/>
                <a:gd name="T27" fmla="*/ 1 h 187"/>
                <a:gd name="T28" fmla="*/ 30 w 174"/>
                <a:gd name="T29" fmla="*/ 7 h 187"/>
                <a:gd name="T30" fmla="*/ 3 w 174"/>
                <a:gd name="T31" fmla="*/ 51 h 187"/>
                <a:gd name="T32" fmla="*/ 3 w 174"/>
                <a:gd name="T33" fmla="*/ 51 h 187"/>
                <a:gd name="T34" fmla="*/ 2 w 174"/>
                <a:gd name="T35" fmla="*/ 54 h 187"/>
                <a:gd name="T36" fmla="*/ 0 w 174"/>
                <a:gd name="T37" fmla="*/ 58 h 187"/>
                <a:gd name="T38" fmla="*/ 0 w 174"/>
                <a:gd name="T39" fmla="*/ 63 h 187"/>
                <a:gd name="T40" fmla="*/ 2 w 174"/>
                <a:gd name="T41" fmla="*/ 66 h 187"/>
                <a:gd name="T42" fmla="*/ 41 w 174"/>
                <a:gd name="T43" fmla="*/ 175 h 187"/>
                <a:gd name="T44" fmla="*/ 41 w 174"/>
                <a:gd name="T45" fmla="*/ 175 h 187"/>
                <a:gd name="T46" fmla="*/ 45 w 174"/>
                <a:gd name="T47" fmla="*/ 181 h 187"/>
                <a:gd name="T48" fmla="*/ 50 w 174"/>
                <a:gd name="T49" fmla="*/ 185 h 187"/>
                <a:gd name="T50" fmla="*/ 56 w 174"/>
                <a:gd name="T51" fmla="*/ 187 h 187"/>
                <a:gd name="T52" fmla="*/ 63 w 174"/>
                <a:gd name="T53" fmla="*/ 185 h 187"/>
                <a:gd name="T54" fmla="*/ 63 w 174"/>
                <a:gd name="T55" fmla="*/ 185 h 187"/>
                <a:gd name="T56" fmla="*/ 69 w 174"/>
                <a:gd name="T57" fmla="*/ 182 h 187"/>
                <a:gd name="T58" fmla="*/ 72 w 174"/>
                <a:gd name="T59" fmla="*/ 176 h 187"/>
                <a:gd name="T60" fmla="*/ 74 w 174"/>
                <a:gd name="T61" fmla="*/ 170 h 187"/>
                <a:gd name="T62" fmla="*/ 74 w 174"/>
                <a:gd name="T63" fmla="*/ 164 h 187"/>
                <a:gd name="T64" fmla="*/ 36 w 174"/>
                <a:gd name="T65" fmla="*/ 63 h 187"/>
                <a:gd name="T66" fmla="*/ 48 w 174"/>
                <a:gd name="T67" fmla="*/ 42 h 187"/>
                <a:gd name="T68" fmla="*/ 75 w 174"/>
                <a:gd name="T69" fmla="*/ 67 h 187"/>
                <a:gd name="T70" fmla="*/ 75 w 174"/>
                <a:gd name="T71" fmla="*/ 67 h 187"/>
                <a:gd name="T72" fmla="*/ 81 w 174"/>
                <a:gd name="T73" fmla="*/ 72 h 187"/>
                <a:gd name="T74" fmla="*/ 87 w 174"/>
                <a:gd name="T75" fmla="*/ 72 h 187"/>
                <a:gd name="T76" fmla="*/ 93 w 174"/>
                <a:gd name="T77" fmla="*/ 72 h 187"/>
                <a:gd name="T78" fmla="*/ 99 w 174"/>
                <a:gd name="T79" fmla="*/ 67 h 187"/>
                <a:gd name="T80" fmla="*/ 126 w 174"/>
                <a:gd name="T81" fmla="*/ 42 h 187"/>
                <a:gd name="T82" fmla="*/ 138 w 174"/>
                <a:gd name="T83" fmla="*/ 63 h 187"/>
                <a:gd name="T84" fmla="*/ 102 w 174"/>
                <a:gd name="T85" fmla="*/ 164 h 187"/>
                <a:gd name="T86" fmla="*/ 102 w 174"/>
                <a:gd name="T87" fmla="*/ 164 h 187"/>
                <a:gd name="T88" fmla="*/ 101 w 174"/>
                <a:gd name="T89" fmla="*/ 170 h 187"/>
                <a:gd name="T90" fmla="*/ 102 w 174"/>
                <a:gd name="T91" fmla="*/ 176 h 187"/>
                <a:gd name="T92" fmla="*/ 106 w 174"/>
                <a:gd name="T93" fmla="*/ 182 h 187"/>
                <a:gd name="T94" fmla="*/ 112 w 174"/>
                <a:gd name="T95" fmla="*/ 185 h 187"/>
                <a:gd name="T96" fmla="*/ 112 w 174"/>
                <a:gd name="T97" fmla="*/ 185 h 187"/>
                <a:gd name="T98" fmla="*/ 117 w 174"/>
                <a:gd name="T99" fmla="*/ 187 h 187"/>
                <a:gd name="T100" fmla="*/ 117 w 174"/>
                <a:gd name="T101" fmla="*/ 187 h 187"/>
                <a:gd name="T102" fmla="*/ 123 w 174"/>
                <a:gd name="T103" fmla="*/ 185 h 187"/>
                <a:gd name="T104" fmla="*/ 127 w 174"/>
                <a:gd name="T105" fmla="*/ 184 h 187"/>
                <a:gd name="T106" fmla="*/ 130 w 174"/>
                <a:gd name="T107" fmla="*/ 179 h 187"/>
                <a:gd name="T108" fmla="*/ 133 w 174"/>
                <a:gd name="T109" fmla="*/ 175 h 187"/>
                <a:gd name="T110" fmla="*/ 174 w 174"/>
                <a:gd name="T111" fmla="*/ 66 h 187"/>
                <a:gd name="T112" fmla="*/ 174 w 174"/>
                <a:gd name="T113" fmla="*/ 66 h 187"/>
                <a:gd name="T114" fmla="*/ 174 w 174"/>
                <a:gd name="T115" fmla="*/ 63 h 187"/>
                <a:gd name="T116" fmla="*/ 174 w 174"/>
                <a:gd name="T117" fmla="*/ 58 h 187"/>
                <a:gd name="T118" fmla="*/ 174 w 174"/>
                <a:gd name="T119" fmla="*/ 54 h 187"/>
                <a:gd name="T120" fmla="*/ 172 w 174"/>
                <a:gd name="T121" fmla="*/ 51 h 187"/>
                <a:gd name="T122" fmla="*/ 144 w 174"/>
                <a:gd name="T123"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187">
                  <a:moveTo>
                    <a:pt x="144" y="7"/>
                  </a:moveTo>
                  <a:lnTo>
                    <a:pt x="144" y="7"/>
                  </a:lnTo>
                  <a:lnTo>
                    <a:pt x="138" y="1"/>
                  </a:lnTo>
                  <a:lnTo>
                    <a:pt x="132" y="0"/>
                  </a:lnTo>
                  <a:lnTo>
                    <a:pt x="132" y="0"/>
                  </a:lnTo>
                  <a:lnTo>
                    <a:pt x="124" y="0"/>
                  </a:lnTo>
                  <a:lnTo>
                    <a:pt x="118" y="4"/>
                  </a:lnTo>
                  <a:lnTo>
                    <a:pt x="87" y="31"/>
                  </a:lnTo>
                  <a:lnTo>
                    <a:pt x="57" y="4"/>
                  </a:lnTo>
                  <a:lnTo>
                    <a:pt x="57" y="4"/>
                  </a:lnTo>
                  <a:lnTo>
                    <a:pt x="51" y="0"/>
                  </a:lnTo>
                  <a:lnTo>
                    <a:pt x="44" y="0"/>
                  </a:lnTo>
                  <a:lnTo>
                    <a:pt x="44" y="0"/>
                  </a:lnTo>
                  <a:lnTo>
                    <a:pt x="36" y="1"/>
                  </a:lnTo>
                  <a:lnTo>
                    <a:pt x="30" y="7"/>
                  </a:lnTo>
                  <a:lnTo>
                    <a:pt x="3" y="51"/>
                  </a:lnTo>
                  <a:lnTo>
                    <a:pt x="3" y="51"/>
                  </a:lnTo>
                  <a:lnTo>
                    <a:pt x="2" y="54"/>
                  </a:lnTo>
                  <a:lnTo>
                    <a:pt x="0" y="58"/>
                  </a:lnTo>
                  <a:lnTo>
                    <a:pt x="0" y="63"/>
                  </a:lnTo>
                  <a:lnTo>
                    <a:pt x="2" y="66"/>
                  </a:lnTo>
                  <a:lnTo>
                    <a:pt x="41" y="175"/>
                  </a:lnTo>
                  <a:lnTo>
                    <a:pt x="41" y="175"/>
                  </a:lnTo>
                  <a:lnTo>
                    <a:pt x="45" y="181"/>
                  </a:lnTo>
                  <a:lnTo>
                    <a:pt x="50" y="185"/>
                  </a:lnTo>
                  <a:lnTo>
                    <a:pt x="56" y="187"/>
                  </a:lnTo>
                  <a:lnTo>
                    <a:pt x="63" y="185"/>
                  </a:lnTo>
                  <a:lnTo>
                    <a:pt x="63" y="185"/>
                  </a:lnTo>
                  <a:lnTo>
                    <a:pt x="69" y="182"/>
                  </a:lnTo>
                  <a:lnTo>
                    <a:pt x="72" y="176"/>
                  </a:lnTo>
                  <a:lnTo>
                    <a:pt x="74" y="170"/>
                  </a:lnTo>
                  <a:lnTo>
                    <a:pt x="74" y="164"/>
                  </a:lnTo>
                  <a:lnTo>
                    <a:pt x="36" y="63"/>
                  </a:lnTo>
                  <a:lnTo>
                    <a:pt x="48" y="42"/>
                  </a:lnTo>
                  <a:lnTo>
                    <a:pt x="75" y="67"/>
                  </a:lnTo>
                  <a:lnTo>
                    <a:pt x="75" y="67"/>
                  </a:lnTo>
                  <a:lnTo>
                    <a:pt x="81" y="72"/>
                  </a:lnTo>
                  <a:lnTo>
                    <a:pt x="87" y="72"/>
                  </a:lnTo>
                  <a:lnTo>
                    <a:pt x="93" y="72"/>
                  </a:lnTo>
                  <a:lnTo>
                    <a:pt x="99" y="67"/>
                  </a:lnTo>
                  <a:lnTo>
                    <a:pt x="126" y="42"/>
                  </a:lnTo>
                  <a:lnTo>
                    <a:pt x="138" y="63"/>
                  </a:lnTo>
                  <a:lnTo>
                    <a:pt x="102" y="164"/>
                  </a:lnTo>
                  <a:lnTo>
                    <a:pt x="102" y="164"/>
                  </a:lnTo>
                  <a:lnTo>
                    <a:pt x="101" y="170"/>
                  </a:lnTo>
                  <a:lnTo>
                    <a:pt x="102" y="176"/>
                  </a:lnTo>
                  <a:lnTo>
                    <a:pt x="106" y="182"/>
                  </a:lnTo>
                  <a:lnTo>
                    <a:pt x="112" y="185"/>
                  </a:lnTo>
                  <a:lnTo>
                    <a:pt x="112" y="185"/>
                  </a:lnTo>
                  <a:lnTo>
                    <a:pt x="117" y="187"/>
                  </a:lnTo>
                  <a:lnTo>
                    <a:pt x="117" y="187"/>
                  </a:lnTo>
                  <a:lnTo>
                    <a:pt x="123" y="185"/>
                  </a:lnTo>
                  <a:lnTo>
                    <a:pt x="127" y="184"/>
                  </a:lnTo>
                  <a:lnTo>
                    <a:pt x="130" y="179"/>
                  </a:lnTo>
                  <a:lnTo>
                    <a:pt x="133" y="175"/>
                  </a:lnTo>
                  <a:lnTo>
                    <a:pt x="174" y="66"/>
                  </a:lnTo>
                  <a:lnTo>
                    <a:pt x="174" y="66"/>
                  </a:lnTo>
                  <a:lnTo>
                    <a:pt x="174" y="63"/>
                  </a:lnTo>
                  <a:lnTo>
                    <a:pt x="174" y="58"/>
                  </a:lnTo>
                  <a:lnTo>
                    <a:pt x="174" y="54"/>
                  </a:lnTo>
                  <a:lnTo>
                    <a:pt x="172" y="51"/>
                  </a:lnTo>
                  <a:lnTo>
                    <a:pt x="144"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xmlns="" val="7725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D750A69D-32D9-43BD-8365-FE259DBD2E9E}"/>
              </a:ext>
            </a:extLst>
          </p:cNvPr>
          <p:cNvPicPr>
            <a:picLocks noGrp="1" noChangeAspect="1"/>
          </p:cNvPicPr>
          <p:nvPr>
            <p:ph type="pic" sz="quarter" idx="10"/>
          </p:nvPr>
        </p:nvPicPr>
        <p:blipFill>
          <a:blip r:embed="rId2"/>
          <a:srcRect t="5461" b="5461"/>
          <a:stretch>
            <a:fillRect/>
          </a:stretch>
        </p:blipFill>
        <p:spPr>
          <a:prstGeom prst="rect">
            <a:avLst/>
          </a:prstGeom>
        </p:spPr>
      </p:pic>
      <p:sp>
        <p:nvSpPr>
          <p:cNvPr id="7" name="Rectangle 6">
            <a:extLst>
              <a:ext uri="{FF2B5EF4-FFF2-40B4-BE49-F238E27FC236}">
                <a16:creationId xmlns:a16="http://schemas.microsoft.com/office/drawing/2014/main" xmlns="" id="{A77E3201-CDBA-44B3-B9AE-D50DC957C64D}"/>
              </a:ext>
            </a:extLst>
          </p:cNvPr>
          <p:cNvSpPr/>
          <p:nvPr/>
        </p:nvSpPr>
        <p:spPr>
          <a:xfrm>
            <a:off x="0" y="-1"/>
            <a:ext cx="12192000" cy="6857999"/>
          </a:xfrm>
          <a:prstGeom prst="rect">
            <a:avLst/>
          </a:prstGeom>
          <a:gradFill>
            <a:gsLst>
              <a:gs pos="0">
                <a:schemeClr val="tx2">
                  <a:alpha val="91000"/>
                </a:schemeClr>
              </a:gs>
              <a:gs pos="100000">
                <a:schemeClr val="tx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xmlns="" id="{50DBA878-079C-41D0-BAE7-2D0AC134A7F0}"/>
              </a:ext>
            </a:extLst>
          </p:cNvPr>
          <p:cNvSpPr txBox="1">
            <a:spLocks/>
          </p:cNvSpPr>
          <p:nvPr/>
        </p:nvSpPr>
        <p:spPr>
          <a:xfrm>
            <a:off x="6224566" y="4916977"/>
            <a:ext cx="5408634" cy="874224"/>
          </a:xfrm>
          <a:prstGeom prst="rect">
            <a:avLst/>
          </a:prstGeom>
        </p:spPr>
        <p:txBody>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pPr algn="r"/>
            <a:r>
              <a:rPr lang="en-IN" dirty="0">
                <a:latin typeface="Raleway" panose="020B0503030101060003" pitchFamily="34" charset="0"/>
              </a:rPr>
              <a:t>Full </a:t>
            </a:r>
            <a:r>
              <a:rPr lang="en-IN" b="1" dirty="0">
                <a:solidFill>
                  <a:schemeClr val="accent1"/>
                </a:solidFill>
                <a:latin typeface="Raleway" panose="020B0503030101060003" pitchFamily="34" charset="0"/>
              </a:rPr>
              <a:t>Image Slides</a:t>
            </a:r>
          </a:p>
        </p:txBody>
      </p:sp>
      <p:sp>
        <p:nvSpPr>
          <p:cNvPr id="10" name="Content Placeholder 2">
            <a:extLst>
              <a:ext uri="{FF2B5EF4-FFF2-40B4-BE49-F238E27FC236}">
                <a16:creationId xmlns:a16="http://schemas.microsoft.com/office/drawing/2014/main" xmlns="" id="{8F76C464-3369-4000-8900-3D1B5AC4A648}"/>
              </a:ext>
            </a:extLst>
          </p:cNvPr>
          <p:cNvSpPr txBox="1">
            <a:spLocks/>
          </p:cNvSpPr>
          <p:nvPr/>
        </p:nvSpPr>
        <p:spPr>
          <a:xfrm>
            <a:off x="4470400" y="5603639"/>
            <a:ext cx="7162800" cy="9310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200" dirty="0">
                <a:solidFill>
                  <a:schemeClr val="bg1"/>
                </a:solidFill>
                <a:latin typeface="+mj-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t>
            </a:r>
            <a:r>
              <a:rPr lang="en-US" sz="1200" dirty="0" err="1">
                <a:solidFill>
                  <a:schemeClr val="bg1"/>
                </a:solidFill>
                <a:latin typeface="+mj-lt"/>
              </a:rPr>
              <a:t>augue</a:t>
            </a:r>
            <a:endParaRPr lang="id-ID" sz="1200" dirty="0">
              <a:solidFill>
                <a:schemeClr val="bg1"/>
              </a:solidFill>
              <a:latin typeface="+mj-lt"/>
            </a:endParaRPr>
          </a:p>
        </p:txBody>
      </p:sp>
    </p:spTree>
    <p:extLst>
      <p:ext uri="{BB962C8B-B14F-4D97-AF65-F5344CB8AC3E}">
        <p14:creationId xmlns:p14="http://schemas.microsoft.com/office/powerpoint/2010/main" xmlns="" val="336921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3B9D900-987A-4BFC-BCAD-2A3440633F1A}"/>
              </a:ext>
            </a:extLst>
          </p:cNvPr>
          <p:cNvSpPr>
            <a:spLocks noGrp="1"/>
          </p:cNvSpPr>
          <p:nvPr>
            <p:ph type="title"/>
          </p:nvPr>
        </p:nvSpPr>
        <p:spPr/>
        <p:txBody>
          <a:bodyPr/>
          <a:lstStyle/>
          <a:p>
            <a:r>
              <a:rPr lang="en-US" dirty="0"/>
              <a:t>Pricing Table</a:t>
            </a:r>
          </a:p>
        </p:txBody>
      </p:sp>
      <p:sp>
        <p:nvSpPr>
          <p:cNvPr id="4" name="Text Placeholder 3">
            <a:extLst>
              <a:ext uri="{FF2B5EF4-FFF2-40B4-BE49-F238E27FC236}">
                <a16:creationId xmlns:a16="http://schemas.microsoft.com/office/drawing/2014/main" xmlns="" id="{2DAEB2F2-5092-4385-B7F7-3B54A023C243}"/>
              </a:ext>
            </a:extLst>
          </p:cNvPr>
          <p:cNvSpPr>
            <a:spLocks noGrp="1"/>
          </p:cNvSpPr>
          <p:nvPr>
            <p:ph type="body" sz="quarter" idx="13"/>
          </p:nvPr>
        </p:nvSpPr>
        <p:spPr>
          <a:xfrm>
            <a:off x="2750820" y="1084209"/>
            <a:ext cx="6690360" cy="166199"/>
          </a:xfrm>
        </p:spPr>
        <p:txBody>
          <a:bodyPr/>
          <a:lstStyle/>
          <a:p>
            <a:r>
              <a:rPr lang="en-US" dirty="0"/>
              <a:t>Exclusive Tagline In Here</a:t>
            </a:r>
          </a:p>
        </p:txBody>
      </p:sp>
      <p:grpSp>
        <p:nvGrpSpPr>
          <p:cNvPr id="30" name="Group 29">
            <a:extLst>
              <a:ext uri="{FF2B5EF4-FFF2-40B4-BE49-F238E27FC236}">
                <a16:creationId xmlns:a16="http://schemas.microsoft.com/office/drawing/2014/main" xmlns="" id="{250DBF33-4B04-412B-B82B-E685A2E79E7C}"/>
              </a:ext>
            </a:extLst>
          </p:cNvPr>
          <p:cNvGrpSpPr/>
          <p:nvPr/>
        </p:nvGrpSpPr>
        <p:grpSpPr>
          <a:xfrm>
            <a:off x="455872" y="1674054"/>
            <a:ext cx="11280257" cy="3173268"/>
            <a:chOff x="746936" y="1637542"/>
            <a:chExt cx="10787831" cy="3034745"/>
          </a:xfrm>
        </p:grpSpPr>
        <p:sp>
          <p:nvSpPr>
            <p:cNvPr id="5" name="Rectangle 4">
              <a:extLst>
                <a:ext uri="{FF2B5EF4-FFF2-40B4-BE49-F238E27FC236}">
                  <a16:creationId xmlns:a16="http://schemas.microsoft.com/office/drawing/2014/main" xmlns="" id="{3BA5BA77-8B54-4FA0-B9CF-CB3A428E5D2C}"/>
                </a:ext>
              </a:extLst>
            </p:cNvPr>
            <p:cNvSpPr/>
            <p:nvPr/>
          </p:nvSpPr>
          <p:spPr>
            <a:xfrm>
              <a:off x="847725" y="1637542"/>
              <a:ext cx="2079102" cy="3034745"/>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xmlns="" id="{BA98A580-AAD8-4874-9769-95A91D520892}"/>
                </a:ext>
              </a:extLst>
            </p:cNvPr>
            <p:cNvSpPr/>
            <p:nvPr/>
          </p:nvSpPr>
          <p:spPr>
            <a:xfrm>
              <a:off x="746936" y="1910936"/>
              <a:ext cx="2065362" cy="106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200" dirty="0">
                <a:solidFill>
                  <a:schemeClr val="bg1"/>
                </a:solidFill>
                <a:latin typeface="FontAwesome" pitchFamily="50" charset="0"/>
              </a:endParaRPr>
            </a:p>
          </p:txBody>
        </p:sp>
        <p:sp>
          <p:nvSpPr>
            <p:cNvPr id="7" name="TextBox 6">
              <a:extLst>
                <a:ext uri="{FF2B5EF4-FFF2-40B4-BE49-F238E27FC236}">
                  <a16:creationId xmlns:a16="http://schemas.microsoft.com/office/drawing/2014/main" xmlns="" id="{3B5D3A1A-8558-4296-ABAC-6A9773FFCF87}"/>
                </a:ext>
              </a:extLst>
            </p:cNvPr>
            <p:cNvSpPr txBox="1"/>
            <p:nvPr/>
          </p:nvSpPr>
          <p:spPr>
            <a:xfrm>
              <a:off x="950480" y="3159112"/>
              <a:ext cx="1918048" cy="709975"/>
            </a:xfrm>
            <a:prstGeom prst="rect">
              <a:avLst/>
            </a:prstGeom>
            <a:noFill/>
          </p:spPr>
          <p:txBody>
            <a:bodyPr wrap="square" rtlCol="0">
              <a:spAutoFit/>
            </a:bodyPr>
            <a:lstStyle/>
            <a:p>
              <a:pPr>
                <a:lnSpc>
                  <a:spcPct val="120000"/>
                </a:lnSpc>
              </a:pPr>
              <a:r>
                <a:rPr lang="en-IN" sz="1200" dirty="0">
                  <a:solidFill>
                    <a:schemeClr val="bg1">
                      <a:lumMod val="50000"/>
                    </a:schemeClr>
                  </a:solidFill>
                </a:rPr>
                <a:t>Ipsum generators on the Internet to of tend to repeat keep predefined   chunks as</a:t>
              </a:r>
            </a:p>
          </p:txBody>
        </p:sp>
        <p:sp>
          <p:nvSpPr>
            <p:cNvPr id="8" name="TextBox 7">
              <a:extLst>
                <a:ext uri="{FF2B5EF4-FFF2-40B4-BE49-F238E27FC236}">
                  <a16:creationId xmlns:a16="http://schemas.microsoft.com/office/drawing/2014/main" xmlns="" id="{030B4DD3-DBDC-4075-AA4E-3EEB5D963381}"/>
                </a:ext>
              </a:extLst>
            </p:cNvPr>
            <p:cNvSpPr txBox="1"/>
            <p:nvPr/>
          </p:nvSpPr>
          <p:spPr>
            <a:xfrm>
              <a:off x="987933" y="2164993"/>
              <a:ext cx="1606696" cy="553998"/>
            </a:xfrm>
            <a:prstGeom prst="rect">
              <a:avLst/>
            </a:prstGeom>
            <a:noFill/>
          </p:spPr>
          <p:txBody>
            <a:bodyPr wrap="none" lIns="0" tIns="0" rIns="0" bIns="0" rtlCol="0">
              <a:noAutofit/>
            </a:bodyPr>
            <a:lstStyle/>
            <a:p>
              <a:pPr lvl="0"/>
              <a:r>
                <a:rPr lang="en-IN" sz="2000" b="1" dirty="0">
                  <a:solidFill>
                    <a:schemeClr val="bg1"/>
                  </a:solidFill>
                  <a:latin typeface="Raleway" panose="020B0503030101060003" pitchFamily="34" charset="0"/>
                </a:rPr>
                <a:t>First Offer</a:t>
              </a:r>
            </a:p>
          </p:txBody>
        </p:sp>
        <p:sp>
          <p:nvSpPr>
            <p:cNvPr id="9" name="Text Placeholder 14">
              <a:extLst>
                <a:ext uri="{FF2B5EF4-FFF2-40B4-BE49-F238E27FC236}">
                  <a16:creationId xmlns:a16="http://schemas.microsoft.com/office/drawing/2014/main" xmlns="" id="{CA30A1AF-3B75-4095-BB58-C6C56A54182C}"/>
                </a:ext>
              </a:extLst>
            </p:cNvPr>
            <p:cNvSpPr txBox="1">
              <a:spLocks/>
            </p:cNvSpPr>
            <p:nvPr/>
          </p:nvSpPr>
          <p:spPr>
            <a:xfrm>
              <a:off x="1064286" y="4225326"/>
              <a:ext cx="1704279" cy="353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2400" dirty="0">
                  <a:solidFill>
                    <a:schemeClr val="bg1">
                      <a:lumMod val="50000"/>
                    </a:schemeClr>
                  </a:solidFill>
                  <a:latin typeface="Raleway" panose="020B0503030101060003" pitchFamily="34" charset="0"/>
                </a:rPr>
                <a:t>$1,500</a:t>
              </a:r>
            </a:p>
          </p:txBody>
        </p:sp>
        <p:sp>
          <p:nvSpPr>
            <p:cNvPr id="10" name="Rectangle 9">
              <a:extLst>
                <a:ext uri="{FF2B5EF4-FFF2-40B4-BE49-F238E27FC236}">
                  <a16:creationId xmlns:a16="http://schemas.microsoft.com/office/drawing/2014/main" xmlns="" id="{BAD49020-1A66-4AD7-9B1C-BF9320528B7D}"/>
                </a:ext>
              </a:extLst>
            </p:cNvPr>
            <p:cNvSpPr/>
            <p:nvPr/>
          </p:nvSpPr>
          <p:spPr>
            <a:xfrm>
              <a:off x="2999710" y="1637542"/>
              <a:ext cx="2079102" cy="3034745"/>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a:extLst>
                <a:ext uri="{FF2B5EF4-FFF2-40B4-BE49-F238E27FC236}">
                  <a16:creationId xmlns:a16="http://schemas.microsoft.com/office/drawing/2014/main" xmlns="" id="{E626AC7F-EC8A-455F-A612-4FE72CEF7B43}"/>
                </a:ext>
              </a:extLst>
            </p:cNvPr>
            <p:cNvSpPr/>
            <p:nvPr/>
          </p:nvSpPr>
          <p:spPr>
            <a:xfrm>
              <a:off x="2898921" y="1910936"/>
              <a:ext cx="2065362" cy="1062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200" dirty="0">
                <a:solidFill>
                  <a:schemeClr val="bg1"/>
                </a:solidFill>
                <a:latin typeface="FontAwesome" pitchFamily="50" charset="0"/>
              </a:endParaRPr>
            </a:p>
          </p:txBody>
        </p:sp>
        <p:sp>
          <p:nvSpPr>
            <p:cNvPr id="12" name="TextBox 11">
              <a:extLst>
                <a:ext uri="{FF2B5EF4-FFF2-40B4-BE49-F238E27FC236}">
                  <a16:creationId xmlns:a16="http://schemas.microsoft.com/office/drawing/2014/main" xmlns="" id="{6D3F0D82-FCA8-48BB-A3A9-D8C739EA2E48}"/>
                </a:ext>
              </a:extLst>
            </p:cNvPr>
            <p:cNvSpPr txBox="1"/>
            <p:nvPr/>
          </p:nvSpPr>
          <p:spPr>
            <a:xfrm>
              <a:off x="3102465" y="3159112"/>
              <a:ext cx="1918048" cy="709975"/>
            </a:xfrm>
            <a:prstGeom prst="rect">
              <a:avLst/>
            </a:prstGeom>
            <a:noFill/>
          </p:spPr>
          <p:txBody>
            <a:bodyPr wrap="square" rtlCol="0">
              <a:spAutoFit/>
            </a:bodyPr>
            <a:lstStyle/>
            <a:p>
              <a:pPr>
                <a:lnSpc>
                  <a:spcPct val="120000"/>
                </a:lnSpc>
              </a:pPr>
              <a:r>
                <a:rPr lang="en-IN" sz="1200" dirty="0">
                  <a:solidFill>
                    <a:schemeClr val="bg1">
                      <a:lumMod val="50000"/>
                    </a:schemeClr>
                  </a:solidFill>
                </a:rPr>
                <a:t>Ipsum generators on the Internet to of tend to repeat keep predefined   chunks as</a:t>
              </a:r>
            </a:p>
          </p:txBody>
        </p:sp>
        <p:sp>
          <p:nvSpPr>
            <p:cNvPr id="13" name="TextBox 12">
              <a:extLst>
                <a:ext uri="{FF2B5EF4-FFF2-40B4-BE49-F238E27FC236}">
                  <a16:creationId xmlns:a16="http://schemas.microsoft.com/office/drawing/2014/main" xmlns="" id="{486005A6-27A5-4512-A43A-F488BB6D0DE9}"/>
                </a:ext>
              </a:extLst>
            </p:cNvPr>
            <p:cNvSpPr txBox="1"/>
            <p:nvPr/>
          </p:nvSpPr>
          <p:spPr>
            <a:xfrm>
              <a:off x="3160764" y="2174518"/>
              <a:ext cx="1799966" cy="264907"/>
            </a:xfrm>
            <a:prstGeom prst="rect">
              <a:avLst/>
            </a:prstGeom>
            <a:noFill/>
          </p:spPr>
          <p:txBody>
            <a:bodyPr wrap="square" lIns="0" tIns="0" rIns="0" bIns="0" rtlCol="0">
              <a:spAutoFit/>
            </a:bodyPr>
            <a:lstStyle/>
            <a:p>
              <a:pPr lvl="0"/>
              <a:r>
                <a:rPr lang="en-IN" b="1" dirty="0">
                  <a:solidFill>
                    <a:schemeClr val="bg1"/>
                  </a:solidFill>
                  <a:latin typeface="Raleway" panose="020B0503030101060003" pitchFamily="34" charset="0"/>
                </a:rPr>
                <a:t>Second Offer</a:t>
              </a:r>
            </a:p>
          </p:txBody>
        </p:sp>
        <p:sp>
          <p:nvSpPr>
            <p:cNvPr id="14" name="Text Placeholder 14">
              <a:extLst>
                <a:ext uri="{FF2B5EF4-FFF2-40B4-BE49-F238E27FC236}">
                  <a16:creationId xmlns:a16="http://schemas.microsoft.com/office/drawing/2014/main" xmlns="" id="{82A04949-F086-4DD0-824E-B4EA8011B1D0}"/>
                </a:ext>
              </a:extLst>
            </p:cNvPr>
            <p:cNvSpPr txBox="1">
              <a:spLocks/>
            </p:cNvSpPr>
            <p:nvPr/>
          </p:nvSpPr>
          <p:spPr>
            <a:xfrm>
              <a:off x="3216272" y="4225326"/>
              <a:ext cx="1704279" cy="353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2400" dirty="0">
                  <a:solidFill>
                    <a:schemeClr val="bg1">
                      <a:lumMod val="50000"/>
                    </a:schemeClr>
                  </a:solidFill>
                  <a:latin typeface="Raleway" panose="020B0503030101060003" pitchFamily="34" charset="0"/>
                </a:rPr>
                <a:t>$1,500</a:t>
              </a:r>
            </a:p>
          </p:txBody>
        </p:sp>
        <p:sp>
          <p:nvSpPr>
            <p:cNvPr id="15" name="Rectangle 14">
              <a:extLst>
                <a:ext uri="{FF2B5EF4-FFF2-40B4-BE49-F238E27FC236}">
                  <a16:creationId xmlns:a16="http://schemas.microsoft.com/office/drawing/2014/main" xmlns="" id="{C656FAA4-D438-4C9F-9D46-972B7B024A74}"/>
                </a:ext>
              </a:extLst>
            </p:cNvPr>
            <p:cNvSpPr/>
            <p:nvPr/>
          </p:nvSpPr>
          <p:spPr>
            <a:xfrm>
              <a:off x="5151695" y="1637542"/>
              <a:ext cx="2079102" cy="3034745"/>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xmlns="" id="{44687600-0BE4-415E-9510-12340005493B}"/>
                </a:ext>
              </a:extLst>
            </p:cNvPr>
            <p:cNvSpPr/>
            <p:nvPr/>
          </p:nvSpPr>
          <p:spPr>
            <a:xfrm>
              <a:off x="5050906" y="1910936"/>
              <a:ext cx="2065362" cy="1062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200" dirty="0">
                <a:solidFill>
                  <a:schemeClr val="bg1"/>
                </a:solidFill>
                <a:latin typeface="FontAwesome" pitchFamily="50" charset="0"/>
              </a:endParaRPr>
            </a:p>
          </p:txBody>
        </p:sp>
        <p:sp>
          <p:nvSpPr>
            <p:cNvPr id="17" name="TextBox 16">
              <a:extLst>
                <a:ext uri="{FF2B5EF4-FFF2-40B4-BE49-F238E27FC236}">
                  <a16:creationId xmlns:a16="http://schemas.microsoft.com/office/drawing/2014/main" xmlns="" id="{BF808169-30E2-4EDA-869F-A29AEA066AFF}"/>
                </a:ext>
              </a:extLst>
            </p:cNvPr>
            <p:cNvSpPr txBox="1"/>
            <p:nvPr/>
          </p:nvSpPr>
          <p:spPr>
            <a:xfrm>
              <a:off x="5254449" y="3159112"/>
              <a:ext cx="1918048" cy="709975"/>
            </a:xfrm>
            <a:prstGeom prst="rect">
              <a:avLst/>
            </a:prstGeom>
            <a:noFill/>
          </p:spPr>
          <p:txBody>
            <a:bodyPr wrap="square" rtlCol="0">
              <a:spAutoFit/>
            </a:bodyPr>
            <a:lstStyle/>
            <a:p>
              <a:pPr>
                <a:lnSpc>
                  <a:spcPct val="120000"/>
                </a:lnSpc>
              </a:pPr>
              <a:r>
                <a:rPr lang="en-IN" sz="1200" dirty="0">
                  <a:solidFill>
                    <a:schemeClr val="bg1">
                      <a:lumMod val="50000"/>
                    </a:schemeClr>
                  </a:solidFill>
                </a:rPr>
                <a:t>Ipsum generators on the Internet to of tend to repeat keep predefined   chunks as</a:t>
              </a:r>
            </a:p>
          </p:txBody>
        </p:sp>
        <p:sp>
          <p:nvSpPr>
            <p:cNvPr id="18" name="TextBox 17">
              <a:extLst>
                <a:ext uri="{FF2B5EF4-FFF2-40B4-BE49-F238E27FC236}">
                  <a16:creationId xmlns:a16="http://schemas.microsoft.com/office/drawing/2014/main" xmlns="" id="{F241F4E7-AC71-4489-B13E-E5A6A193E0E7}"/>
                </a:ext>
              </a:extLst>
            </p:cNvPr>
            <p:cNvSpPr txBox="1"/>
            <p:nvPr/>
          </p:nvSpPr>
          <p:spPr>
            <a:xfrm>
              <a:off x="5307776" y="2164993"/>
              <a:ext cx="1590823" cy="553998"/>
            </a:xfrm>
            <a:prstGeom prst="rect">
              <a:avLst/>
            </a:prstGeom>
            <a:noFill/>
          </p:spPr>
          <p:txBody>
            <a:bodyPr wrap="none" lIns="0" tIns="0" rIns="0" bIns="0" rtlCol="0">
              <a:normAutofit/>
            </a:bodyPr>
            <a:lstStyle/>
            <a:p>
              <a:pPr lvl="0"/>
              <a:r>
                <a:rPr lang="en-IN" sz="2000" b="1" dirty="0">
                  <a:solidFill>
                    <a:schemeClr val="bg1"/>
                  </a:solidFill>
                  <a:latin typeface="Raleway" panose="020B0503030101060003" pitchFamily="34" charset="0"/>
                </a:rPr>
                <a:t>Third Offer</a:t>
              </a:r>
            </a:p>
          </p:txBody>
        </p:sp>
        <p:sp>
          <p:nvSpPr>
            <p:cNvPr id="19" name="Text Placeholder 14">
              <a:extLst>
                <a:ext uri="{FF2B5EF4-FFF2-40B4-BE49-F238E27FC236}">
                  <a16:creationId xmlns:a16="http://schemas.microsoft.com/office/drawing/2014/main" xmlns="" id="{30256CCA-F3AB-426C-B667-9DBCE6E536BD}"/>
                </a:ext>
              </a:extLst>
            </p:cNvPr>
            <p:cNvSpPr txBox="1">
              <a:spLocks/>
            </p:cNvSpPr>
            <p:nvPr/>
          </p:nvSpPr>
          <p:spPr>
            <a:xfrm>
              <a:off x="5368256" y="4225326"/>
              <a:ext cx="1704279" cy="353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2400" dirty="0">
                  <a:solidFill>
                    <a:schemeClr val="bg1">
                      <a:lumMod val="50000"/>
                    </a:schemeClr>
                  </a:solidFill>
                  <a:latin typeface="Raleway" panose="020B0503030101060003" pitchFamily="34" charset="0"/>
                </a:rPr>
                <a:t>$1,500</a:t>
              </a:r>
            </a:p>
          </p:txBody>
        </p:sp>
        <p:sp>
          <p:nvSpPr>
            <p:cNvPr id="20" name="Rectangle 19">
              <a:extLst>
                <a:ext uri="{FF2B5EF4-FFF2-40B4-BE49-F238E27FC236}">
                  <a16:creationId xmlns:a16="http://schemas.microsoft.com/office/drawing/2014/main" xmlns="" id="{230EC7B8-BC49-4155-9A77-333996EC2A35}"/>
                </a:ext>
              </a:extLst>
            </p:cNvPr>
            <p:cNvSpPr/>
            <p:nvPr/>
          </p:nvSpPr>
          <p:spPr>
            <a:xfrm>
              <a:off x="7303680" y="1637542"/>
              <a:ext cx="2079102" cy="3034745"/>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xmlns="" id="{8CB28D57-EE0E-4837-A078-92FBCFF12575}"/>
                </a:ext>
              </a:extLst>
            </p:cNvPr>
            <p:cNvSpPr/>
            <p:nvPr/>
          </p:nvSpPr>
          <p:spPr>
            <a:xfrm>
              <a:off x="7202891" y="1910936"/>
              <a:ext cx="2065362" cy="1062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200" dirty="0">
                <a:solidFill>
                  <a:schemeClr val="bg1"/>
                </a:solidFill>
                <a:latin typeface="FontAwesome" pitchFamily="50" charset="0"/>
              </a:endParaRPr>
            </a:p>
          </p:txBody>
        </p:sp>
        <p:sp>
          <p:nvSpPr>
            <p:cNvPr id="22" name="TextBox 21">
              <a:extLst>
                <a:ext uri="{FF2B5EF4-FFF2-40B4-BE49-F238E27FC236}">
                  <a16:creationId xmlns:a16="http://schemas.microsoft.com/office/drawing/2014/main" xmlns="" id="{D67DEE0C-4394-4504-8974-364C42C4A3C3}"/>
                </a:ext>
              </a:extLst>
            </p:cNvPr>
            <p:cNvSpPr txBox="1"/>
            <p:nvPr/>
          </p:nvSpPr>
          <p:spPr>
            <a:xfrm>
              <a:off x="7406438" y="3159112"/>
              <a:ext cx="1918048" cy="709975"/>
            </a:xfrm>
            <a:prstGeom prst="rect">
              <a:avLst/>
            </a:prstGeom>
            <a:noFill/>
          </p:spPr>
          <p:txBody>
            <a:bodyPr wrap="square" rtlCol="0">
              <a:spAutoFit/>
            </a:bodyPr>
            <a:lstStyle/>
            <a:p>
              <a:pPr>
                <a:lnSpc>
                  <a:spcPct val="120000"/>
                </a:lnSpc>
              </a:pPr>
              <a:r>
                <a:rPr lang="en-IN" sz="1200" dirty="0">
                  <a:solidFill>
                    <a:schemeClr val="bg1">
                      <a:lumMod val="50000"/>
                    </a:schemeClr>
                  </a:solidFill>
                </a:rPr>
                <a:t>Ipsum generators on the Internet to of tend to repeat keep predefined   chunks as</a:t>
              </a:r>
            </a:p>
          </p:txBody>
        </p:sp>
        <p:sp>
          <p:nvSpPr>
            <p:cNvPr id="23" name="TextBox 22">
              <a:extLst>
                <a:ext uri="{FF2B5EF4-FFF2-40B4-BE49-F238E27FC236}">
                  <a16:creationId xmlns:a16="http://schemas.microsoft.com/office/drawing/2014/main" xmlns="" id="{760A7533-C830-4D68-8701-0054DBCC6F30}"/>
                </a:ext>
              </a:extLst>
            </p:cNvPr>
            <p:cNvSpPr txBox="1"/>
            <p:nvPr/>
          </p:nvSpPr>
          <p:spPr>
            <a:xfrm>
              <a:off x="7491092" y="2164993"/>
              <a:ext cx="1559493" cy="553998"/>
            </a:xfrm>
            <a:prstGeom prst="rect">
              <a:avLst/>
            </a:prstGeom>
            <a:noFill/>
          </p:spPr>
          <p:txBody>
            <a:bodyPr wrap="none" lIns="0" tIns="0" rIns="0" bIns="0" rtlCol="0">
              <a:normAutofit/>
            </a:bodyPr>
            <a:lstStyle/>
            <a:p>
              <a:pPr lvl="0"/>
              <a:r>
                <a:rPr lang="en-IN" sz="2000" b="1" dirty="0">
                  <a:solidFill>
                    <a:schemeClr val="bg1"/>
                  </a:solidFill>
                  <a:latin typeface="Raleway" panose="020B0503030101060003" pitchFamily="34" charset="0"/>
                </a:rPr>
                <a:t>Fourth Offer</a:t>
              </a:r>
            </a:p>
          </p:txBody>
        </p:sp>
        <p:sp>
          <p:nvSpPr>
            <p:cNvPr id="24" name="Text Placeholder 14">
              <a:extLst>
                <a:ext uri="{FF2B5EF4-FFF2-40B4-BE49-F238E27FC236}">
                  <a16:creationId xmlns:a16="http://schemas.microsoft.com/office/drawing/2014/main" xmlns="" id="{5EB8EB13-4EB0-4D4C-A078-497A44A47913}"/>
                </a:ext>
              </a:extLst>
            </p:cNvPr>
            <p:cNvSpPr txBox="1">
              <a:spLocks/>
            </p:cNvSpPr>
            <p:nvPr/>
          </p:nvSpPr>
          <p:spPr>
            <a:xfrm>
              <a:off x="7520242" y="4225326"/>
              <a:ext cx="1704279" cy="353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2400" dirty="0">
                  <a:solidFill>
                    <a:schemeClr val="bg1">
                      <a:lumMod val="50000"/>
                    </a:schemeClr>
                  </a:solidFill>
                  <a:latin typeface="Raleway" panose="020B0503030101060003" pitchFamily="34" charset="0"/>
                </a:rPr>
                <a:t>$1,500</a:t>
              </a:r>
            </a:p>
          </p:txBody>
        </p:sp>
        <p:sp>
          <p:nvSpPr>
            <p:cNvPr id="25" name="Rectangle 24">
              <a:extLst>
                <a:ext uri="{FF2B5EF4-FFF2-40B4-BE49-F238E27FC236}">
                  <a16:creationId xmlns:a16="http://schemas.microsoft.com/office/drawing/2014/main" xmlns="" id="{5CF2A2E3-B758-4B03-BE9F-39236BF77C0C}"/>
                </a:ext>
              </a:extLst>
            </p:cNvPr>
            <p:cNvSpPr/>
            <p:nvPr/>
          </p:nvSpPr>
          <p:spPr>
            <a:xfrm>
              <a:off x="9455665" y="1637542"/>
              <a:ext cx="2079102" cy="3034745"/>
            </a:xfrm>
            <a:prstGeom prst="rect">
              <a:avLst/>
            </a:prstGeom>
            <a:solidFill>
              <a:schemeClr val="bg1"/>
            </a:solidFill>
            <a:ln w="6350">
              <a:noFill/>
            </a:ln>
            <a:effectLst>
              <a:outerShdw blurRad="2540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xmlns="" id="{29287F5D-AB04-4F8A-8946-1BF5B183E31C}"/>
                </a:ext>
              </a:extLst>
            </p:cNvPr>
            <p:cNvSpPr/>
            <p:nvPr/>
          </p:nvSpPr>
          <p:spPr>
            <a:xfrm>
              <a:off x="9354876" y="1910936"/>
              <a:ext cx="2065362" cy="1062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200" dirty="0">
                <a:solidFill>
                  <a:schemeClr val="bg1"/>
                </a:solidFill>
                <a:latin typeface="FontAwesome" pitchFamily="50" charset="0"/>
              </a:endParaRPr>
            </a:p>
          </p:txBody>
        </p:sp>
        <p:sp>
          <p:nvSpPr>
            <p:cNvPr id="27" name="TextBox 26">
              <a:extLst>
                <a:ext uri="{FF2B5EF4-FFF2-40B4-BE49-F238E27FC236}">
                  <a16:creationId xmlns:a16="http://schemas.microsoft.com/office/drawing/2014/main" xmlns="" id="{A8367502-8E09-4452-961F-435FC686DFAC}"/>
                </a:ext>
              </a:extLst>
            </p:cNvPr>
            <p:cNvSpPr txBox="1"/>
            <p:nvPr/>
          </p:nvSpPr>
          <p:spPr>
            <a:xfrm>
              <a:off x="9558420" y="3159112"/>
              <a:ext cx="1918048" cy="709975"/>
            </a:xfrm>
            <a:prstGeom prst="rect">
              <a:avLst/>
            </a:prstGeom>
            <a:noFill/>
          </p:spPr>
          <p:txBody>
            <a:bodyPr wrap="square" rtlCol="0">
              <a:spAutoFit/>
            </a:bodyPr>
            <a:lstStyle/>
            <a:p>
              <a:pPr>
                <a:lnSpc>
                  <a:spcPct val="120000"/>
                </a:lnSpc>
              </a:pPr>
              <a:r>
                <a:rPr lang="en-IN" sz="1200" dirty="0">
                  <a:solidFill>
                    <a:schemeClr val="bg1">
                      <a:lumMod val="50000"/>
                    </a:schemeClr>
                  </a:solidFill>
                </a:rPr>
                <a:t>Ipsum generators on the Internet to of tend to repeat keep predefined   chunks as</a:t>
              </a:r>
            </a:p>
          </p:txBody>
        </p:sp>
        <p:sp>
          <p:nvSpPr>
            <p:cNvPr id="28" name="TextBox 27">
              <a:extLst>
                <a:ext uri="{FF2B5EF4-FFF2-40B4-BE49-F238E27FC236}">
                  <a16:creationId xmlns:a16="http://schemas.microsoft.com/office/drawing/2014/main" xmlns="" id="{7870C149-4FB1-4B06-B020-DDAEF616A5C6}"/>
                </a:ext>
              </a:extLst>
            </p:cNvPr>
            <p:cNvSpPr txBox="1"/>
            <p:nvPr/>
          </p:nvSpPr>
          <p:spPr>
            <a:xfrm>
              <a:off x="9668996" y="2164993"/>
              <a:ext cx="1533573" cy="553998"/>
            </a:xfrm>
            <a:prstGeom prst="rect">
              <a:avLst/>
            </a:prstGeom>
            <a:noFill/>
          </p:spPr>
          <p:txBody>
            <a:bodyPr wrap="none" lIns="0" tIns="0" rIns="0" bIns="0" rtlCol="0">
              <a:normAutofit/>
            </a:bodyPr>
            <a:lstStyle/>
            <a:p>
              <a:pPr lvl="0"/>
              <a:r>
                <a:rPr lang="en-IN" sz="2000" b="1" dirty="0">
                  <a:solidFill>
                    <a:schemeClr val="bg1"/>
                  </a:solidFill>
                  <a:latin typeface="Raleway" panose="020B0503030101060003" pitchFamily="34" charset="0"/>
                </a:rPr>
                <a:t>Fifth Offer</a:t>
              </a:r>
            </a:p>
          </p:txBody>
        </p:sp>
        <p:sp>
          <p:nvSpPr>
            <p:cNvPr id="29" name="Text Placeholder 14">
              <a:extLst>
                <a:ext uri="{FF2B5EF4-FFF2-40B4-BE49-F238E27FC236}">
                  <a16:creationId xmlns:a16="http://schemas.microsoft.com/office/drawing/2014/main" xmlns="" id="{5835A9BE-0761-40C4-8B5D-46B261E63BB9}"/>
                </a:ext>
              </a:extLst>
            </p:cNvPr>
            <p:cNvSpPr txBox="1">
              <a:spLocks/>
            </p:cNvSpPr>
            <p:nvPr/>
          </p:nvSpPr>
          <p:spPr>
            <a:xfrm>
              <a:off x="9672226" y="4225326"/>
              <a:ext cx="1704279" cy="35320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2400" dirty="0">
                  <a:solidFill>
                    <a:schemeClr val="bg1">
                      <a:lumMod val="50000"/>
                    </a:schemeClr>
                  </a:solidFill>
                  <a:latin typeface="Raleway" panose="020B0503030101060003" pitchFamily="34" charset="0"/>
                </a:rPr>
                <a:t>$1,500</a:t>
              </a:r>
            </a:p>
          </p:txBody>
        </p:sp>
      </p:grpSp>
      <p:sp>
        <p:nvSpPr>
          <p:cNvPr id="32" name="Rectangle 31">
            <a:extLst>
              <a:ext uri="{FF2B5EF4-FFF2-40B4-BE49-F238E27FC236}">
                <a16:creationId xmlns:a16="http://schemas.microsoft.com/office/drawing/2014/main" xmlns="" id="{3516A06E-EBAE-4F4F-8A46-E58B1BDD2AC2}"/>
              </a:ext>
            </a:extLst>
          </p:cNvPr>
          <p:cNvSpPr/>
          <p:nvPr/>
        </p:nvSpPr>
        <p:spPr>
          <a:xfrm>
            <a:off x="582784" y="5105162"/>
            <a:ext cx="10947665" cy="646331"/>
          </a:xfrm>
          <a:prstGeom prst="rect">
            <a:avLst/>
          </a:prstGeom>
        </p:spPr>
        <p:txBody>
          <a:bodyPr wrap="square">
            <a:spAutoFit/>
          </a:bodyPr>
          <a:lstStyle/>
          <a:p>
            <a:pPr algn="ctr"/>
            <a:r>
              <a:rPr lang="en-US" sz="1200" b="1" dirty="0">
                <a:solidFill>
                  <a:schemeClr val="tx1">
                    <a:lumMod val="85000"/>
                    <a:lumOff val="15000"/>
                  </a:schemeClr>
                </a:solidFill>
                <a:latin typeface="+mj-lt"/>
              </a:rPr>
              <a:t>Lorem Ipsum</a:t>
            </a:r>
            <a:r>
              <a:rPr lang="en-US" sz="1200" dirty="0">
                <a:solidFill>
                  <a:schemeClr val="tx1">
                    <a:lumMod val="85000"/>
                    <a:lumOff val="15000"/>
                  </a:schemeClr>
                </a:solidFill>
                <a:latin typeface="+mj-l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solidFill>
                  <a:schemeClr val="tx1">
                    <a:lumMod val="85000"/>
                    <a:lumOff val="15000"/>
                  </a:schemeClr>
                </a:solidFill>
                <a:latin typeface="+mj-lt"/>
              </a:rPr>
              <a:t>popularised</a:t>
            </a:r>
            <a:r>
              <a:rPr lang="en-US" sz="1200" dirty="0">
                <a:solidFill>
                  <a:schemeClr val="tx1">
                    <a:lumMod val="85000"/>
                    <a:lumOff val="15000"/>
                  </a:schemeClr>
                </a:solidFill>
                <a:latin typeface="+mj-lt"/>
              </a:rPr>
              <a:t> in the 1960s with the release of </a:t>
            </a:r>
            <a:r>
              <a:rPr lang="en-US" sz="1200" dirty="0" err="1">
                <a:solidFill>
                  <a:schemeClr val="tx1">
                    <a:lumMod val="85000"/>
                    <a:lumOff val="15000"/>
                  </a:schemeClr>
                </a:solidFill>
                <a:latin typeface="+mj-lt"/>
              </a:rPr>
              <a:t>Letraset</a:t>
            </a:r>
            <a:r>
              <a:rPr lang="en-US" sz="1200" dirty="0">
                <a:solidFill>
                  <a:schemeClr val="tx1">
                    <a:lumMod val="85000"/>
                    <a:lumOff val="15000"/>
                  </a:schemeClr>
                </a:solidFill>
                <a:latin typeface="+mj-lt"/>
              </a:rPr>
              <a:t> sheets containing Lorem Ipsum passages.</a:t>
            </a:r>
          </a:p>
        </p:txBody>
      </p:sp>
    </p:spTree>
    <p:extLst>
      <p:ext uri="{BB962C8B-B14F-4D97-AF65-F5344CB8AC3E}">
        <p14:creationId xmlns:p14="http://schemas.microsoft.com/office/powerpoint/2010/main" xmlns="" val="227239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B71429DC-E026-4C9E-87B4-87EBD714D674}"/>
              </a:ext>
            </a:extLst>
          </p:cNvPr>
          <p:cNvSpPr>
            <a:spLocks noGrp="1"/>
          </p:cNvSpPr>
          <p:nvPr>
            <p:ph type="title"/>
          </p:nvPr>
        </p:nvSpPr>
        <p:spPr/>
        <p:txBody>
          <a:bodyPr/>
          <a:lstStyle/>
          <a:p>
            <a:r>
              <a:rPr lang="en-US"/>
              <a:t>Gallery Images</a:t>
            </a:r>
            <a:endParaRPr lang="en-US" dirty="0"/>
          </a:p>
        </p:txBody>
      </p:sp>
      <p:sp>
        <p:nvSpPr>
          <p:cNvPr id="13" name="Text Placeholder 12">
            <a:extLst>
              <a:ext uri="{FF2B5EF4-FFF2-40B4-BE49-F238E27FC236}">
                <a16:creationId xmlns:a16="http://schemas.microsoft.com/office/drawing/2014/main" xmlns="" id="{52F766BD-0F1A-4DD7-B7BA-E794A9AE12C8}"/>
              </a:ext>
            </a:extLst>
          </p:cNvPr>
          <p:cNvSpPr>
            <a:spLocks noGrp="1"/>
          </p:cNvSpPr>
          <p:nvPr>
            <p:ph type="body" sz="quarter" idx="13"/>
          </p:nvPr>
        </p:nvSpPr>
        <p:spPr/>
        <p:txBody>
          <a:bodyPr/>
          <a:lstStyle/>
          <a:p>
            <a:r>
              <a:rPr lang="en-US"/>
              <a:t>Exclusive Tagline In Here</a:t>
            </a:r>
            <a:endParaRPr lang="en-US" dirty="0"/>
          </a:p>
        </p:txBody>
      </p:sp>
      <p:pic>
        <p:nvPicPr>
          <p:cNvPr id="22" name="Picture Placeholder 21">
            <a:extLst>
              <a:ext uri="{FF2B5EF4-FFF2-40B4-BE49-F238E27FC236}">
                <a16:creationId xmlns:a16="http://schemas.microsoft.com/office/drawing/2014/main" xmlns="" id="{28F0F8E4-E6DF-4E7A-B006-9E95F405526F}"/>
              </a:ext>
            </a:extLst>
          </p:cNvPr>
          <p:cNvPicPr>
            <a:picLocks noGrp="1" noChangeAspect="1"/>
          </p:cNvPicPr>
          <p:nvPr>
            <p:ph type="pic" sz="quarter" idx="12"/>
          </p:nvPr>
        </p:nvPicPr>
        <p:blipFill>
          <a:blip r:embed="rId2"/>
          <a:srcRect/>
          <a:stretch>
            <a:fillRect/>
          </a:stretch>
        </p:blipFill>
        <p:spPr/>
      </p:pic>
      <p:pic>
        <p:nvPicPr>
          <p:cNvPr id="18" name="Picture Placeholder 17">
            <a:extLst>
              <a:ext uri="{FF2B5EF4-FFF2-40B4-BE49-F238E27FC236}">
                <a16:creationId xmlns:a16="http://schemas.microsoft.com/office/drawing/2014/main" xmlns="" id="{CAF4EC4F-E8EB-456D-8F61-6DDD444B4C8D}"/>
              </a:ext>
            </a:extLst>
          </p:cNvPr>
          <p:cNvPicPr>
            <a:picLocks noGrp="1" noChangeAspect="1"/>
          </p:cNvPicPr>
          <p:nvPr>
            <p:ph type="pic" sz="quarter" idx="14"/>
          </p:nvPr>
        </p:nvPicPr>
        <p:blipFill>
          <a:blip r:embed="rId3" cstate="print"/>
          <a:srcRect/>
          <a:stretch>
            <a:fillRect/>
          </a:stretch>
        </p:blipFill>
        <p:spPr/>
      </p:pic>
      <p:pic>
        <p:nvPicPr>
          <p:cNvPr id="19" name="Picture Placeholder 18">
            <a:extLst>
              <a:ext uri="{FF2B5EF4-FFF2-40B4-BE49-F238E27FC236}">
                <a16:creationId xmlns:a16="http://schemas.microsoft.com/office/drawing/2014/main" xmlns="" id="{37531039-016C-4F9A-91ED-8C9DE66C07C5}"/>
              </a:ext>
            </a:extLst>
          </p:cNvPr>
          <p:cNvPicPr>
            <a:picLocks noGrp="1" noChangeAspect="1"/>
          </p:cNvPicPr>
          <p:nvPr>
            <p:ph type="pic" sz="quarter" idx="15"/>
          </p:nvPr>
        </p:nvPicPr>
        <p:blipFill>
          <a:blip r:embed="rId4"/>
          <a:srcRect l="12407" r="12407"/>
          <a:stretch>
            <a:fillRect/>
          </a:stretch>
        </p:blipFill>
        <p:spPr/>
      </p:pic>
      <p:pic>
        <p:nvPicPr>
          <p:cNvPr id="21" name="Picture Placeholder 20">
            <a:extLst>
              <a:ext uri="{FF2B5EF4-FFF2-40B4-BE49-F238E27FC236}">
                <a16:creationId xmlns:a16="http://schemas.microsoft.com/office/drawing/2014/main" xmlns="" id="{794A3975-4B68-435A-8B6D-C3DEC4DE0F14}"/>
              </a:ext>
            </a:extLst>
          </p:cNvPr>
          <p:cNvPicPr>
            <a:picLocks noGrp="1" noChangeAspect="1"/>
          </p:cNvPicPr>
          <p:nvPr>
            <p:ph type="pic" sz="quarter" idx="16"/>
          </p:nvPr>
        </p:nvPicPr>
        <p:blipFill>
          <a:blip r:embed="rId5"/>
          <a:srcRect l="14932" r="14932"/>
          <a:stretch>
            <a:fillRect/>
          </a:stretch>
        </p:blipFill>
        <p:spPr/>
      </p:pic>
      <p:pic>
        <p:nvPicPr>
          <p:cNvPr id="20" name="Picture Placeholder 19">
            <a:extLst>
              <a:ext uri="{FF2B5EF4-FFF2-40B4-BE49-F238E27FC236}">
                <a16:creationId xmlns:a16="http://schemas.microsoft.com/office/drawing/2014/main" xmlns="" id="{AF29FFA6-FA45-40E0-B93D-D3AA80C4F539}"/>
              </a:ext>
            </a:extLst>
          </p:cNvPr>
          <p:cNvPicPr>
            <a:picLocks noGrp="1" noChangeAspect="1"/>
          </p:cNvPicPr>
          <p:nvPr>
            <p:ph type="pic" sz="quarter" idx="17"/>
          </p:nvPr>
        </p:nvPicPr>
        <p:blipFill>
          <a:blip r:embed="rId6"/>
          <a:srcRect/>
          <a:stretch>
            <a:fillRect/>
          </a:stretch>
        </p:blipFill>
        <p:spPr/>
      </p:pic>
    </p:spTree>
    <p:extLst>
      <p:ext uri="{BB962C8B-B14F-4D97-AF65-F5344CB8AC3E}">
        <p14:creationId xmlns:p14="http://schemas.microsoft.com/office/powerpoint/2010/main" xmlns="" val="15839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7D06CDF-4DC4-46B7-8C2E-0FC7B00F8FDD}"/>
              </a:ext>
            </a:extLst>
          </p:cNvPr>
          <p:cNvSpPr/>
          <p:nvPr/>
        </p:nvSpPr>
        <p:spPr>
          <a:xfrm>
            <a:off x="787098" y="5450625"/>
            <a:ext cx="3426989" cy="6463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F9B20415-CDBC-4579-8813-C0EB66F6907D}"/>
              </a:ext>
            </a:extLst>
          </p:cNvPr>
          <p:cNvSpPr/>
          <p:nvPr/>
        </p:nvSpPr>
        <p:spPr>
          <a:xfrm>
            <a:off x="4370255" y="5450625"/>
            <a:ext cx="3426989" cy="64633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79DC7080-AEAB-4639-B035-BBBAE7316E26}"/>
              </a:ext>
            </a:extLst>
          </p:cNvPr>
          <p:cNvSpPr/>
          <p:nvPr/>
        </p:nvSpPr>
        <p:spPr>
          <a:xfrm>
            <a:off x="7953414" y="5450625"/>
            <a:ext cx="3426989" cy="64633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Placeholder 20">
            <a:extLst>
              <a:ext uri="{FF2B5EF4-FFF2-40B4-BE49-F238E27FC236}">
                <a16:creationId xmlns:a16="http://schemas.microsoft.com/office/drawing/2014/main" xmlns="" id="{9D6A649E-0954-43DA-9D54-BC0DB09EF1D5}"/>
              </a:ext>
            </a:extLst>
          </p:cNvPr>
          <p:cNvPicPr>
            <a:picLocks noGrp="1" noChangeAspect="1"/>
          </p:cNvPicPr>
          <p:nvPr>
            <p:ph type="pic" sz="quarter" idx="10"/>
          </p:nvPr>
        </p:nvPicPr>
        <p:blipFill>
          <a:blip r:embed="rId2"/>
          <a:srcRect t="10923" b="10923"/>
          <a:stretch>
            <a:fillRect/>
          </a:stretch>
        </p:blipFill>
        <p:spPr>
          <a:prstGeom prst="rect">
            <a:avLst/>
          </a:prstGeom>
        </p:spPr>
      </p:pic>
      <p:sp>
        <p:nvSpPr>
          <p:cNvPr id="4" name="Title 3">
            <a:extLst>
              <a:ext uri="{FF2B5EF4-FFF2-40B4-BE49-F238E27FC236}">
                <a16:creationId xmlns:a16="http://schemas.microsoft.com/office/drawing/2014/main" xmlns="" id="{D537A245-36F6-4EDE-9DE7-309E55766A12}"/>
              </a:ext>
            </a:extLst>
          </p:cNvPr>
          <p:cNvSpPr>
            <a:spLocks noGrp="1"/>
          </p:cNvSpPr>
          <p:nvPr>
            <p:ph type="title"/>
          </p:nvPr>
        </p:nvSpPr>
        <p:spPr/>
        <p:txBody>
          <a:bodyPr/>
          <a:lstStyle/>
          <a:p>
            <a:r>
              <a:rPr lang="en-US"/>
              <a:t>About Us</a:t>
            </a:r>
            <a:endParaRPr lang="en-US" dirty="0"/>
          </a:p>
        </p:txBody>
      </p:sp>
      <p:sp>
        <p:nvSpPr>
          <p:cNvPr id="5" name="Text Placeholder 4">
            <a:extLst>
              <a:ext uri="{FF2B5EF4-FFF2-40B4-BE49-F238E27FC236}">
                <a16:creationId xmlns:a16="http://schemas.microsoft.com/office/drawing/2014/main" xmlns="" id="{E84860FC-5849-42BB-BC84-570A7985F9F2}"/>
              </a:ext>
            </a:extLst>
          </p:cNvPr>
          <p:cNvSpPr>
            <a:spLocks noGrp="1"/>
          </p:cNvSpPr>
          <p:nvPr>
            <p:ph type="body" sz="quarter" idx="13"/>
          </p:nvPr>
        </p:nvSpPr>
        <p:spPr/>
        <p:txBody>
          <a:bodyPr/>
          <a:lstStyle/>
          <a:p>
            <a:r>
              <a:rPr lang="en-US"/>
              <a:t>Exclusive Tagline In Here</a:t>
            </a:r>
            <a:endParaRPr lang="en-US" dirty="0"/>
          </a:p>
        </p:txBody>
      </p:sp>
      <p:sp>
        <p:nvSpPr>
          <p:cNvPr id="7" name="Rectangle 6">
            <a:extLst>
              <a:ext uri="{FF2B5EF4-FFF2-40B4-BE49-F238E27FC236}">
                <a16:creationId xmlns:a16="http://schemas.microsoft.com/office/drawing/2014/main" xmlns="" id="{FDDA5992-5149-435A-8D43-FCF2B1AF9FF1}"/>
              </a:ext>
            </a:extLst>
          </p:cNvPr>
          <p:cNvSpPr/>
          <p:nvPr/>
        </p:nvSpPr>
        <p:spPr>
          <a:xfrm>
            <a:off x="457200" y="1682879"/>
            <a:ext cx="11277600" cy="646331"/>
          </a:xfrm>
          <a:prstGeom prst="rect">
            <a:avLst/>
          </a:prstGeom>
        </p:spPr>
        <p:txBody>
          <a:bodyPr wrap="square">
            <a:spAutoFit/>
          </a:bodyPr>
          <a:lstStyle/>
          <a:p>
            <a:pPr algn="ctr"/>
            <a:r>
              <a:rPr lang="en-US" sz="1200" b="1" dirty="0">
                <a:solidFill>
                  <a:srgbClr val="000000"/>
                </a:solidFill>
                <a:latin typeface="+mj-lt"/>
              </a:rPr>
              <a:t>Lorem Ipsum</a:t>
            </a:r>
            <a:r>
              <a:rPr lang="en-US" sz="1200" dirty="0">
                <a:solidFill>
                  <a:srgbClr val="000000"/>
                </a:solidFill>
                <a:latin typeface="+mj-l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solidFill>
                  <a:srgbClr val="000000"/>
                </a:solidFill>
                <a:latin typeface="+mj-lt"/>
              </a:rPr>
              <a:t>popularised</a:t>
            </a:r>
            <a:r>
              <a:rPr lang="en-US" sz="1200" dirty="0">
                <a:solidFill>
                  <a:srgbClr val="000000"/>
                </a:solidFill>
                <a:latin typeface="+mj-lt"/>
              </a:rPr>
              <a:t> in the 1960s with the release of </a:t>
            </a:r>
            <a:r>
              <a:rPr lang="en-US" sz="1200" dirty="0" err="1">
                <a:solidFill>
                  <a:srgbClr val="000000"/>
                </a:solidFill>
                <a:latin typeface="+mj-lt"/>
              </a:rPr>
              <a:t>Letraset</a:t>
            </a:r>
            <a:r>
              <a:rPr lang="en-US" sz="1200" dirty="0">
                <a:solidFill>
                  <a:srgbClr val="000000"/>
                </a:solidFill>
                <a:latin typeface="+mj-lt"/>
              </a:rPr>
              <a:t> sheets containing Lorem Ipsum passages.</a:t>
            </a:r>
          </a:p>
        </p:txBody>
      </p:sp>
      <p:sp>
        <p:nvSpPr>
          <p:cNvPr id="10" name="TextBox 9">
            <a:extLst>
              <a:ext uri="{FF2B5EF4-FFF2-40B4-BE49-F238E27FC236}">
                <a16:creationId xmlns:a16="http://schemas.microsoft.com/office/drawing/2014/main" xmlns="" id="{005DBA21-DCE2-47D8-A938-86EEB4AB5FC7}"/>
              </a:ext>
            </a:extLst>
          </p:cNvPr>
          <p:cNvSpPr txBox="1"/>
          <p:nvPr/>
        </p:nvSpPr>
        <p:spPr>
          <a:xfrm>
            <a:off x="6989022" y="3015127"/>
            <a:ext cx="4369858" cy="861774"/>
          </a:xfrm>
          <a:prstGeom prst="rect">
            <a:avLst/>
          </a:prstGeom>
          <a:noFill/>
        </p:spPr>
        <p:txBody>
          <a:bodyPr wrap="square" lIns="0" tIns="0" rIns="0" bIns="0" rtlCol="0" anchor="t" anchorCtr="0">
            <a:spAutoFit/>
          </a:bodyPr>
          <a:lstStyle/>
          <a:p>
            <a:r>
              <a:rPr lang="en-US" sz="2800" dirty="0">
                <a:solidFill>
                  <a:schemeClr val="tx1">
                    <a:lumMod val="65000"/>
                    <a:lumOff val="35000"/>
                  </a:schemeClr>
                </a:solidFill>
                <a:latin typeface="Raleway" panose="020B0503030101060003" pitchFamily="34" charset="0"/>
              </a:rPr>
              <a:t>There are now a set of </a:t>
            </a:r>
            <a:r>
              <a:rPr lang="en-US" sz="2800" b="1" dirty="0">
                <a:solidFill>
                  <a:schemeClr val="tx1">
                    <a:lumMod val="65000"/>
                    <a:lumOff val="35000"/>
                  </a:schemeClr>
                </a:solidFill>
                <a:latin typeface="Raleway" panose="020B0503030101060003" pitchFamily="34" charset="0"/>
              </a:rPr>
              <a:t>mock banners </a:t>
            </a:r>
            <a:r>
              <a:rPr lang="en-US" sz="2800" dirty="0">
                <a:solidFill>
                  <a:schemeClr val="tx1">
                    <a:lumMod val="65000"/>
                    <a:lumOff val="35000"/>
                  </a:schemeClr>
                </a:solidFill>
                <a:latin typeface="Raleway" panose="020B0503030101060003" pitchFamily="34" charset="0"/>
              </a:rPr>
              <a:t>available </a:t>
            </a:r>
            <a:endParaRPr lang="en-IN" sz="2800" dirty="0">
              <a:solidFill>
                <a:schemeClr val="tx1">
                  <a:lumMod val="65000"/>
                  <a:lumOff val="35000"/>
                </a:schemeClr>
              </a:solidFill>
              <a:latin typeface="Raleway" panose="020B0503030101060003" pitchFamily="34" charset="0"/>
            </a:endParaRPr>
          </a:p>
        </p:txBody>
      </p:sp>
      <p:sp>
        <p:nvSpPr>
          <p:cNvPr id="11" name="TextBox 10">
            <a:extLst>
              <a:ext uri="{FF2B5EF4-FFF2-40B4-BE49-F238E27FC236}">
                <a16:creationId xmlns:a16="http://schemas.microsoft.com/office/drawing/2014/main" xmlns="" id="{49751494-B477-4CDC-9292-C02FF0D271DA}"/>
              </a:ext>
            </a:extLst>
          </p:cNvPr>
          <p:cNvSpPr txBox="1"/>
          <p:nvPr/>
        </p:nvSpPr>
        <p:spPr>
          <a:xfrm>
            <a:off x="6989020" y="4057324"/>
            <a:ext cx="4060335" cy="430887"/>
          </a:xfrm>
          <a:prstGeom prst="rect">
            <a:avLst/>
          </a:prstGeom>
          <a:noFill/>
        </p:spPr>
        <p:txBody>
          <a:bodyPr wrap="square" lIns="0" tIns="0" rIns="0" bIns="0" rtlCol="0" anchor="t" anchorCtr="0">
            <a:spAutoFit/>
          </a:bodyPr>
          <a:lstStyle/>
          <a:p>
            <a:r>
              <a:rPr lang="en-IN" sz="1400" dirty="0">
                <a:solidFill>
                  <a:schemeClr val="tx1">
                    <a:lumMod val="65000"/>
                    <a:lumOff val="35000"/>
                  </a:schemeClr>
                </a:solidFill>
                <a:latin typeface="+mj-lt"/>
              </a:rPr>
              <a:t>There are many variations of passages of Lorem Ipsum available, but the majority have suffered</a:t>
            </a:r>
          </a:p>
        </p:txBody>
      </p:sp>
      <p:sp>
        <p:nvSpPr>
          <p:cNvPr id="12" name="TextBox 11">
            <a:extLst>
              <a:ext uri="{FF2B5EF4-FFF2-40B4-BE49-F238E27FC236}">
                <a16:creationId xmlns:a16="http://schemas.microsoft.com/office/drawing/2014/main" xmlns="" id="{B42078D6-BC26-464C-91E9-BA3B672BDD10}"/>
              </a:ext>
            </a:extLst>
          </p:cNvPr>
          <p:cNvSpPr txBox="1"/>
          <p:nvPr/>
        </p:nvSpPr>
        <p:spPr>
          <a:xfrm>
            <a:off x="6989020" y="4696794"/>
            <a:ext cx="1384300" cy="307117"/>
          </a:xfrm>
          <a:prstGeom prst="rect">
            <a:avLst/>
          </a:prstGeom>
          <a:noFill/>
          <a:ln>
            <a:solidFill>
              <a:schemeClr val="tx1">
                <a:lumMod val="65000"/>
                <a:lumOff val="35000"/>
              </a:schemeClr>
            </a:solidFill>
          </a:ln>
        </p:spPr>
        <p:txBody>
          <a:bodyPr wrap="square" tIns="72000" bIns="72000" rtlCol="0" anchor="t" anchorCtr="0">
            <a:spAutoFit/>
          </a:bodyPr>
          <a:lstStyle/>
          <a:p>
            <a:pPr algn="ctr"/>
            <a:r>
              <a:rPr lang="en-IN" sz="1051" dirty="0">
                <a:solidFill>
                  <a:schemeClr val="tx1">
                    <a:lumMod val="65000"/>
                    <a:lumOff val="35000"/>
                  </a:schemeClr>
                </a:solidFill>
                <a:ea typeface="Adobe Myungjo Std M" panose="02020600000000000000" pitchFamily="18" charset="-128"/>
                <a:cs typeface="Times New Roman" panose="02020603050405020304" pitchFamily="18" charset="0"/>
              </a:rPr>
              <a:t>Insert Text Here</a:t>
            </a:r>
          </a:p>
        </p:txBody>
      </p:sp>
      <p:sp>
        <p:nvSpPr>
          <p:cNvPr id="13" name="Freeform 66">
            <a:extLst>
              <a:ext uri="{FF2B5EF4-FFF2-40B4-BE49-F238E27FC236}">
                <a16:creationId xmlns:a16="http://schemas.microsoft.com/office/drawing/2014/main" xmlns="" id="{9DD2FA34-7C99-47D4-BF91-95B6E2FC2562}"/>
              </a:ext>
            </a:extLst>
          </p:cNvPr>
          <p:cNvSpPr/>
          <p:nvPr/>
        </p:nvSpPr>
        <p:spPr>
          <a:xfrm rot="16200000">
            <a:off x="7573962" y="1466597"/>
            <a:ext cx="2511360" cy="5101524"/>
          </a:xfrm>
          <a:custGeom>
            <a:avLst/>
            <a:gdLst>
              <a:gd name="connsiteX0" fmla="*/ 2932968 w 2932968"/>
              <a:gd name="connsiteY0" fmla="*/ 389817 h 5203124"/>
              <a:gd name="connsiteX1" fmla="*/ 2932968 w 2932968"/>
              <a:gd name="connsiteY1" fmla="*/ 5090791 h 5203124"/>
              <a:gd name="connsiteX2" fmla="*/ 2820635 w 2932968"/>
              <a:gd name="connsiteY2" fmla="*/ 5203124 h 5203124"/>
              <a:gd name="connsiteX3" fmla="*/ 112333 w 2932968"/>
              <a:gd name="connsiteY3" fmla="*/ 5203124 h 5203124"/>
              <a:gd name="connsiteX4" fmla="*/ 0 w 2932968"/>
              <a:gd name="connsiteY4" fmla="*/ 5090791 h 5203124"/>
              <a:gd name="connsiteX5" fmla="*/ 0 w 2932968"/>
              <a:gd name="connsiteY5" fmla="*/ 389817 h 5203124"/>
              <a:gd name="connsiteX6" fmla="*/ 112333 w 2932968"/>
              <a:gd name="connsiteY6" fmla="*/ 277484 h 5203124"/>
              <a:gd name="connsiteX7" fmla="*/ 2073829 w 2932968"/>
              <a:gd name="connsiteY7" fmla="*/ 277484 h 5203124"/>
              <a:gd name="connsiteX8" fmla="*/ 2295706 w 2932968"/>
              <a:gd name="connsiteY8" fmla="*/ 0 h 5203124"/>
              <a:gd name="connsiteX9" fmla="*/ 2517582 w 2932968"/>
              <a:gd name="connsiteY9" fmla="*/ 277484 h 5203124"/>
              <a:gd name="connsiteX10" fmla="*/ 2820635 w 2932968"/>
              <a:gd name="connsiteY10" fmla="*/ 277484 h 5203124"/>
              <a:gd name="connsiteX11" fmla="*/ 2932968 w 2932968"/>
              <a:gd name="connsiteY11" fmla="*/ 389817 h 52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2968" h="5203124">
                <a:moveTo>
                  <a:pt x="2932968" y="389817"/>
                </a:moveTo>
                <a:lnTo>
                  <a:pt x="2932968" y="5090791"/>
                </a:lnTo>
                <a:cubicBezTo>
                  <a:pt x="2932968" y="5152831"/>
                  <a:pt x="2882675" y="5203124"/>
                  <a:pt x="2820635" y="5203124"/>
                </a:cubicBezTo>
                <a:lnTo>
                  <a:pt x="112333" y="5203124"/>
                </a:lnTo>
                <a:cubicBezTo>
                  <a:pt x="50293" y="5203124"/>
                  <a:pt x="0" y="5152831"/>
                  <a:pt x="0" y="5090791"/>
                </a:cubicBezTo>
                <a:lnTo>
                  <a:pt x="0" y="389817"/>
                </a:lnTo>
                <a:cubicBezTo>
                  <a:pt x="0" y="327777"/>
                  <a:pt x="50293" y="277484"/>
                  <a:pt x="112333" y="277484"/>
                </a:cubicBezTo>
                <a:lnTo>
                  <a:pt x="2073829" y="277484"/>
                </a:lnTo>
                <a:lnTo>
                  <a:pt x="2295706" y="0"/>
                </a:lnTo>
                <a:lnTo>
                  <a:pt x="2517582" y="277484"/>
                </a:lnTo>
                <a:lnTo>
                  <a:pt x="2820635" y="277484"/>
                </a:lnTo>
                <a:cubicBezTo>
                  <a:pt x="2882675" y="277484"/>
                  <a:pt x="2932968" y="327777"/>
                  <a:pt x="2932968" y="389817"/>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grpSp>
        <p:nvGrpSpPr>
          <p:cNvPr id="22" name="Group 21">
            <a:extLst>
              <a:ext uri="{FF2B5EF4-FFF2-40B4-BE49-F238E27FC236}">
                <a16:creationId xmlns:a16="http://schemas.microsoft.com/office/drawing/2014/main" xmlns="" id="{808CA08C-BF71-45DB-A92D-72AD3DD0C885}"/>
              </a:ext>
            </a:extLst>
          </p:cNvPr>
          <p:cNvGrpSpPr/>
          <p:nvPr/>
        </p:nvGrpSpPr>
        <p:grpSpPr>
          <a:xfrm>
            <a:off x="787099" y="5450626"/>
            <a:ext cx="816354" cy="643360"/>
            <a:chOff x="523023" y="5328990"/>
            <a:chExt cx="1289508" cy="1016248"/>
          </a:xfrm>
        </p:grpSpPr>
        <p:sp>
          <p:nvSpPr>
            <p:cNvPr id="23" name="Rectangle 22">
              <a:extLst>
                <a:ext uri="{FF2B5EF4-FFF2-40B4-BE49-F238E27FC236}">
                  <a16:creationId xmlns:a16="http://schemas.microsoft.com/office/drawing/2014/main" xmlns="" id="{E55DCA4A-562C-44DC-B577-E7FB184CF9C1}"/>
                </a:ext>
              </a:extLst>
            </p:cNvPr>
            <p:cNvSpPr/>
            <p:nvPr/>
          </p:nvSpPr>
          <p:spPr>
            <a:xfrm>
              <a:off x="523023" y="5328990"/>
              <a:ext cx="1289508" cy="101624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IN" sz="4000" dirty="0">
                <a:solidFill>
                  <a:schemeClr val="bg1"/>
                </a:solidFill>
                <a:latin typeface="FontAwesome" pitchFamily="2" charset="0"/>
              </a:endParaRPr>
            </a:p>
          </p:txBody>
        </p:sp>
        <p:grpSp>
          <p:nvGrpSpPr>
            <p:cNvPr id="24" name="Group 23">
              <a:extLst>
                <a:ext uri="{FF2B5EF4-FFF2-40B4-BE49-F238E27FC236}">
                  <a16:creationId xmlns:a16="http://schemas.microsoft.com/office/drawing/2014/main" xmlns="" id="{6D0EEFA2-E943-4710-9BBD-8EA8ED4573A5}"/>
                </a:ext>
              </a:extLst>
            </p:cNvPr>
            <p:cNvGrpSpPr/>
            <p:nvPr/>
          </p:nvGrpSpPr>
          <p:grpSpPr>
            <a:xfrm>
              <a:off x="912190" y="5638677"/>
              <a:ext cx="511175" cy="396875"/>
              <a:chOff x="1381126" y="1676401"/>
              <a:chExt cx="511175" cy="396875"/>
            </a:xfrm>
            <a:solidFill>
              <a:schemeClr val="bg1"/>
            </a:solidFill>
          </p:grpSpPr>
          <p:sp>
            <p:nvSpPr>
              <p:cNvPr id="25" name="Freeform 7">
                <a:extLst>
                  <a:ext uri="{FF2B5EF4-FFF2-40B4-BE49-F238E27FC236}">
                    <a16:creationId xmlns:a16="http://schemas.microsoft.com/office/drawing/2014/main" xmlns="" id="{C22355BA-8178-449D-B2DC-51D6D5EF8D97}"/>
                  </a:ext>
                </a:extLst>
              </p:cNvPr>
              <p:cNvSpPr>
                <a:spLocks/>
              </p:cNvSpPr>
              <p:nvPr/>
            </p:nvSpPr>
            <p:spPr bwMode="auto">
              <a:xfrm>
                <a:off x="1384301" y="1711326"/>
                <a:ext cx="503238" cy="323850"/>
              </a:xfrm>
              <a:custGeom>
                <a:avLst/>
                <a:gdLst>
                  <a:gd name="T0" fmla="*/ 134 w 134"/>
                  <a:gd name="T1" fmla="*/ 6 h 85"/>
                  <a:gd name="T2" fmla="*/ 128 w 134"/>
                  <a:gd name="T3" fmla="*/ 0 h 85"/>
                  <a:gd name="T4" fmla="*/ 79 w 134"/>
                  <a:gd name="T5" fmla="*/ 50 h 85"/>
                  <a:gd name="T6" fmla="*/ 55 w 134"/>
                  <a:gd name="T7" fmla="*/ 50 h 85"/>
                  <a:gd name="T8" fmla="*/ 6 w 134"/>
                  <a:gd name="T9" fmla="*/ 0 h 85"/>
                  <a:gd name="T10" fmla="*/ 0 w 134"/>
                  <a:gd name="T11" fmla="*/ 6 h 85"/>
                  <a:gd name="T12" fmla="*/ 38 w 134"/>
                  <a:gd name="T13" fmla="*/ 43 h 85"/>
                  <a:gd name="T14" fmla="*/ 0 w 134"/>
                  <a:gd name="T15" fmla="*/ 80 h 85"/>
                  <a:gd name="T16" fmla="*/ 6 w 134"/>
                  <a:gd name="T17" fmla="*/ 85 h 85"/>
                  <a:gd name="T18" fmla="*/ 43 w 134"/>
                  <a:gd name="T19" fmla="*/ 48 h 85"/>
                  <a:gd name="T20" fmla="*/ 50 w 134"/>
                  <a:gd name="T21" fmla="*/ 55 h 85"/>
                  <a:gd name="T22" fmla="*/ 67 w 134"/>
                  <a:gd name="T23" fmla="*/ 62 h 85"/>
                  <a:gd name="T24" fmla="*/ 84 w 134"/>
                  <a:gd name="T25" fmla="*/ 55 h 85"/>
                  <a:gd name="T26" fmla="*/ 91 w 134"/>
                  <a:gd name="T27" fmla="*/ 48 h 85"/>
                  <a:gd name="T28" fmla="*/ 128 w 134"/>
                  <a:gd name="T29" fmla="*/ 85 h 85"/>
                  <a:gd name="T30" fmla="*/ 134 w 134"/>
                  <a:gd name="T31" fmla="*/ 80 h 85"/>
                  <a:gd name="T32" fmla="*/ 96 w 134"/>
                  <a:gd name="T33" fmla="*/ 43 h 85"/>
                  <a:gd name="T34" fmla="*/ 134 w 134"/>
                  <a:gd name="T3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85">
                    <a:moveTo>
                      <a:pt x="134" y="6"/>
                    </a:moveTo>
                    <a:cubicBezTo>
                      <a:pt x="128" y="0"/>
                      <a:pt x="128" y="0"/>
                      <a:pt x="128" y="0"/>
                    </a:cubicBezTo>
                    <a:cubicBezTo>
                      <a:pt x="79" y="50"/>
                      <a:pt x="79" y="50"/>
                      <a:pt x="79" y="50"/>
                    </a:cubicBezTo>
                    <a:cubicBezTo>
                      <a:pt x="72" y="57"/>
                      <a:pt x="62" y="57"/>
                      <a:pt x="55" y="50"/>
                    </a:cubicBezTo>
                    <a:cubicBezTo>
                      <a:pt x="6" y="0"/>
                      <a:pt x="6" y="0"/>
                      <a:pt x="6" y="0"/>
                    </a:cubicBezTo>
                    <a:cubicBezTo>
                      <a:pt x="0" y="6"/>
                      <a:pt x="0" y="6"/>
                      <a:pt x="0" y="6"/>
                    </a:cubicBezTo>
                    <a:cubicBezTo>
                      <a:pt x="38" y="43"/>
                      <a:pt x="38" y="43"/>
                      <a:pt x="38" y="43"/>
                    </a:cubicBezTo>
                    <a:cubicBezTo>
                      <a:pt x="0" y="80"/>
                      <a:pt x="0" y="80"/>
                      <a:pt x="0" y="80"/>
                    </a:cubicBezTo>
                    <a:cubicBezTo>
                      <a:pt x="6" y="85"/>
                      <a:pt x="6" y="85"/>
                      <a:pt x="6" y="85"/>
                    </a:cubicBezTo>
                    <a:cubicBezTo>
                      <a:pt x="43" y="48"/>
                      <a:pt x="43" y="48"/>
                      <a:pt x="43" y="48"/>
                    </a:cubicBezTo>
                    <a:cubicBezTo>
                      <a:pt x="50" y="55"/>
                      <a:pt x="50" y="55"/>
                      <a:pt x="50" y="55"/>
                    </a:cubicBezTo>
                    <a:cubicBezTo>
                      <a:pt x="55" y="60"/>
                      <a:pt x="61" y="62"/>
                      <a:pt x="67" y="62"/>
                    </a:cubicBezTo>
                    <a:cubicBezTo>
                      <a:pt x="73" y="62"/>
                      <a:pt x="79" y="60"/>
                      <a:pt x="84" y="55"/>
                    </a:cubicBezTo>
                    <a:cubicBezTo>
                      <a:pt x="91" y="48"/>
                      <a:pt x="91" y="48"/>
                      <a:pt x="91" y="48"/>
                    </a:cubicBezTo>
                    <a:cubicBezTo>
                      <a:pt x="128" y="85"/>
                      <a:pt x="128" y="85"/>
                      <a:pt x="128" y="85"/>
                    </a:cubicBezTo>
                    <a:cubicBezTo>
                      <a:pt x="134" y="80"/>
                      <a:pt x="134" y="80"/>
                      <a:pt x="134" y="80"/>
                    </a:cubicBezTo>
                    <a:cubicBezTo>
                      <a:pt x="96" y="43"/>
                      <a:pt x="96" y="43"/>
                      <a:pt x="96" y="43"/>
                    </a:cubicBezTo>
                    <a:lnTo>
                      <a:pt x="134"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8">
                <a:extLst>
                  <a:ext uri="{FF2B5EF4-FFF2-40B4-BE49-F238E27FC236}">
                    <a16:creationId xmlns:a16="http://schemas.microsoft.com/office/drawing/2014/main" xmlns="" id="{E40D9466-9FF2-4C61-AEF3-C22BF229E75C}"/>
                  </a:ext>
                </a:extLst>
              </p:cNvPr>
              <p:cNvSpPr>
                <a:spLocks noEditPoints="1"/>
              </p:cNvSpPr>
              <p:nvPr/>
            </p:nvSpPr>
            <p:spPr bwMode="auto">
              <a:xfrm>
                <a:off x="1381126" y="1676401"/>
                <a:ext cx="511175" cy="396875"/>
              </a:xfrm>
              <a:custGeom>
                <a:avLst/>
                <a:gdLst>
                  <a:gd name="T0" fmla="*/ 124 w 136"/>
                  <a:gd name="T1" fmla="*/ 104 h 104"/>
                  <a:gd name="T2" fmla="*/ 12 w 136"/>
                  <a:gd name="T3" fmla="*/ 104 h 104"/>
                  <a:gd name="T4" fmla="*/ 0 w 136"/>
                  <a:gd name="T5" fmla="*/ 92 h 104"/>
                  <a:gd name="T6" fmla="*/ 0 w 136"/>
                  <a:gd name="T7" fmla="*/ 12 h 104"/>
                  <a:gd name="T8" fmla="*/ 12 w 136"/>
                  <a:gd name="T9" fmla="*/ 0 h 104"/>
                  <a:gd name="T10" fmla="*/ 124 w 136"/>
                  <a:gd name="T11" fmla="*/ 0 h 104"/>
                  <a:gd name="T12" fmla="*/ 136 w 136"/>
                  <a:gd name="T13" fmla="*/ 12 h 104"/>
                  <a:gd name="T14" fmla="*/ 136 w 136"/>
                  <a:gd name="T15" fmla="*/ 92 h 104"/>
                  <a:gd name="T16" fmla="*/ 124 w 136"/>
                  <a:gd name="T17" fmla="*/ 104 h 104"/>
                  <a:gd name="T18" fmla="*/ 12 w 136"/>
                  <a:gd name="T19" fmla="*/ 8 h 104"/>
                  <a:gd name="T20" fmla="*/ 8 w 136"/>
                  <a:gd name="T21" fmla="*/ 12 h 104"/>
                  <a:gd name="T22" fmla="*/ 8 w 136"/>
                  <a:gd name="T23" fmla="*/ 92 h 104"/>
                  <a:gd name="T24" fmla="*/ 12 w 136"/>
                  <a:gd name="T25" fmla="*/ 96 h 104"/>
                  <a:gd name="T26" fmla="*/ 124 w 136"/>
                  <a:gd name="T27" fmla="*/ 96 h 104"/>
                  <a:gd name="T28" fmla="*/ 128 w 136"/>
                  <a:gd name="T29" fmla="*/ 92 h 104"/>
                  <a:gd name="T30" fmla="*/ 128 w 136"/>
                  <a:gd name="T31" fmla="*/ 12 h 104"/>
                  <a:gd name="T32" fmla="*/ 124 w 136"/>
                  <a:gd name="T33" fmla="*/ 8 h 104"/>
                  <a:gd name="T34" fmla="*/ 12 w 136"/>
                  <a:gd name="T3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04">
                    <a:moveTo>
                      <a:pt x="124" y="104"/>
                    </a:moveTo>
                    <a:cubicBezTo>
                      <a:pt x="12" y="104"/>
                      <a:pt x="12" y="104"/>
                      <a:pt x="12" y="104"/>
                    </a:cubicBezTo>
                    <a:cubicBezTo>
                      <a:pt x="5" y="104"/>
                      <a:pt x="0" y="99"/>
                      <a:pt x="0" y="92"/>
                    </a:cubicBezTo>
                    <a:cubicBezTo>
                      <a:pt x="0" y="12"/>
                      <a:pt x="0" y="12"/>
                      <a:pt x="0" y="12"/>
                    </a:cubicBezTo>
                    <a:cubicBezTo>
                      <a:pt x="0" y="5"/>
                      <a:pt x="5" y="0"/>
                      <a:pt x="12" y="0"/>
                    </a:cubicBezTo>
                    <a:cubicBezTo>
                      <a:pt x="124" y="0"/>
                      <a:pt x="124" y="0"/>
                      <a:pt x="124" y="0"/>
                    </a:cubicBezTo>
                    <a:cubicBezTo>
                      <a:pt x="131" y="0"/>
                      <a:pt x="136" y="5"/>
                      <a:pt x="136" y="12"/>
                    </a:cubicBezTo>
                    <a:cubicBezTo>
                      <a:pt x="136" y="92"/>
                      <a:pt x="136" y="92"/>
                      <a:pt x="136" y="92"/>
                    </a:cubicBezTo>
                    <a:cubicBezTo>
                      <a:pt x="136" y="99"/>
                      <a:pt x="131" y="104"/>
                      <a:pt x="124" y="104"/>
                    </a:cubicBezTo>
                    <a:close/>
                    <a:moveTo>
                      <a:pt x="12" y="8"/>
                    </a:moveTo>
                    <a:cubicBezTo>
                      <a:pt x="10" y="8"/>
                      <a:pt x="8" y="10"/>
                      <a:pt x="8" y="12"/>
                    </a:cubicBezTo>
                    <a:cubicBezTo>
                      <a:pt x="8" y="92"/>
                      <a:pt x="8" y="92"/>
                      <a:pt x="8" y="92"/>
                    </a:cubicBezTo>
                    <a:cubicBezTo>
                      <a:pt x="8" y="94"/>
                      <a:pt x="10" y="96"/>
                      <a:pt x="12" y="96"/>
                    </a:cubicBezTo>
                    <a:cubicBezTo>
                      <a:pt x="124" y="96"/>
                      <a:pt x="124" y="96"/>
                      <a:pt x="124" y="96"/>
                    </a:cubicBezTo>
                    <a:cubicBezTo>
                      <a:pt x="126" y="96"/>
                      <a:pt x="128" y="94"/>
                      <a:pt x="128" y="92"/>
                    </a:cubicBezTo>
                    <a:cubicBezTo>
                      <a:pt x="128" y="12"/>
                      <a:pt x="128" y="12"/>
                      <a:pt x="128" y="12"/>
                    </a:cubicBezTo>
                    <a:cubicBezTo>
                      <a:pt x="128" y="10"/>
                      <a:pt x="126" y="8"/>
                      <a:pt x="124" y="8"/>
                    </a:cubicBezTo>
                    <a:lnTo>
                      <a:pt x="1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27" name="Group 26">
            <a:extLst>
              <a:ext uri="{FF2B5EF4-FFF2-40B4-BE49-F238E27FC236}">
                <a16:creationId xmlns:a16="http://schemas.microsoft.com/office/drawing/2014/main" xmlns="" id="{E4637C7C-B4D4-42F5-9B39-CCCE2BBAC7DC}"/>
              </a:ext>
            </a:extLst>
          </p:cNvPr>
          <p:cNvGrpSpPr/>
          <p:nvPr/>
        </p:nvGrpSpPr>
        <p:grpSpPr>
          <a:xfrm>
            <a:off x="4370255" y="5449621"/>
            <a:ext cx="816354" cy="643360"/>
            <a:chOff x="4249365" y="5328989"/>
            <a:chExt cx="1289508" cy="1016248"/>
          </a:xfrm>
        </p:grpSpPr>
        <p:sp>
          <p:nvSpPr>
            <p:cNvPr id="28" name="Rectangle 27">
              <a:extLst>
                <a:ext uri="{FF2B5EF4-FFF2-40B4-BE49-F238E27FC236}">
                  <a16:creationId xmlns:a16="http://schemas.microsoft.com/office/drawing/2014/main" xmlns="" id="{26DE7820-5517-4667-9D22-9865609D589A}"/>
                </a:ext>
              </a:extLst>
            </p:cNvPr>
            <p:cNvSpPr/>
            <p:nvPr/>
          </p:nvSpPr>
          <p:spPr>
            <a:xfrm>
              <a:off x="4249365" y="5328989"/>
              <a:ext cx="1289508" cy="1016248"/>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IN" sz="4000" dirty="0">
                <a:solidFill>
                  <a:schemeClr val="bg1"/>
                </a:solidFill>
                <a:latin typeface="FontAwesome" pitchFamily="2" charset="0"/>
              </a:endParaRPr>
            </a:p>
          </p:txBody>
        </p:sp>
        <p:grpSp>
          <p:nvGrpSpPr>
            <p:cNvPr id="29" name="Group 28">
              <a:extLst>
                <a:ext uri="{FF2B5EF4-FFF2-40B4-BE49-F238E27FC236}">
                  <a16:creationId xmlns:a16="http://schemas.microsoft.com/office/drawing/2014/main" xmlns="" id="{82202196-B9F7-4CC0-9C43-77125EB1890D}"/>
                </a:ext>
              </a:extLst>
            </p:cNvPr>
            <p:cNvGrpSpPr/>
            <p:nvPr/>
          </p:nvGrpSpPr>
          <p:grpSpPr>
            <a:xfrm>
              <a:off x="4608369" y="5551363"/>
              <a:ext cx="571500" cy="571500"/>
              <a:chOff x="3595688" y="4638675"/>
              <a:chExt cx="571500" cy="571500"/>
            </a:xfrm>
            <a:solidFill>
              <a:schemeClr val="bg1"/>
            </a:solidFill>
          </p:grpSpPr>
          <p:sp>
            <p:nvSpPr>
              <p:cNvPr id="30" name="Freeform 54">
                <a:extLst>
                  <a:ext uri="{FF2B5EF4-FFF2-40B4-BE49-F238E27FC236}">
                    <a16:creationId xmlns:a16="http://schemas.microsoft.com/office/drawing/2014/main" xmlns="" id="{8FD5466B-A776-4375-B869-72BA80D544DD}"/>
                  </a:ext>
                </a:extLst>
              </p:cNvPr>
              <p:cNvSpPr>
                <a:spLocks noEditPoints="1"/>
              </p:cNvSpPr>
              <p:nvPr/>
            </p:nvSpPr>
            <p:spPr bwMode="auto">
              <a:xfrm>
                <a:off x="3746500" y="4787900"/>
                <a:ext cx="269875" cy="2714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0" y="8"/>
                      <a:pt x="8" y="20"/>
                      <a:pt x="8" y="36"/>
                    </a:cubicBezTo>
                    <a:cubicBezTo>
                      <a:pt x="8" y="52"/>
                      <a:pt x="20" y="64"/>
                      <a:pt x="36" y="64"/>
                    </a:cubicBezTo>
                    <a:cubicBezTo>
                      <a:pt x="52" y="64"/>
                      <a:pt x="64" y="52"/>
                      <a:pt x="64" y="36"/>
                    </a:cubicBezTo>
                    <a:cubicBezTo>
                      <a:pt x="64" y="20"/>
                      <a:pt x="52" y="8"/>
                      <a:pt x="3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 name="Freeform 55">
                <a:extLst>
                  <a:ext uri="{FF2B5EF4-FFF2-40B4-BE49-F238E27FC236}">
                    <a16:creationId xmlns:a16="http://schemas.microsoft.com/office/drawing/2014/main" xmlns="" id="{277CE3A8-6E4E-49CF-880E-DE31CC5DB4D4}"/>
                  </a:ext>
                </a:extLst>
              </p:cNvPr>
              <p:cNvSpPr>
                <a:spLocks noEditPoints="1"/>
              </p:cNvSpPr>
              <p:nvPr/>
            </p:nvSpPr>
            <p:spPr bwMode="auto">
              <a:xfrm>
                <a:off x="3595688" y="4638675"/>
                <a:ext cx="571500" cy="571500"/>
              </a:xfrm>
              <a:custGeom>
                <a:avLst/>
                <a:gdLst>
                  <a:gd name="T0" fmla="*/ 65 w 152"/>
                  <a:gd name="T1" fmla="*/ 152 h 152"/>
                  <a:gd name="T2" fmla="*/ 47 w 152"/>
                  <a:gd name="T3" fmla="*/ 128 h 152"/>
                  <a:gd name="T4" fmla="*/ 15 w 152"/>
                  <a:gd name="T5" fmla="*/ 122 h 152"/>
                  <a:gd name="T6" fmla="*/ 19 w 152"/>
                  <a:gd name="T7" fmla="*/ 93 h 152"/>
                  <a:gd name="T8" fmla="*/ 0 w 152"/>
                  <a:gd name="T9" fmla="*/ 65 h 152"/>
                  <a:gd name="T10" fmla="*/ 24 w 152"/>
                  <a:gd name="T11" fmla="*/ 47 h 152"/>
                  <a:gd name="T12" fmla="*/ 30 w 152"/>
                  <a:gd name="T13" fmla="*/ 15 h 152"/>
                  <a:gd name="T14" fmla="*/ 59 w 152"/>
                  <a:gd name="T15" fmla="*/ 19 h 152"/>
                  <a:gd name="T16" fmla="*/ 87 w 152"/>
                  <a:gd name="T17" fmla="*/ 0 h 152"/>
                  <a:gd name="T18" fmla="*/ 105 w 152"/>
                  <a:gd name="T19" fmla="*/ 24 h 152"/>
                  <a:gd name="T20" fmla="*/ 137 w 152"/>
                  <a:gd name="T21" fmla="*/ 30 h 152"/>
                  <a:gd name="T22" fmla="*/ 133 w 152"/>
                  <a:gd name="T23" fmla="*/ 59 h 152"/>
                  <a:gd name="T24" fmla="*/ 152 w 152"/>
                  <a:gd name="T25" fmla="*/ 87 h 152"/>
                  <a:gd name="T26" fmla="*/ 128 w 152"/>
                  <a:gd name="T27" fmla="*/ 105 h 152"/>
                  <a:gd name="T28" fmla="*/ 122 w 152"/>
                  <a:gd name="T29" fmla="*/ 137 h 152"/>
                  <a:gd name="T30" fmla="*/ 93 w 152"/>
                  <a:gd name="T31" fmla="*/ 133 h 152"/>
                  <a:gd name="T32" fmla="*/ 71 w 152"/>
                  <a:gd name="T33" fmla="*/ 144 h 152"/>
                  <a:gd name="T34" fmla="*/ 87 w 152"/>
                  <a:gd name="T35" fmla="*/ 127 h 152"/>
                  <a:gd name="T36" fmla="*/ 103 w 152"/>
                  <a:gd name="T37" fmla="*/ 121 h 152"/>
                  <a:gd name="T38" fmla="*/ 121 w 152"/>
                  <a:gd name="T39" fmla="*/ 128 h 152"/>
                  <a:gd name="T40" fmla="*/ 120 w 152"/>
                  <a:gd name="T41" fmla="*/ 104 h 152"/>
                  <a:gd name="T42" fmla="*/ 127 w 152"/>
                  <a:gd name="T43" fmla="*/ 89 h 152"/>
                  <a:gd name="T44" fmla="*/ 144 w 152"/>
                  <a:gd name="T45" fmla="*/ 81 h 152"/>
                  <a:gd name="T46" fmla="*/ 127 w 152"/>
                  <a:gd name="T47" fmla="*/ 65 h 152"/>
                  <a:gd name="T48" fmla="*/ 121 w 152"/>
                  <a:gd name="T49" fmla="*/ 49 h 152"/>
                  <a:gd name="T50" fmla="*/ 128 w 152"/>
                  <a:gd name="T51" fmla="*/ 31 h 152"/>
                  <a:gd name="T52" fmla="*/ 104 w 152"/>
                  <a:gd name="T53" fmla="*/ 32 h 152"/>
                  <a:gd name="T54" fmla="*/ 89 w 152"/>
                  <a:gd name="T55" fmla="*/ 25 h 152"/>
                  <a:gd name="T56" fmla="*/ 81 w 152"/>
                  <a:gd name="T57" fmla="*/ 8 h 152"/>
                  <a:gd name="T58" fmla="*/ 65 w 152"/>
                  <a:gd name="T59" fmla="*/ 25 h 152"/>
                  <a:gd name="T60" fmla="*/ 49 w 152"/>
                  <a:gd name="T61" fmla="*/ 31 h 152"/>
                  <a:gd name="T62" fmla="*/ 31 w 152"/>
                  <a:gd name="T63" fmla="*/ 24 h 152"/>
                  <a:gd name="T64" fmla="*/ 32 w 152"/>
                  <a:gd name="T65" fmla="*/ 48 h 152"/>
                  <a:gd name="T66" fmla="*/ 25 w 152"/>
                  <a:gd name="T67" fmla="*/ 63 h 152"/>
                  <a:gd name="T68" fmla="*/ 8 w 152"/>
                  <a:gd name="T69" fmla="*/ 71 h 152"/>
                  <a:gd name="T70" fmla="*/ 25 w 152"/>
                  <a:gd name="T71" fmla="*/ 87 h 152"/>
                  <a:gd name="T72" fmla="*/ 31 w 152"/>
                  <a:gd name="T73" fmla="*/ 103 h 152"/>
                  <a:gd name="T74" fmla="*/ 24 w 152"/>
                  <a:gd name="T75" fmla="*/ 121 h 152"/>
                  <a:gd name="T76" fmla="*/ 48 w 152"/>
                  <a:gd name="T77" fmla="*/ 120 h 152"/>
                  <a:gd name="T78" fmla="*/ 63 w 152"/>
                  <a:gd name="T79" fmla="*/ 127 h 152"/>
                  <a:gd name="T80" fmla="*/ 71 w 152"/>
                  <a:gd name="T8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2">
                    <a:moveTo>
                      <a:pt x="87" y="152"/>
                    </a:moveTo>
                    <a:cubicBezTo>
                      <a:pt x="65" y="152"/>
                      <a:pt x="65" y="152"/>
                      <a:pt x="65" y="152"/>
                    </a:cubicBezTo>
                    <a:cubicBezTo>
                      <a:pt x="59" y="133"/>
                      <a:pt x="59" y="133"/>
                      <a:pt x="59" y="133"/>
                    </a:cubicBezTo>
                    <a:cubicBezTo>
                      <a:pt x="55" y="132"/>
                      <a:pt x="51" y="130"/>
                      <a:pt x="47" y="128"/>
                    </a:cubicBezTo>
                    <a:cubicBezTo>
                      <a:pt x="30" y="137"/>
                      <a:pt x="30" y="137"/>
                      <a:pt x="30" y="137"/>
                    </a:cubicBezTo>
                    <a:cubicBezTo>
                      <a:pt x="15" y="122"/>
                      <a:pt x="15" y="122"/>
                      <a:pt x="15" y="122"/>
                    </a:cubicBezTo>
                    <a:cubicBezTo>
                      <a:pt x="24" y="105"/>
                      <a:pt x="24" y="105"/>
                      <a:pt x="24" y="105"/>
                    </a:cubicBezTo>
                    <a:cubicBezTo>
                      <a:pt x="22" y="101"/>
                      <a:pt x="20" y="97"/>
                      <a:pt x="19" y="93"/>
                    </a:cubicBezTo>
                    <a:cubicBezTo>
                      <a:pt x="0" y="87"/>
                      <a:pt x="0" y="87"/>
                      <a:pt x="0" y="87"/>
                    </a:cubicBezTo>
                    <a:cubicBezTo>
                      <a:pt x="0" y="65"/>
                      <a:pt x="0" y="65"/>
                      <a:pt x="0" y="65"/>
                    </a:cubicBezTo>
                    <a:cubicBezTo>
                      <a:pt x="19" y="59"/>
                      <a:pt x="19" y="59"/>
                      <a:pt x="19" y="59"/>
                    </a:cubicBezTo>
                    <a:cubicBezTo>
                      <a:pt x="20" y="55"/>
                      <a:pt x="22" y="51"/>
                      <a:pt x="24" y="47"/>
                    </a:cubicBezTo>
                    <a:cubicBezTo>
                      <a:pt x="15" y="30"/>
                      <a:pt x="15" y="30"/>
                      <a:pt x="15" y="30"/>
                    </a:cubicBezTo>
                    <a:cubicBezTo>
                      <a:pt x="30" y="15"/>
                      <a:pt x="30" y="15"/>
                      <a:pt x="30" y="15"/>
                    </a:cubicBezTo>
                    <a:cubicBezTo>
                      <a:pt x="47" y="24"/>
                      <a:pt x="47" y="24"/>
                      <a:pt x="47" y="24"/>
                    </a:cubicBezTo>
                    <a:cubicBezTo>
                      <a:pt x="51" y="22"/>
                      <a:pt x="55" y="20"/>
                      <a:pt x="59" y="19"/>
                    </a:cubicBezTo>
                    <a:cubicBezTo>
                      <a:pt x="65" y="0"/>
                      <a:pt x="65" y="0"/>
                      <a:pt x="65" y="0"/>
                    </a:cubicBezTo>
                    <a:cubicBezTo>
                      <a:pt x="87" y="0"/>
                      <a:pt x="87" y="0"/>
                      <a:pt x="87" y="0"/>
                    </a:cubicBezTo>
                    <a:cubicBezTo>
                      <a:pt x="93" y="19"/>
                      <a:pt x="93" y="19"/>
                      <a:pt x="93" y="19"/>
                    </a:cubicBezTo>
                    <a:cubicBezTo>
                      <a:pt x="97" y="20"/>
                      <a:pt x="101" y="22"/>
                      <a:pt x="105" y="24"/>
                    </a:cubicBezTo>
                    <a:cubicBezTo>
                      <a:pt x="122" y="15"/>
                      <a:pt x="122" y="15"/>
                      <a:pt x="122" y="15"/>
                    </a:cubicBezTo>
                    <a:cubicBezTo>
                      <a:pt x="137" y="30"/>
                      <a:pt x="137" y="30"/>
                      <a:pt x="137" y="30"/>
                    </a:cubicBezTo>
                    <a:cubicBezTo>
                      <a:pt x="128" y="47"/>
                      <a:pt x="128" y="47"/>
                      <a:pt x="128" y="47"/>
                    </a:cubicBezTo>
                    <a:cubicBezTo>
                      <a:pt x="130" y="51"/>
                      <a:pt x="132" y="55"/>
                      <a:pt x="133" y="59"/>
                    </a:cubicBezTo>
                    <a:cubicBezTo>
                      <a:pt x="152" y="65"/>
                      <a:pt x="152" y="65"/>
                      <a:pt x="152" y="65"/>
                    </a:cubicBezTo>
                    <a:cubicBezTo>
                      <a:pt x="152" y="87"/>
                      <a:pt x="152" y="87"/>
                      <a:pt x="152" y="87"/>
                    </a:cubicBezTo>
                    <a:cubicBezTo>
                      <a:pt x="133" y="93"/>
                      <a:pt x="133" y="93"/>
                      <a:pt x="133" y="93"/>
                    </a:cubicBezTo>
                    <a:cubicBezTo>
                      <a:pt x="132" y="97"/>
                      <a:pt x="130" y="101"/>
                      <a:pt x="128" y="105"/>
                    </a:cubicBezTo>
                    <a:cubicBezTo>
                      <a:pt x="137" y="122"/>
                      <a:pt x="137" y="122"/>
                      <a:pt x="137" y="122"/>
                    </a:cubicBezTo>
                    <a:cubicBezTo>
                      <a:pt x="122" y="137"/>
                      <a:pt x="122" y="137"/>
                      <a:pt x="122" y="137"/>
                    </a:cubicBezTo>
                    <a:cubicBezTo>
                      <a:pt x="105" y="128"/>
                      <a:pt x="105" y="128"/>
                      <a:pt x="105" y="128"/>
                    </a:cubicBezTo>
                    <a:cubicBezTo>
                      <a:pt x="101" y="130"/>
                      <a:pt x="97" y="132"/>
                      <a:pt x="93" y="133"/>
                    </a:cubicBezTo>
                    <a:lnTo>
                      <a:pt x="87" y="152"/>
                    </a:lnTo>
                    <a:close/>
                    <a:moveTo>
                      <a:pt x="71" y="144"/>
                    </a:moveTo>
                    <a:cubicBezTo>
                      <a:pt x="81" y="144"/>
                      <a:pt x="81" y="144"/>
                      <a:pt x="81" y="144"/>
                    </a:cubicBezTo>
                    <a:cubicBezTo>
                      <a:pt x="87" y="127"/>
                      <a:pt x="87" y="127"/>
                      <a:pt x="87" y="127"/>
                    </a:cubicBezTo>
                    <a:cubicBezTo>
                      <a:pt x="89" y="127"/>
                      <a:pt x="89" y="127"/>
                      <a:pt x="89" y="127"/>
                    </a:cubicBezTo>
                    <a:cubicBezTo>
                      <a:pt x="94" y="125"/>
                      <a:pt x="98" y="123"/>
                      <a:pt x="103" y="121"/>
                    </a:cubicBezTo>
                    <a:cubicBezTo>
                      <a:pt x="104" y="120"/>
                      <a:pt x="104" y="120"/>
                      <a:pt x="104" y="120"/>
                    </a:cubicBezTo>
                    <a:cubicBezTo>
                      <a:pt x="121" y="128"/>
                      <a:pt x="121" y="128"/>
                      <a:pt x="121" y="128"/>
                    </a:cubicBezTo>
                    <a:cubicBezTo>
                      <a:pt x="128" y="121"/>
                      <a:pt x="128" y="121"/>
                      <a:pt x="128" y="121"/>
                    </a:cubicBezTo>
                    <a:cubicBezTo>
                      <a:pt x="120" y="104"/>
                      <a:pt x="120" y="104"/>
                      <a:pt x="120" y="104"/>
                    </a:cubicBezTo>
                    <a:cubicBezTo>
                      <a:pt x="121" y="103"/>
                      <a:pt x="121" y="103"/>
                      <a:pt x="121" y="103"/>
                    </a:cubicBezTo>
                    <a:cubicBezTo>
                      <a:pt x="123" y="98"/>
                      <a:pt x="125" y="94"/>
                      <a:pt x="127" y="89"/>
                    </a:cubicBezTo>
                    <a:cubicBezTo>
                      <a:pt x="127" y="87"/>
                      <a:pt x="127" y="87"/>
                      <a:pt x="127" y="87"/>
                    </a:cubicBezTo>
                    <a:cubicBezTo>
                      <a:pt x="144" y="81"/>
                      <a:pt x="144" y="81"/>
                      <a:pt x="144" y="81"/>
                    </a:cubicBezTo>
                    <a:cubicBezTo>
                      <a:pt x="144" y="71"/>
                      <a:pt x="144" y="71"/>
                      <a:pt x="144" y="71"/>
                    </a:cubicBezTo>
                    <a:cubicBezTo>
                      <a:pt x="127" y="65"/>
                      <a:pt x="127" y="65"/>
                      <a:pt x="127" y="65"/>
                    </a:cubicBezTo>
                    <a:cubicBezTo>
                      <a:pt x="127" y="63"/>
                      <a:pt x="127" y="63"/>
                      <a:pt x="127" y="63"/>
                    </a:cubicBezTo>
                    <a:cubicBezTo>
                      <a:pt x="125" y="58"/>
                      <a:pt x="123" y="54"/>
                      <a:pt x="121" y="49"/>
                    </a:cubicBezTo>
                    <a:cubicBezTo>
                      <a:pt x="120" y="48"/>
                      <a:pt x="120" y="48"/>
                      <a:pt x="120" y="48"/>
                    </a:cubicBezTo>
                    <a:cubicBezTo>
                      <a:pt x="128" y="31"/>
                      <a:pt x="128" y="31"/>
                      <a:pt x="128" y="31"/>
                    </a:cubicBezTo>
                    <a:cubicBezTo>
                      <a:pt x="121" y="24"/>
                      <a:pt x="121" y="24"/>
                      <a:pt x="121" y="24"/>
                    </a:cubicBezTo>
                    <a:cubicBezTo>
                      <a:pt x="104" y="32"/>
                      <a:pt x="104" y="32"/>
                      <a:pt x="104" y="32"/>
                    </a:cubicBezTo>
                    <a:cubicBezTo>
                      <a:pt x="103" y="31"/>
                      <a:pt x="103" y="31"/>
                      <a:pt x="103" y="31"/>
                    </a:cubicBezTo>
                    <a:cubicBezTo>
                      <a:pt x="98" y="29"/>
                      <a:pt x="94" y="27"/>
                      <a:pt x="89" y="25"/>
                    </a:cubicBezTo>
                    <a:cubicBezTo>
                      <a:pt x="87" y="25"/>
                      <a:pt x="87" y="25"/>
                      <a:pt x="87" y="25"/>
                    </a:cubicBezTo>
                    <a:cubicBezTo>
                      <a:pt x="81" y="8"/>
                      <a:pt x="81" y="8"/>
                      <a:pt x="81" y="8"/>
                    </a:cubicBezTo>
                    <a:cubicBezTo>
                      <a:pt x="71" y="8"/>
                      <a:pt x="71" y="8"/>
                      <a:pt x="71" y="8"/>
                    </a:cubicBezTo>
                    <a:cubicBezTo>
                      <a:pt x="65" y="25"/>
                      <a:pt x="65" y="25"/>
                      <a:pt x="65" y="25"/>
                    </a:cubicBezTo>
                    <a:cubicBezTo>
                      <a:pt x="63" y="25"/>
                      <a:pt x="63" y="25"/>
                      <a:pt x="63" y="25"/>
                    </a:cubicBezTo>
                    <a:cubicBezTo>
                      <a:pt x="58" y="27"/>
                      <a:pt x="54" y="29"/>
                      <a:pt x="49" y="31"/>
                    </a:cubicBezTo>
                    <a:cubicBezTo>
                      <a:pt x="48" y="32"/>
                      <a:pt x="48" y="32"/>
                      <a:pt x="48" y="32"/>
                    </a:cubicBezTo>
                    <a:cubicBezTo>
                      <a:pt x="31" y="24"/>
                      <a:pt x="31" y="24"/>
                      <a:pt x="31" y="24"/>
                    </a:cubicBezTo>
                    <a:cubicBezTo>
                      <a:pt x="24" y="31"/>
                      <a:pt x="24" y="31"/>
                      <a:pt x="24" y="31"/>
                    </a:cubicBezTo>
                    <a:cubicBezTo>
                      <a:pt x="32" y="48"/>
                      <a:pt x="32" y="48"/>
                      <a:pt x="32" y="48"/>
                    </a:cubicBezTo>
                    <a:cubicBezTo>
                      <a:pt x="31" y="49"/>
                      <a:pt x="31" y="49"/>
                      <a:pt x="31" y="49"/>
                    </a:cubicBezTo>
                    <a:cubicBezTo>
                      <a:pt x="29" y="54"/>
                      <a:pt x="27" y="58"/>
                      <a:pt x="25" y="63"/>
                    </a:cubicBezTo>
                    <a:cubicBezTo>
                      <a:pt x="25" y="65"/>
                      <a:pt x="25" y="65"/>
                      <a:pt x="25" y="65"/>
                    </a:cubicBezTo>
                    <a:cubicBezTo>
                      <a:pt x="8" y="71"/>
                      <a:pt x="8" y="71"/>
                      <a:pt x="8" y="71"/>
                    </a:cubicBezTo>
                    <a:cubicBezTo>
                      <a:pt x="8" y="81"/>
                      <a:pt x="8" y="81"/>
                      <a:pt x="8" y="81"/>
                    </a:cubicBezTo>
                    <a:cubicBezTo>
                      <a:pt x="25" y="87"/>
                      <a:pt x="25" y="87"/>
                      <a:pt x="25" y="87"/>
                    </a:cubicBezTo>
                    <a:cubicBezTo>
                      <a:pt x="25" y="89"/>
                      <a:pt x="25" y="89"/>
                      <a:pt x="25" y="89"/>
                    </a:cubicBezTo>
                    <a:cubicBezTo>
                      <a:pt x="27" y="94"/>
                      <a:pt x="29" y="98"/>
                      <a:pt x="31" y="103"/>
                    </a:cubicBezTo>
                    <a:cubicBezTo>
                      <a:pt x="32" y="104"/>
                      <a:pt x="32" y="104"/>
                      <a:pt x="32" y="104"/>
                    </a:cubicBezTo>
                    <a:cubicBezTo>
                      <a:pt x="24" y="121"/>
                      <a:pt x="24" y="121"/>
                      <a:pt x="24" y="121"/>
                    </a:cubicBezTo>
                    <a:cubicBezTo>
                      <a:pt x="31" y="128"/>
                      <a:pt x="31" y="128"/>
                      <a:pt x="31" y="128"/>
                    </a:cubicBezTo>
                    <a:cubicBezTo>
                      <a:pt x="48" y="120"/>
                      <a:pt x="48" y="120"/>
                      <a:pt x="48" y="120"/>
                    </a:cubicBezTo>
                    <a:cubicBezTo>
                      <a:pt x="49" y="121"/>
                      <a:pt x="49" y="121"/>
                      <a:pt x="49" y="121"/>
                    </a:cubicBezTo>
                    <a:cubicBezTo>
                      <a:pt x="54" y="123"/>
                      <a:pt x="58" y="125"/>
                      <a:pt x="63" y="127"/>
                    </a:cubicBezTo>
                    <a:cubicBezTo>
                      <a:pt x="65" y="127"/>
                      <a:pt x="65" y="127"/>
                      <a:pt x="65" y="127"/>
                    </a:cubicBezTo>
                    <a:lnTo>
                      <a:pt x="71"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32" name="Group 31">
            <a:extLst>
              <a:ext uri="{FF2B5EF4-FFF2-40B4-BE49-F238E27FC236}">
                <a16:creationId xmlns:a16="http://schemas.microsoft.com/office/drawing/2014/main" xmlns="" id="{C9FFB304-991E-4031-AF3E-B757E4BE713B}"/>
              </a:ext>
            </a:extLst>
          </p:cNvPr>
          <p:cNvGrpSpPr/>
          <p:nvPr/>
        </p:nvGrpSpPr>
        <p:grpSpPr>
          <a:xfrm>
            <a:off x="7953412" y="5449621"/>
            <a:ext cx="816354" cy="643360"/>
            <a:chOff x="7975706" y="5328989"/>
            <a:chExt cx="1289508" cy="1016248"/>
          </a:xfrm>
        </p:grpSpPr>
        <p:sp>
          <p:nvSpPr>
            <p:cNvPr id="33" name="Rectangle 32">
              <a:extLst>
                <a:ext uri="{FF2B5EF4-FFF2-40B4-BE49-F238E27FC236}">
                  <a16:creationId xmlns:a16="http://schemas.microsoft.com/office/drawing/2014/main" xmlns="" id="{8C26C9ED-801B-40D5-99A7-FF2C705D1A4F}"/>
                </a:ext>
              </a:extLst>
            </p:cNvPr>
            <p:cNvSpPr/>
            <p:nvPr/>
          </p:nvSpPr>
          <p:spPr>
            <a:xfrm>
              <a:off x="7975706" y="5328989"/>
              <a:ext cx="1289508" cy="1016248"/>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endParaRPr lang="en-IN" sz="4000" dirty="0">
                <a:solidFill>
                  <a:schemeClr val="bg1"/>
                </a:solidFill>
              </a:endParaRPr>
            </a:p>
          </p:txBody>
        </p:sp>
        <p:grpSp>
          <p:nvGrpSpPr>
            <p:cNvPr id="34" name="Group 33">
              <a:extLst>
                <a:ext uri="{FF2B5EF4-FFF2-40B4-BE49-F238E27FC236}">
                  <a16:creationId xmlns:a16="http://schemas.microsoft.com/office/drawing/2014/main" xmlns="" id="{42867935-790B-42F3-B34D-C2D9020D588A}"/>
                </a:ext>
              </a:extLst>
            </p:cNvPr>
            <p:cNvGrpSpPr/>
            <p:nvPr/>
          </p:nvGrpSpPr>
          <p:grpSpPr>
            <a:xfrm>
              <a:off x="8364873" y="5611688"/>
              <a:ext cx="511175" cy="450851"/>
              <a:chOff x="2122488" y="6953250"/>
              <a:chExt cx="511175" cy="450850"/>
            </a:xfrm>
            <a:solidFill>
              <a:schemeClr val="bg1"/>
            </a:solidFill>
          </p:grpSpPr>
          <p:sp>
            <p:nvSpPr>
              <p:cNvPr id="35" name="Freeform 193">
                <a:extLst>
                  <a:ext uri="{FF2B5EF4-FFF2-40B4-BE49-F238E27FC236}">
                    <a16:creationId xmlns:a16="http://schemas.microsoft.com/office/drawing/2014/main" xmlns="" id="{35D7A750-02D3-4798-87BB-353E8E69ED09}"/>
                  </a:ext>
                </a:extLst>
              </p:cNvPr>
              <p:cNvSpPr>
                <a:spLocks noEditPoints="1"/>
              </p:cNvSpPr>
              <p:nvPr/>
            </p:nvSpPr>
            <p:spPr bwMode="auto">
              <a:xfrm>
                <a:off x="2212975" y="6953250"/>
                <a:ext cx="330200" cy="450850"/>
              </a:xfrm>
              <a:custGeom>
                <a:avLst/>
                <a:gdLst>
                  <a:gd name="T0" fmla="*/ 58 w 88"/>
                  <a:gd name="T1" fmla="*/ 77 h 120"/>
                  <a:gd name="T2" fmla="*/ 88 w 88"/>
                  <a:gd name="T3" fmla="*/ 4 h 120"/>
                  <a:gd name="T4" fmla="*/ 88 w 88"/>
                  <a:gd name="T5" fmla="*/ 0 h 120"/>
                  <a:gd name="T6" fmla="*/ 0 w 88"/>
                  <a:gd name="T7" fmla="*/ 0 h 120"/>
                  <a:gd name="T8" fmla="*/ 0 w 88"/>
                  <a:gd name="T9" fmla="*/ 4 h 120"/>
                  <a:gd name="T10" fmla="*/ 30 w 88"/>
                  <a:gd name="T11" fmla="*/ 77 h 120"/>
                  <a:gd name="T12" fmla="*/ 40 w 88"/>
                  <a:gd name="T13" fmla="*/ 92 h 120"/>
                  <a:gd name="T14" fmla="*/ 40 w 88"/>
                  <a:gd name="T15" fmla="*/ 104 h 120"/>
                  <a:gd name="T16" fmla="*/ 25 w 88"/>
                  <a:gd name="T17" fmla="*/ 112 h 120"/>
                  <a:gd name="T18" fmla="*/ 16 w 88"/>
                  <a:gd name="T19" fmla="*/ 112 h 120"/>
                  <a:gd name="T20" fmla="*/ 8 w 88"/>
                  <a:gd name="T21" fmla="*/ 120 h 120"/>
                  <a:gd name="T22" fmla="*/ 80 w 88"/>
                  <a:gd name="T23" fmla="*/ 120 h 120"/>
                  <a:gd name="T24" fmla="*/ 72 w 88"/>
                  <a:gd name="T25" fmla="*/ 112 h 120"/>
                  <a:gd name="T26" fmla="*/ 63 w 88"/>
                  <a:gd name="T27" fmla="*/ 112 h 120"/>
                  <a:gd name="T28" fmla="*/ 48 w 88"/>
                  <a:gd name="T29" fmla="*/ 104 h 120"/>
                  <a:gd name="T30" fmla="*/ 48 w 88"/>
                  <a:gd name="T31" fmla="*/ 92 h 120"/>
                  <a:gd name="T32" fmla="*/ 58 w 88"/>
                  <a:gd name="T33" fmla="*/ 77 h 120"/>
                  <a:gd name="T34" fmla="*/ 44 w 88"/>
                  <a:gd name="T35" fmla="*/ 80 h 120"/>
                  <a:gd name="T36" fmla="*/ 35 w 88"/>
                  <a:gd name="T37" fmla="*/ 71 h 120"/>
                  <a:gd name="T38" fmla="*/ 8 w 88"/>
                  <a:gd name="T39" fmla="*/ 8 h 120"/>
                  <a:gd name="T40" fmla="*/ 80 w 88"/>
                  <a:gd name="T41" fmla="*/ 8 h 120"/>
                  <a:gd name="T42" fmla="*/ 53 w 88"/>
                  <a:gd name="T43" fmla="*/ 71 h 120"/>
                  <a:gd name="T44" fmla="*/ 44 w 88"/>
                  <a:gd name="T45" fmla="*/ 8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20">
                    <a:moveTo>
                      <a:pt x="58" y="77"/>
                    </a:moveTo>
                    <a:cubicBezTo>
                      <a:pt x="70" y="68"/>
                      <a:pt x="88" y="55"/>
                      <a:pt x="88" y="4"/>
                    </a:cubicBezTo>
                    <a:cubicBezTo>
                      <a:pt x="88" y="0"/>
                      <a:pt x="88" y="0"/>
                      <a:pt x="88" y="0"/>
                    </a:cubicBezTo>
                    <a:cubicBezTo>
                      <a:pt x="0" y="0"/>
                      <a:pt x="0" y="0"/>
                      <a:pt x="0" y="0"/>
                    </a:cubicBezTo>
                    <a:cubicBezTo>
                      <a:pt x="0" y="4"/>
                      <a:pt x="0" y="4"/>
                      <a:pt x="0" y="4"/>
                    </a:cubicBezTo>
                    <a:cubicBezTo>
                      <a:pt x="0" y="55"/>
                      <a:pt x="18" y="68"/>
                      <a:pt x="30" y="77"/>
                    </a:cubicBezTo>
                    <a:cubicBezTo>
                      <a:pt x="37" y="83"/>
                      <a:pt x="40" y="86"/>
                      <a:pt x="40" y="92"/>
                    </a:cubicBezTo>
                    <a:cubicBezTo>
                      <a:pt x="40" y="104"/>
                      <a:pt x="40" y="104"/>
                      <a:pt x="40" y="104"/>
                    </a:cubicBezTo>
                    <a:cubicBezTo>
                      <a:pt x="34" y="105"/>
                      <a:pt x="27" y="107"/>
                      <a:pt x="25" y="112"/>
                    </a:cubicBezTo>
                    <a:cubicBezTo>
                      <a:pt x="16" y="112"/>
                      <a:pt x="16" y="112"/>
                      <a:pt x="16" y="112"/>
                    </a:cubicBezTo>
                    <a:cubicBezTo>
                      <a:pt x="12" y="112"/>
                      <a:pt x="8" y="116"/>
                      <a:pt x="8" y="120"/>
                    </a:cubicBezTo>
                    <a:cubicBezTo>
                      <a:pt x="80" y="120"/>
                      <a:pt x="80" y="120"/>
                      <a:pt x="80" y="120"/>
                    </a:cubicBezTo>
                    <a:cubicBezTo>
                      <a:pt x="80" y="116"/>
                      <a:pt x="76" y="112"/>
                      <a:pt x="72" y="112"/>
                    </a:cubicBezTo>
                    <a:cubicBezTo>
                      <a:pt x="63" y="112"/>
                      <a:pt x="63" y="112"/>
                      <a:pt x="63" y="112"/>
                    </a:cubicBezTo>
                    <a:cubicBezTo>
                      <a:pt x="61" y="107"/>
                      <a:pt x="54" y="105"/>
                      <a:pt x="48" y="104"/>
                    </a:cubicBezTo>
                    <a:cubicBezTo>
                      <a:pt x="48" y="92"/>
                      <a:pt x="48" y="92"/>
                      <a:pt x="48" y="92"/>
                    </a:cubicBezTo>
                    <a:cubicBezTo>
                      <a:pt x="48" y="86"/>
                      <a:pt x="51" y="83"/>
                      <a:pt x="58" y="77"/>
                    </a:cubicBezTo>
                    <a:close/>
                    <a:moveTo>
                      <a:pt x="44" y="80"/>
                    </a:moveTo>
                    <a:cubicBezTo>
                      <a:pt x="42" y="76"/>
                      <a:pt x="38" y="74"/>
                      <a:pt x="35" y="71"/>
                    </a:cubicBezTo>
                    <a:cubicBezTo>
                      <a:pt x="24" y="63"/>
                      <a:pt x="9" y="51"/>
                      <a:pt x="8" y="8"/>
                    </a:cubicBezTo>
                    <a:cubicBezTo>
                      <a:pt x="80" y="8"/>
                      <a:pt x="80" y="8"/>
                      <a:pt x="80" y="8"/>
                    </a:cubicBezTo>
                    <a:cubicBezTo>
                      <a:pt x="79" y="51"/>
                      <a:pt x="64" y="63"/>
                      <a:pt x="53" y="71"/>
                    </a:cubicBezTo>
                    <a:cubicBezTo>
                      <a:pt x="50" y="74"/>
                      <a:pt x="46" y="76"/>
                      <a:pt x="44"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194">
                <a:extLst>
                  <a:ext uri="{FF2B5EF4-FFF2-40B4-BE49-F238E27FC236}">
                    <a16:creationId xmlns:a16="http://schemas.microsoft.com/office/drawing/2014/main" xmlns="" id="{5D5E9231-8405-4AE5-8A11-F62890D43F0E}"/>
                  </a:ext>
                </a:extLst>
              </p:cNvPr>
              <p:cNvSpPr>
                <a:spLocks/>
              </p:cNvSpPr>
              <p:nvPr/>
            </p:nvSpPr>
            <p:spPr bwMode="auto">
              <a:xfrm>
                <a:off x="2122488" y="6983413"/>
                <a:ext cx="169862" cy="225425"/>
              </a:xfrm>
              <a:custGeom>
                <a:avLst/>
                <a:gdLst>
                  <a:gd name="T0" fmla="*/ 43 w 45"/>
                  <a:gd name="T1" fmla="*/ 60 h 60"/>
                  <a:gd name="T2" fmla="*/ 0 w 45"/>
                  <a:gd name="T3" fmla="*/ 4 h 60"/>
                  <a:gd name="T4" fmla="*/ 0 w 45"/>
                  <a:gd name="T5" fmla="*/ 0 h 60"/>
                  <a:gd name="T6" fmla="*/ 28 w 45"/>
                  <a:gd name="T7" fmla="*/ 0 h 60"/>
                  <a:gd name="T8" fmla="*/ 28 w 45"/>
                  <a:gd name="T9" fmla="*/ 8 h 60"/>
                  <a:gd name="T10" fmla="*/ 8 w 45"/>
                  <a:gd name="T11" fmla="*/ 8 h 60"/>
                  <a:gd name="T12" fmla="*/ 45 w 45"/>
                  <a:gd name="T13" fmla="*/ 52 h 60"/>
                  <a:gd name="T14" fmla="*/ 43 w 4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0">
                    <a:moveTo>
                      <a:pt x="43" y="60"/>
                    </a:moveTo>
                    <a:cubicBezTo>
                      <a:pt x="43" y="60"/>
                      <a:pt x="0" y="51"/>
                      <a:pt x="0" y="4"/>
                    </a:cubicBezTo>
                    <a:cubicBezTo>
                      <a:pt x="0" y="0"/>
                      <a:pt x="0" y="0"/>
                      <a:pt x="0" y="0"/>
                    </a:cubicBezTo>
                    <a:cubicBezTo>
                      <a:pt x="28" y="0"/>
                      <a:pt x="28" y="0"/>
                      <a:pt x="28" y="0"/>
                    </a:cubicBezTo>
                    <a:cubicBezTo>
                      <a:pt x="28" y="8"/>
                      <a:pt x="28" y="8"/>
                      <a:pt x="28" y="8"/>
                    </a:cubicBezTo>
                    <a:cubicBezTo>
                      <a:pt x="8" y="8"/>
                      <a:pt x="8" y="8"/>
                      <a:pt x="8" y="8"/>
                    </a:cubicBezTo>
                    <a:cubicBezTo>
                      <a:pt x="10" y="45"/>
                      <a:pt x="44" y="52"/>
                      <a:pt x="45" y="52"/>
                    </a:cubicBezTo>
                    <a:lnTo>
                      <a:pt x="43"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195">
                <a:extLst>
                  <a:ext uri="{FF2B5EF4-FFF2-40B4-BE49-F238E27FC236}">
                    <a16:creationId xmlns:a16="http://schemas.microsoft.com/office/drawing/2014/main" xmlns="" id="{39DE8566-9EC5-4A03-B70A-44C63F304B6B}"/>
                  </a:ext>
                </a:extLst>
              </p:cNvPr>
              <p:cNvSpPr>
                <a:spLocks/>
              </p:cNvSpPr>
              <p:nvPr/>
            </p:nvSpPr>
            <p:spPr bwMode="auto">
              <a:xfrm>
                <a:off x="2465388" y="6983413"/>
                <a:ext cx="168275" cy="225425"/>
              </a:xfrm>
              <a:custGeom>
                <a:avLst/>
                <a:gdLst>
                  <a:gd name="T0" fmla="*/ 2 w 45"/>
                  <a:gd name="T1" fmla="*/ 60 h 60"/>
                  <a:gd name="T2" fmla="*/ 0 w 45"/>
                  <a:gd name="T3" fmla="*/ 52 h 60"/>
                  <a:gd name="T4" fmla="*/ 37 w 45"/>
                  <a:gd name="T5" fmla="*/ 8 h 60"/>
                  <a:gd name="T6" fmla="*/ 17 w 45"/>
                  <a:gd name="T7" fmla="*/ 8 h 60"/>
                  <a:gd name="T8" fmla="*/ 17 w 45"/>
                  <a:gd name="T9" fmla="*/ 0 h 60"/>
                  <a:gd name="T10" fmla="*/ 45 w 45"/>
                  <a:gd name="T11" fmla="*/ 0 h 60"/>
                  <a:gd name="T12" fmla="*/ 45 w 45"/>
                  <a:gd name="T13" fmla="*/ 4 h 60"/>
                  <a:gd name="T14" fmla="*/ 2 w 4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0">
                    <a:moveTo>
                      <a:pt x="2" y="60"/>
                    </a:moveTo>
                    <a:cubicBezTo>
                      <a:pt x="0" y="52"/>
                      <a:pt x="0" y="52"/>
                      <a:pt x="0" y="52"/>
                    </a:cubicBezTo>
                    <a:cubicBezTo>
                      <a:pt x="2" y="52"/>
                      <a:pt x="35" y="45"/>
                      <a:pt x="37" y="8"/>
                    </a:cubicBezTo>
                    <a:cubicBezTo>
                      <a:pt x="17" y="8"/>
                      <a:pt x="17" y="8"/>
                      <a:pt x="17" y="8"/>
                    </a:cubicBezTo>
                    <a:cubicBezTo>
                      <a:pt x="17" y="0"/>
                      <a:pt x="17" y="0"/>
                      <a:pt x="17" y="0"/>
                    </a:cubicBezTo>
                    <a:cubicBezTo>
                      <a:pt x="45" y="0"/>
                      <a:pt x="45" y="0"/>
                      <a:pt x="45" y="0"/>
                    </a:cubicBezTo>
                    <a:cubicBezTo>
                      <a:pt x="45" y="4"/>
                      <a:pt x="45" y="4"/>
                      <a:pt x="45" y="4"/>
                    </a:cubicBezTo>
                    <a:cubicBezTo>
                      <a:pt x="45" y="51"/>
                      <a:pt x="2" y="60"/>
                      <a:pt x="2"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44" name="TextBox 43">
            <a:extLst>
              <a:ext uri="{FF2B5EF4-FFF2-40B4-BE49-F238E27FC236}">
                <a16:creationId xmlns:a16="http://schemas.microsoft.com/office/drawing/2014/main" xmlns="" id="{E5838D07-F066-4FF1-92E9-1D2441A8C1C2}"/>
              </a:ext>
            </a:extLst>
          </p:cNvPr>
          <p:cNvSpPr txBox="1"/>
          <p:nvPr/>
        </p:nvSpPr>
        <p:spPr>
          <a:xfrm>
            <a:off x="1758391" y="5582870"/>
            <a:ext cx="2287501" cy="369332"/>
          </a:xfrm>
          <a:prstGeom prst="rect">
            <a:avLst/>
          </a:prstGeom>
          <a:noFill/>
        </p:spPr>
        <p:txBody>
          <a:bodyPr wrap="square" lIns="0" tIns="0" rIns="0" bIns="0" rtlCol="0" anchor="t" anchorCtr="0">
            <a:spAutoFit/>
          </a:bodyPr>
          <a:lstStyle/>
          <a:p>
            <a:r>
              <a:rPr lang="en-IN" sz="1200" dirty="0">
                <a:solidFill>
                  <a:schemeClr val="bg1"/>
                </a:solidFill>
                <a:latin typeface="+mj-lt"/>
              </a:rPr>
              <a:t>There are many variations of passages of Lorem Ipsum available.</a:t>
            </a:r>
          </a:p>
        </p:txBody>
      </p:sp>
      <p:sp>
        <p:nvSpPr>
          <p:cNvPr id="45" name="TextBox 44">
            <a:extLst>
              <a:ext uri="{FF2B5EF4-FFF2-40B4-BE49-F238E27FC236}">
                <a16:creationId xmlns:a16="http://schemas.microsoft.com/office/drawing/2014/main" xmlns="" id="{C225CF50-6EFD-45B5-85BB-4B4F10173422}"/>
              </a:ext>
            </a:extLst>
          </p:cNvPr>
          <p:cNvSpPr txBox="1"/>
          <p:nvPr/>
        </p:nvSpPr>
        <p:spPr>
          <a:xfrm>
            <a:off x="5351446" y="5582870"/>
            <a:ext cx="2287501" cy="369332"/>
          </a:xfrm>
          <a:prstGeom prst="rect">
            <a:avLst/>
          </a:prstGeom>
          <a:noFill/>
        </p:spPr>
        <p:txBody>
          <a:bodyPr wrap="square" lIns="0" tIns="0" rIns="0" bIns="0" rtlCol="0" anchor="t" anchorCtr="0">
            <a:spAutoFit/>
          </a:bodyPr>
          <a:lstStyle/>
          <a:p>
            <a:r>
              <a:rPr lang="en-IN" sz="1200" dirty="0">
                <a:solidFill>
                  <a:schemeClr val="bg1"/>
                </a:solidFill>
                <a:latin typeface="+mj-lt"/>
              </a:rPr>
              <a:t>There are many variations of passages of Lorem Ipsum available.</a:t>
            </a:r>
          </a:p>
        </p:txBody>
      </p:sp>
      <p:sp>
        <p:nvSpPr>
          <p:cNvPr id="46" name="TextBox 45">
            <a:extLst>
              <a:ext uri="{FF2B5EF4-FFF2-40B4-BE49-F238E27FC236}">
                <a16:creationId xmlns:a16="http://schemas.microsoft.com/office/drawing/2014/main" xmlns="" id="{E8EA3969-373B-4259-ADB7-90AF4AA6A4F9}"/>
              </a:ext>
            </a:extLst>
          </p:cNvPr>
          <p:cNvSpPr txBox="1"/>
          <p:nvPr/>
        </p:nvSpPr>
        <p:spPr>
          <a:xfrm>
            <a:off x="8925934" y="5582870"/>
            <a:ext cx="2287501" cy="369332"/>
          </a:xfrm>
          <a:prstGeom prst="rect">
            <a:avLst/>
          </a:prstGeom>
          <a:noFill/>
        </p:spPr>
        <p:txBody>
          <a:bodyPr wrap="square" lIns="0" tIns="0" rIns="0" bIns="0" rtlCol="0" anchor="t" anchorCtr="0">
            <a:spAutoFit/>
          </a:bodyPr>
          <a:lstStyle/>
          <a:p>
            <a:r>
              <a:rPr lang="en-IN" sz="1200" dirty="0">
                <a:solidFill>
                  <a:schemeClr val="bg1"/>
                </a:solidFill>
                <a:latin typeface="+mj-lt"/>
              </a:rPr>
              <a:t>There are many variations of passages of Lorem Ipsum available.</a:t>
            </a:r>
          </a:p>
        </p:txBody>
      </p:sp>
    </p:spTree>
    <p:extLst>
      <p:ext uri="{BB962C8B-B14F-4D97-AF65-F5344CB8AC3E}">
        <p14:creationId xmlns:p14="http://schemas.microsoft.com/office/powerpoint/2010/main" xmlns="" val="178716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98A4EBDB-F7EF-4FA8-A49A-051C721B97F7}"/>
              </a:ext>
            </a:extLst>
          </p:cNvPr>
          <p:cNvSpPr>
            <a:spLocks noGrp="1"/>
          </p:cNvSpPr>
          <p:nvPr>
            <p:ph type="title"/>
          </p:nvPr>
        </p:nvSpPr>
        <p:spPr/>
        <p:txBody>
          <a:bodyPr/>
          <a:lstStyle/>
          <a:p>
            <a:r>
              <a:rPr lang="en-US" dirty="0"/>
              <a:t>Infographic Slides</a:t>
            </a:r>
          </a:p>
        </p:txBody>
      </p:sp>
      <p:sp>
        <p:nvSpPr>
          <p:cNvPr id="10" name="Text Placeholder 9">
            <a:extLst>
              <a:ext uri="{FF2B5EF4-FFF2-40B4-BE49-F238E27FC236}">
                <a16:creationId xmlns:a16="http://schemas.microsoft.com/office/drawing/2014/main" xmlns="" id="{104A67AE-992D-4EAD-9F4C-1AAE519516FE}"/>
              </a:ext>
            </a:extLst>
          </p:cNvPr>
          <p:cNvSpPr>
            <a:spLocks noGrp="1"/>
          </p:cNvSpPr>
          <p:nvPr>
            <p:ph type="body" sz="quarter" idx="13"/>
          </p:nvPr>
        </p:nvSpPr>
        <p:spPr>
          <a:xfrm>
            <a:off x="2750820" y="1084209"/>
            <a:ext cx="6690360" cy="166199"/>
          </a:xfrm>
        </p:spPr>
        <p:txBody>
          <a:bodyPr/>
          <a:lstStyle/>
          <a:p>
            <a:r>
              <a:rPr lang="en-US" dirty="0"/>
              <a:t>Exclusive Tagline In Here</a:t>
            </a:r>
          </a:p>
        </p:txBody>
      </p:sp>
      <p:sp>
        <p:nvSpPr>
          <p:cNvPr id="11" name="Rectangle 2">
            <a:extLst>
              <a:ext uri="{FF2B5EF4-FFF2-40B4-BE49-F238E27FC236}">
                <a16:creationId xmlns:a16="http://schemas.microsoft.com/office/drawing/2014/main" xmlns="" id="{6FB885CF-A13F-4409-B84C-0357DDC20FA8}"/>
              </a:ext>
            </a:extLst>
          </p:cNvPr>
          <p:cNvSpPr>
            <a:spLocks noChangeArrowheads="1"/>
          </p:cNvSpPr>
          <p:nvPr/>
        </p:nvSpPr>
        <p:spPr bwMode="auto">
          <a:xfrm rot="5400000">
            <a:off x="456759" y="3842364"/>
            <a:ext cx="1150839" cy="2064357"/>
          </a:xfrm>
          <a:prstGeom prst="rect">
            <a:avLst/>
          </a:prstGeom>
          <a:gradFill rotWithShape="1">
            <a:gsLst>
              <a:gs pos="0">
                <a:schemeClr val="accent1"/>
              </a:gs>
              <a:gs pos="100000">
                <a:schemeClr val="bg1">
                  <a:alpha val="46000"/>
                </a:schemeClr>
              </a:gs>
            </a:gsLst>
            <a:lin ang="0" scaled="1"/>
          </a:gradFill>
          <a:ln w="9525">
            <a:noFill/>
            <a:miter lim="800000"/>
            <a:headEnd/>
            <a:tailEnd/>
          </a:ln>
        </p:spPr>
        <p:txBody>
          <a:bodyPr wrap="none" anchor="ctr"/>
          <a:lstStyle/>
          <a:p>
            <a:endParaRPr lang="zh-CN" altLang="en-US"/>
          </a:p>
        </p:txBody>
      </p:sp>
      <p:sp>
        <p:nvSpPr>
          <p:cNvPr id="12" name="Rectangle 2">
            <a:extLst>
              <a:ext uri="{FF2B5EF4-FFF2-40B4-BE49-F238E27FC236}">
                <a16:creationId xmlns:a16="http://schemas.microsoft.com/office/drawing/2014/main" xmlns="" id="{B1CE4649-5E82-4ECB-9509-D79DFC03430B}"/>
              </a:ext>
            </a:extLst>
          </p:cNvPr>
          <p:cNvSpPr>
            <a:spLocks noChangeArrowheads="1"/>
          </p:cNvSpPr>
          <p:nvPr/>
        </p:nvSpPr>
        <p:spPr bwMode="auto">
          <a:xfrm rot="5400000">
            <a:off x="1462960" y="4319828"/>
            <a:ext cx="1551253" cy="2144274"/>
          </a:xfrm>
          <a:prstGeom prst="rect">
            <a:avLst/>
          </a:prstGeom>
          <a:gradFill rotWithShape="1">
            <a:gsLst>
              <a:gs pos="0">
                <a:schemeClr val="accent2"/>
              </a:gs>
              <a:gs pos="100000">
                <a:schemeClr val="bg1">
                  <a:alpha val="0"/>
                </a:schemeClr>
              </a:gs>
            </a:gsLst>
            <a:lin ang="0" scaled="1"/>
          </a:gradFill>
          <a:ln w="9525">
            <a:noFill/>
            <a:miter lim="800000"/>
            <a:headEnd/>
            <a:tailEnd/>
          </a:ln>
        </p:spPr>
        <p:txBody>
          <a:bodyPr wrap="none" anchor="ctr"/>
          <a:lstStyle/>
          <a:p>
            <a:endParaRPr lang="zh-CN" altLang="en-US"/>
          </a:p>
        </p:txBody>
      </p:sp>
      <p:sp>
        <p:nvSpPr>
          <p:cNvPr id="13" name="Rectangle 2">
            <a:extLst>
              <a:ext uri="{FF2B5EF4-FFF2-40B4-BE49-F238E27FC236}">
                <a16:creationId xmlns:a16="http://schemas.microsoft.com/office/drawing/2014/main" xmlns="" id="{09D11709-AA50-48CE-BE82-0DEB2DCFB7CE}"/>
              </a:ext>
            </a:extLst>
          </p:cNvPr>
          <p:cNvSpPr>
            <a:spLocks noChangeArrowheads="1"/>
          </p:cNvSpPr>
          <p:nvPr/>
        </p:nvSpPr>
        <p:spPr bwMode="auto">
          <a:xfrm rot="5400000">
            <a:off x="3270812" y="5075214"/>
            <a:ext cx="1551253" cy="2144274"/>
          </a:xfrm>
          <a:prstGeom prst="rect">
            <a:avLst/>
          </a:prstGeom>
          <a:gradFill rotWithShape="1">
            <a:gsLst>
              <a:gs pos="0">
                <a:schemeClr val="accent3"/>
              </a:gs>
              <a:gs pos="100000">
                <a:schemeClr val="bg2">
                  <a:alpha val="0"/>
                </a:schemeClr>
              </a:gs>
            </a:gsLst>
            <a:lin ang="0" scaled="1"/>
          </a:gradFill>
          <a:ln w="9525">
            <a:noFill/>
            <a:miter lim="800000"/>
            <a:headEnd/>
            <a:tailEnd/>
          </a:ln>
        </p:spPr>
        <p:txBody>
          <a:bodyPr wrap="none" anchor="ctr"/>
          <a:lstStyle/>
          <a:p>
            <a:endParaRPr lang="zh-CN" altLang="en-US"/>
          </a:p>
        </p:txBody>
      </p:sp>
      <p:grpSp>
        <p:nvGrpSpPr>
          <p:cNvPr id="14" name="Group 13">
            <a:extLst>
              <a:ext uri="{FF2B5EF4-FFF2-40B4-BE49-F238E27FC236}">
                <a16:creationId xmlns:a16="http://schemas.microsoft.com/office/drawing/2014/main" xmlns="" id="{CEAFF748-B7B3-434E-90AF-06A90F46F9F0}"/>
              </a:ext>
            </a:extLst>
          </p:cNvPr>
          <p:cNvGrpSpPr/>
          <p:nvPr/>
        </p:nvGrpSpPr>
        <p:grpSpPr>
          <a:xfrm>
            <a:off x="4787075" y="5979279"/>
            <a:ext cx="2741128" cy="850209"/>
            <a:chOff x="1831370" y="3522177"/>
            <a:chExt cx="2741128" cy="850209"/>
          </a:xfrm>
        </p:grpSpPr>
        <p:sp>
          <p:nvSpPr>
            <p:cNvPr id="15" name="Rectangle 14">
              <a:extLst>
                <a:ext uri="{FF2B5EF4-FFF2-40B4-BE49-F238E27FC236}">
                  <a16:creationId xmlns:a16="http://schemas.microsoft.com/office/drawing/2014/main" xmlns="" id="{839E7320-5948-4E09-B313-9096C73C3B28}"/>
                </a:ext>
              </a:extLst>
            </p:cNvPr>
            <p:cNvSpPr/>
            <p:nvPr/>
          </p:nvSpPr>
          <p:spPr>
            <a:xfrm>
              <a:off x="2745079" y="3522177"/>
              <a:ext cx="913710" cy="8502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ingle Corner Rectangle 9">
              <a:extLst>
                <a:ext uri="{FF2B5EF4-FFF2-40B4-BE49-F238E27FC236}">
                  <a16:creationId xmlns:a16="http://schemas.microsoft.com/office/drawing/2014/main" xmlns="" id="{935AB666-891D-4DD9-95B1-230C4B484B06}"/>
                </a:ext>
              </a:extLst>
            </p:cNvPr>
            <p:cNvSpPr/>
            <p:nvPr/>
          </p:nvSpPr>
          <p:spPr>
            <a:xfrm flipH="1" flipV="1">
              <a:off x="1831370" y="3522177"/>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Single Corner Rectangle 10">
              <a:extLst>
                <a:ext uri="{FF2B5EF4-FFF2-40B4-BE49-F238E27FC236}">
                  <a16:creationId xmlns:a16="http://schemas.microsoft.com/office/drawing/2014/main" xmlns="" id="{3415DB8C-8119-4B9E-9EAC-EEE761B1710E}"/>
                </a:ext>
              </a:extLst>
            </p:cNvPr>
            <p:cNvSpPr/>
            <p:nvPr/>
          </p:nvSpPr>
          <p:spPr>
            <a:xfrm>
              <a:off x="3658788" y="3522177"/>
              <a:ext cx="913710" cy="850209"/>
            </a:xfrm>
            <a:prstGeom prst="round1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xmlns="" id="{0941C9DB-693F-496C-8B7C-18EB45DABBA3}"/>
                </a:ext>
              </a:extLst>
            </p:cNvPr>
            <p:cNvSpPr/>
            <p:nvPr/>
          </p:nvSpPr>
          <p:spPr>
            <a:xfrm rot="5400000">
              <a:off x="3615935" y="3908056"/>
              <a:ext cx="208428" cy="12272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xmlns="" id="{92D10452-8854-48D7-BFAC-B0DE6E46AB17}"/>
              </a:ext>
            </a:extLst>
          </p:cNvPr>
          <p:cNvGrpSpPr/>
          <p:nvPr/>
        </p:nvGrpSpPr>
        <p:grpSpPr>
          <a:xfrm>
            <a:off x="3873366" y="5129070"/>
            <a:ext cx="1827419" cy="850209"/>
            <a:chOff x="917661" y="2671968"/>
            <a:chExt cx="1827419" cy="850209"/>
          </a:xfrm>
        </p:grpSpPr>
        <p:sp>
          <p:nvSpPr>
            <p:cNvPr id="20" name="Rectangle 19">
              <a:extLst>
                <a:ext uri="{FF2B5EF4-FFF2-40B4-BE49-F238E27FC236}">
                  <a16:creationId xmlns:a16="http://schemas.microsoft.com/office/drawing/2014/main" xmlns="" id="{B3424961-1731-4E3B-9A7E-4EC2CAF16B9C}"/>
                </a:ext>
              </a:extLst>
            </p:cNvPr>
            <p:cNvSpPr/>
            <p:nvPr/>
          </p:nvSpPr>
          <p:spPr>
            <a:xfrm>
              <a:off x="917661" y="2671968"/>
              <a:ext cx="913710" cy="8502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Single Corner Rectangle 14">
              <a:extLst>
                <a:ext uri="{FF2B5EF4-FFF2-40B4-BE49-F238E27FC236}">
                  <a16:creationId xmlns:a16="http://schemas.microsoft.com/office/drawing/2014/main" xmlns="" id="{FE488813-A27C-4DC0-B918-78C5DD8446A6}"/>
                </a:ext>
              </a:extLst>
            </p:cNvPr>
            <p:cNvSpPr/>
            <p:nvPr/>
          </p:nvSpPr>
          <p:spPr>
            <a:xfrm>
              <a:off x="1831370" y="2671968"/>
              <a:ext cx="913710" cy="850209"/>
            </a:xfrm>
            <a:prstGeom prst="round1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xmlns="" id="{9B5720CA-32C5-43E5-BEAF-179AFAEB5C9A}"/>
                </a:ext>
              </a:extLst>
            </p:cNvPr>
            <p:cNvSpPr/>
            <p:nvPr/>
          </p:nvSpPr>
          <p:spPr>
            <a:xfrm rot="5400000">
              <a:off x="1785948" y="3035711"/>
              <a:ext cx="208428" cy="12272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ound Single Corner Rectangle 16">
            <a:extLst>
              <a:ext uri="{FF2B5EF4-FFF2-40B4-BE49-F238E27FC236}">
                <a16:creationId xmlns:a16="http://schemas.microsoft.com/office/drawing/2014/main" xmlns="" id="{999760FD-D4ED-45D2-844F-A115FCEFE71E}"/>
              </a:ext>
            </a:extLst>
          </p:cNvPr>
          <p:cNvSpPr/>
          <p:nvPr/>
        </p:nvSpPr>
        <p:spPr>
          <a:xfrm flipH="1" flipV="1">
            <a:off x="2980277" y="5129070"/>
            <a:ext cx="913710" cy="850209"/>
          </a:xfrm>
          <a:prstGeom prst="round1Rect">
            <a:avLst>
              <a:gd name="adj" fmla="val 5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xmlns="" id="{4F20F438-D84B-4716-ACF3-1C86702FE70F}"/>
              </a:ext>
            </a:extLst>
          </p:cNvPr>
          <p:cNvGrpSpPr/>
          <p:nvPr/>
        </p:nvGrpSpPr>
        <p:grpSpPr>
          <a:xfrm flipH="1">
            <a:off x="9306" y="3468126"/>
            <a:ext cx="2055052" cy="850209"/>
            <a:chOff x="7316582" y="971550"/>
            <a:chExt cx="2055052" cy="850209"/>
          </a:xfrm>
          <a:solidFill>
            <a:schemeClr val="accent1"/>
          </a:solidFill>
        </p:grpSpPr>
        <p:sp>
          <p:nvSpPr>
            <p:cNvPr id="25" name="Round Single Corner Rectangle 18">
              <a:extLst>
                <a:ext uri="{FF2B5EF4-FFF2-40B4-BE49-F238E27FC236}">
                  <a16:creationId xmlns:a16="http://schemas.microsoft.com/office/drawing/2014/main" xmlns="" id="{D7EF9687-A1BC-4212-9862-C1E62C89CA24}"/>
                </a:ext>
              </a:extLst>
            </p:cNvPr>
            <p:cNvSpPr/>
            <p:nvPr/>
          </p:nvSpPr>
          <p:spPr>
            <a:xfrm flipH="1">
              <a:off x="7316582" y="971550"/>
              <a:ext cx="913710" cy="850209"/>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3D75036F-85C4-4B83-988B-D1825CC82ED7}"/>
                </a:ext>
              </a:extLst>
            </p:cNvPr>
            <p:cNvSpPr/>
            <p:nvPr/>
          </p:nvSpPr>
          <p:spPr>
            <a:xfrm>
              <a:off x="8230291" y="971550"/>
              <a:ext cx="1141343" cy="850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xmlns="" id="{4944EAA1-76CB-48A1-978E-4A7D9FF42A2C}"/>
              </a:ext>
            </a:extLst>
          </p:cNvPr>
          <p:cNvGrpSpPr/>
          <p:nvPr/>
        </p:nvGrpSpPr>
        <p:grpSpPr>
          <a:xfrm flipV="1">
            <a:off x="1164095" y="4292610"/>
            <a:ext cx="2730639" cy="850209"/>
            <a:chOff x="5499653" y="1821759"/>
            <a:chExt cx="2730639" cy="850209"/>
          </a:xfrm>
        </p:grpSpPr>
        <p:sp>
          <p:nvSpPr>
            <p:cNvPr id="28" name="Round Single Corner Rectangle 21">
              <a:extLst>
                <a:ext uri="{FF2B5EF4-FFF2-40B4-BE49-F238E27FC236}">
                  <a16:creationId xmlns:a16="http://schemas.microsoft.com/office/drawing/2014/main" xmlns="" id="{1966D42A-ED3F-4B0A-AA55-BFFC69697052}"/>
                </a:ext>
              </a:extLst>
            </p:cNvPr>
            <p:cNvSpPr/>
            <p:nvPr/>
          </p:nvSpPr>
          <p:spPr>
            <a:xfrm flipH="1">
              <a:off x="5499653" y="1821759"/>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F02B80E4-5383-44C6-82F7-EBBCA236C59D}"/>
                </a:ext>
              </a:extLst>
            </p:cNvPr>
            <p:cNvSpPr/>
            <p:nvPr/>
          </p:nvSpPr>
          <p:spPr>
            <a:xfrm>
              <a:off x="6402590" y="1821759"/>
              <a:ext cx="913710" cy="850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ingle Corner Rectangle 23">
              <a:extLst>
                <a:ext uri="{FF2B5EF4-FFF2-40B4-BE49-F238E27FC236}">
                  <a16:creationId xmlns:a16="http://schemas.microsoft.com/office/drawing/2014/main" xmlns="" id="{34E289AB-7913-4CC5-81BC-3BDF90C76205}"/>
                </a:ext>
              </a:extLst>
            </p:cNvPr>
            <p:cNvSpPr/>
            <p:nvPr/>
          </p:nvSpPr>
          <p:spPr>
            <a:xfrm flipV="1">
              <a:off x="7316582" y="1821759"/>
              <a:ext cx="913710" cy="850209"/>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xmlns="" id="{9CD2A20C-7804-4986-9F39-ABFC2594F491}"/>
                </a:ext>
              </a:extLst>
            </p:cNvPr>
            <p:cNvSpPr/>
            <p:nvPr/>
          </p:nvSpPr>
          <p:spPr>
            <a:xfrm rot="5400000">
              <a:off x="7273447" y="2198347"/>
              <a:ext cx="208428" cy="12272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xmlns="" id="{51A58083-7014-4A35-88E1-0BAE9B278221}"/>
              </a:ext>
            </a:extLst>
          </p:cNvPr>
          <p:cNvGrpSpPr/>
          <p:nvPr/>
        </p:nvGrpSpPr>
        <p:grpSpPr>
          <a:xfrm>
            <a:off x="2528150" y="3378543"/>
            <a:ext cx="261290" cy="1167018"/>
            <a:chOff x="1374514" y="1504950"/>
            <a:chExt cx="261290" cy="1167018"/>
          </a:xfrm>
        </p:grpSpPr>
        <p:cxnSp>
          <p:nvCxnSpPr>
            <p:cNvPr id="33" name="Straight Connector 32">
              <a:extLst>
                <a:ext uri="{FF2B5EF4-FFF2-40B4-BE49-F238E27FC236}">
                  <a16:creationId xmlns:a16="http://schemas.microsoft.com/office/drawing/2014/main" xmlns="" id="{AF7E9DE8-C44E-4FC1-952C-153667BC2E1D}"/>
                </a:ext>
              </a:extLst>
            </p:cNvPr>
            <p:cNvCxnSpPr/>
            <p:nvPr/>
          </p:nvCxnSpPr>
          <p:spPr>
            <a:xfrm flipH="1" flipV="1">
              <a:off x="1374514" y="1504950"/>
              <a:ext cx="2" cy="116701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37EB8C5-C8DE-4DB3-A2E3-5C1D5289BBFE}"/>
                </a:ext>
              </a:extLst>
            </p:cNvPr>
            <p:cNvCxnSpPr/>
            <p:nvPr/>
          </p:nvCxnSpPr>
          <p:spPr>
            <a:xfrm>
              <a:off x="1374514" y="1504950"/>
              <a:ext cx="261290" cy="0"/>
            </a:xfrm>
            <a:prstGeom prst="line">
              <a:avLst/>
            </a:prstGeom>
            <a:ln>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xmlns="" id="{FCEB8FF7-0DC0-4DB7-8F54-12215AE087ED}"/>
              </a:ext>
            </a:extLst>
          </p:cNvPr>
          <p:cNvSpPr/>
          <p:nvPr/>
        </p:nvSpPr>
        <p:spPr>
          <a:xfrm>
            <a:off x="169018" y="3428652"/>
            <a:ext cx="779381" cy="830997"/>
          </a:xfrm>
          <a:prstGeom prst="rect">
            <a:avLst/>
          </a:prstGeom>
        </p:spPr>
        <p:txBody>
          <a:bodyPr wrap="none">
            <a:spAutoFit/>
          </a:bodyPr>
          <a:lstStyle/>
          <a:p>
            <a:r>
              <a:rPr lang="id-ID" sz="4800">
                <a:solidFill>
                  <a:schemeClr val="bg1"/>
                </a:solidFill>
                <a:latin typeface="Modern Pictograms" panose="02000000000000000000" pitchFamily="50" charset="0"/>
              </a:rPr>
              <a:t>a</a:t>
            </a:r>
            <a:endParaRPr lang="en-US" sz="4800">
              <a:solidFill>
                <a:schemeClr val="bg1"/>
              </a:solidFill>
            </a:endParaRPr>
          </a:p>
        </p:txBody>
      </p:sp>
      <p:sp>
        <p:nvSpPr>
          <p:cNvPr id="36" name="Rectangle 35">
            <a:extLst>
              <a:ext uri="{FF2B5EF4-FFF2-40B4-BE49-F238E27FC236}">
                <a16:creationId xmlns:a16="http://schemas.microsoft.com/office/drawing/2014/main" xmlns="" id="{5CB5232A-ED95-4775-A23E-A3CE552272FD}"/>
              </a:ext>
            </a:extLst>
          </p:cNvPr>
          <p:cNvSpPr/>
          <p:nvPr/>
        </p:nvSpPr>
        <p:spPr>
          <a:xfrm>
            <a:off x="2196116" y="4288466"/>
            <a:ext cx="646331" cy="830997"/>
          </a:xfrm>
          <a:prstGeom prst="rect">
            <a:avLst/>
          </a:prstGeom>
        </p:spPr>
        <p:txBody>
          <a:bodyPr wrap="none">
            <a:spAutoFit/>
          </a:bodyPr>
          <a:lstStyle/>
          <a:p>
            <a:r>
              <a:rPr lang="id-ID" sz="4800">
                <a:solidFill>
                  <a:schemeClr val="bg1"/>
                </a:solidFill>
                <a:latin typeface="Modern Pictograms" panose="02000000000000000000" pitchFamily="50" charset="0"/>
              </a:rPr>
              <a:t>J</a:t>
            </a:r>
            <a:endParaRPr lang="en-US" sz="4800">
              <a:solidFill>
                <a:schemeClr val="bg1"/>
              </a:solidFill>
            </a:endParaRPr>
          </a:p>
        </p:txBody>
      </p:sp>
      <p:sp>
        <p:nvSpPr>
          <p:cNvPr id="37" name="Rectangle 36">
            <a:extLst>
              <a:ext uri="{FF2B5EF4-FFF2-40B4-BE49-F238E27FC236}">
                <a16:creationId xmlns:a16="http://schemas.microsoft.com/office/drawing/2014/main" xmlns="" id="{CC793C42-C624-4DE5-A0B3-D902792D16C9}"/>
              </a:ext>
            </a:extLst>
          </p:cNvPr>
          <p:cNvSpPr/>
          <p:nvPr/>
        </p:nvSpPr>
        <p:spPr>
          <a:xfrm>
            <a:off x="3951073" y="5173767"/>
            <a:ext cx="671979" cy="830997"/>
          </a:xfrm>
          <a:prstGeom prst="rect">
            <a:avLst/>
          </a:prstGeom>
        </p:spPr>
        <p:txBody>
          <a:bodyPr wrap="none">
            <a:spAutoFit/>
          </a:bodyPr>
          <a:lstStyle/>
          <a:p>
            <a:r>
              <a:rPr lang="id-ID" sz="4800">
                <a:solidFill>
                  <a:schemeClr val="bg1"/>
                </a:solidFill>
                <a:latin typeface="Modern Pictograms" panose="02000000000000000000" pitchFamily="50" charset="0"/>
              </a:rPr>
              <a:t>I</a:t>
            </a:r>
            <a:endParaRPr lang="en-US" sz="4800">
              <a:solidFill>
                <a:schemeClr val="bg1"/>
              </a:solidFill>
            </a:endParaRPr>
          </a:p>
        </p:txBody>
      </p:sp>
      <p:sp>
        <p:nvSpPr>
          <p:cNvPr id="38" name="Rectangle 37">
            <a:extLst>
              <a:ext uri="{FF2B5EF4-FFF2-40B4-BE49-F238E27FC236}">
                <a16:creationId xmlns:a16="http://schemas.microsoft.com/office/drawing/2014/main" xmlns="" id="{C9EF6564-072D-47C3-9811-E5BE8FDBC22F}"/>
              </a:ext>
            </a:extLst>
          </p:cNvPr>
          <p:cNvSpPr/>
          <p:nvPr/>
        </p:nvSpPr>
        <p:spPr>
          <a:xfrm>
            <a:off x="5813610" y="6011994"/>
            <a:ext cx="657552" cy="830997"/>
          </a:xfrm>
          <a:prstGeom prst="rect">
            <a:avLst/>
          </a:prstGeom>
        </p:spPr>
        <p:txBody>
          <a:bodyPr wrap="none">
            <a:spAutoFit/>
          </a:bodyPr>
          <a:lstStyle/>
          <a:p>
            <a:r>
              <a:rPr lang="id-ID" sz="4800">
                <a:solidFill>
                  <a:schemeClr val="bg1"/>
                </a:solidFill>
                <a:latin typeface="Modern Pictograms" panose="02000000000000000000" pitchFamily="50" charset="0"/>
              </a:rPr>
              <a:t>w</a:t>
            </a:r>
            <a:endParaRPr lang="en-US" sz="4800">
              <a:solidFill>
                <a:schemeClr val="bg1"/>
              </a:solidFill>
            </a:endParaRPr>
          </a:p>
        </p:txBody>
      </p:sp>
      <p:sp>
        <p:nvSpPr>
          <p:cNvPr id="39" name="Content Placeholder 2">
            <a:extLst>
              <a:ext uri="{FF2B5EF4-FFF2-40B4-BE49-F238E27FC236}">
                <a16:creationId xmlns:a16="http://schemas.microsoft.com/office/drawing/2014/main" xmlns="" id="{43492088-7F63-4C13-8E56-C9B4576513C3}"/>
              </a:ext>
            </a:extLst>
          </p:cNvPr>
          <p:cNvSpPr txBox="1">
            <a:spLocks/>
          </p:cNvSpPr>
          <p:nvPr/>
        </p:nvSpPr>
        <p:spPr>
          <a:xfrm>
            <a:off x="4814930" y="3456409"/>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2">
                    <a:lumMod val="50000"/>
                  </a:schemeClr>
                </a:solidFill>
              </a:rPr>
              <a:t>Lorem ipsum dolor sit amet, consectetur adipiscing elit. Sed imperdiet tincidunt.</a:t>
            </a:r>
            <a:endParaRPr lang="en-US" sz="700" dirty="0">
              <a:solidFill>
                <a:schemeClr val="bg2">
                  <a:lumMod val="50000"/>
                </a:schemeClr>
              </a:solidFill>
            </a:endParaRPr>
          </a:p>
        </p:txBody>
      </p:sp>
      <p:grpSp>
        <p:nvGrpSpPr>
          <p:cNvPr id="40" name="Group 39">
            <a:extLst>
              <a:ext uri="{FF2B5EF4-FFF2-40B4-BE49-F238E27FC236}">
                <a16:creationId xmlns:a16="http://schemas.microsoft.com/office/drawing/2014/main" xmlns="" id="{2AAD6268-D49B-4A2E-BE17-FAC543EFE3A9}"/>
              </a:ext>
            </a:extLst>
          </p:cNvPr>
          <p:cNvGrpSpPr/>
          <p:nvPr/>
        </p:nvGrpSpPr>
        <p:grpSpPr>
          <a:xfrm>
            <a:off x="5977515" y="4859560"/>
            <a:ext cx="261290" cy="1167018"/>
            <a:chOff x="1374514" y="1504950"/>
            <a:chExt cx="261290" cy="1167018"/>
          </a:xfrm>
        </p:grpSpPr>
        <p:cxnSp>
          <p:nvCxnSpPr>
            <p:cNvPr id="41" name="Straight Connector 40">
              <a:extLst>
                <a:ext uri="{FF2B5EF4-FFF2-40B4-BE49-F238E27FC236}">
                  <a16:creationId xmlns:a16="http://schemas.microsoft.com/office/drawing/2014/main" xmlns="" id="{02DA934F-2CCE-459B-8FF6-1FD8D970CB91}"/>
                </a:ext>
              </a:extLst>
            </p:cNvPr>
            <p:cNvCxnSpPr/>
            <p:nvPr/>
          </p:nvCxnSpPr>
          <p:spPr>
            <a:xfrm flipH="1" flipV="1">
              <a:off x="1374514" y="1504950"/>
              <a:ext cx="2" cy="116701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280541D6-123C-4697-8D3D-D4064D2A9FDF}"/>
                </a:ext>
              </a:extLst>
            </p:cNvPr>
            <p:cNvCxnSpPr/>
            <p:nvPr/>
          </p:nvCxnSpPr>
          <p:spPr>
            <a:xfrm>
              <a:off x="1374514" y="1504950"/>
              <a:ext cx="261290" cy="0"/>
            </a:xfrm>
            <a:prstGeom prst="line">
              <a:avLst/>
            </a:prstGeom>
            <a:ln>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3" name="Content Placeholder 2">
            <a:extLst>
              <a:ext uri="{FF2B5EF4-FFF2-40B4-BE49-F238E27FC236}">
                <a16:creationId xmlns:a16="http://schemas.microsoft.com/office/drawing/2014/main" xmlns="" id="{918ABFDC-C285-48DF-A23E-790F3809A3BB}"/>
              </a:ext>
            </a:extLst>
          </p:cNvPr>
          <p:cNvSpPr txBox="1">
            <a:spLocks/>
          </p:cNvSpPr>
          <p:nvPr/>
        </p:nvSpPr>
        <p:spPr>
          <a:xfrm>
            <a:off x="6328103" y="4425220"/>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2">
                    <a:lumMod val="50000"/>
                  </a:schemeClr>
                </a:solidFill>
              </a:rPr>
              <a:t>Lorem ipsum dolor sit amet, consectetur adipiscing elit. Sed imperdiet tincidunt.</a:t>
            </a:r>
            <a:endParaRPr lang="en-US" sz="700" dirty="0">
              <a:solidFill>
                <a:schemeClr val="bg2">
                  <a:lumMod val="50000"/>
                </a:schemeClr>
              </a:solidFill>
            </a:endParaRPr>
          </a:p>
        </p:txBody>
      </p:sp>
      <p:grpSp>
        <p:nvGrpSpPr>
          <p:cNvPr id="44" name="Group 43">
            <a:extLst>
              <a:ext uri="{FF2B5EF4-FFF2-40B4-BE49-F238E27FC236}">
                <a16:creationId xmlns:a16="http://schemas.microsoft.com/office/drawing/2014/main" xmlns="" id="{C5D7BD70-125F-4758-8A8B-EE7E1931C28E}"/>
              </a:ext>
            </a:extLst>
          </p:cNvPr>
          <p:cNvGrpSpPr/>
          <p:nvPr/>
        </p:nvGrpSpPr>
        <p:grpSpPr>
          <a:xfrm>
            <a:off x="4401887" y="3803544"/>
            <a:ext cx="261290" cy="1447221"/>
            <a:chOff x="1374514" y="1504950"/>
            <a:chExt cx="261290" cy="1447221"/>
          </a:xfrm>
        </p:grpSpPr>
        <p:cxnSp>
          <p:nvCxnSpPr>
            <p:cNvPr id="45" name="Straight Connector 44">
              <a:extLst>
                <a:ext uri="{FF2B5EF4-FFF2-40B4-BE49-F238E27FC236}">
                  <a16:creationId xmlns:a16="http://schemas.microsoft.com/office/drawing/2014/main" xmlns="" id="{13E6051A-8ECF-42C4-9CC7-1A1D326B3907}"/>
                </a:ext>
              </a:extLst>
            </p:cNvPr>
            <p:cNvCxnSpPr/>
            <p:nvPr/>
          </p:nvCxnSpPr>
          <p:spPr>
            <a:xfrm flipV="1">
              <a:off x="1374514" y="1504950"/>
              <a:ext cx="0" cy="144722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01269E1-2CAD-4DC7-8315-70CA63480B2D}"/>
                </a:ext>
              </a:extLst>
            </p:cNvPr>
            <p:cNvCxnSpPr/>
            <p:nvPr/>
          </p:nvCxnSpPr>
          <p:spPr>
            <a:xfrm>
              <a:off x="1374514" y="1504950"/>
              <a:ext cx="261290" cy="0"/>
            </a:xfrm>
            <a:prstGeom prst="line">
              <a:avLst/>
            </a:prstGeom>
            <a:ln>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7" name="Content Placeholder 2">
            <a:extLst>
              <a:ext uri="{FF2B5EF4-FFF2-40B4-BE49-F238E27FC236}">
                <a16:creationId xmlns:a16="http://schemas.microsoft.com/office/drawing/2014/main" xmlns="" id="{9B27EBD2-D84F-41F0-AF73-1556CAF2807C}"/>
              </a:ext>
            </a:extLst>
          </p:cNvPr>
          <p:cNvSpPr txBox="1">
            <a:spLocks/>
          </p:cNvSpPr>
          <p:nvPr/>
        </p:nvSpPr>
        <p:spPr>
          <a:xfrm>
            <a:off x="2835492" y="3120212"/>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2">
                    <a:lumMod val="50000"/>
                  </a:schemeClr>
                </a:solidFill>
              </a:rPr>
              <a:t>Lorem ipsum dolor sit amet, consectetur adipiscing elit. Sed imperdiet tincidunt.</a:t>
            </a:r>
            <a:endParaRPr lang="en-US" sz="700" dirty="0">
              <a:solidFill>
                <a:schemeClr val="bg2">
                  <a:lumMod val="50000"/>
                </a:schemeClr>
              </a:solidFill>
            </a:endParaRPr>
          </a:p>
        </p:txBody>
      </p:sp>
      <p:grpSp>
        <p:nvGrpSpPr>
          <p:cNvPr id="48" name="Group 47">
            <a:extLst>
              <a:ext uri="{FF2B5EF4-FFF2-40B4-BE49-F238E27FC236}">
                <a16:creationId xmlns:a16="http://schemas.microsoft.com/office/drawing/2014/main" xmlns="" id="{683588BE-CCFD-47C2-8095-D989644B5294}"/>
              </a:ext>
            </a:extLst>
          </p:cNvPr>
          <p:cNvGrpSpPr/>
          <p:nvPr/>
        </p:nvGrpSpPr>
        <p:grpSpPr>
          <a:xfrm>
            <a:off x="578494" y="2521534"/>
            <a:ext cx="261290" cy="1167018"/>
            <a:chOff x="1374514" y="1504950"/>
            <a:chExt cx="261290" cy="1167018"/>
          </a:xfrm>
        </p:grpSpPr>
        <p:cxnSp>
          <p:nvCxnSpPr>
            <p:cNvPr id="49" name="Straight Connector 48">
              <a:extLst>
                <a:ext uri="{FF2B5EF4-FFF2-40B4-BE49-F238E27FC236}">
                  <a16:creationId xmlns:a16="http://schemas.microsoft.com/office/drawing/2014/main" xmlns="" id="{AB1C236B-3627-4118-8E7F-E3EF72735592}"/>
                </a:ext>
              </a:extLst>
            </p:cNvPr>
            <p:cNvCxnSpPr/>
            <p:nvPr/>
          </p:nvCxnSpPr>
          <p:spPr>
            <a:xfrm flipH="1" flipV="1">
              <a:off x="1374514" y="1504950"/>
              <a:ext cx="2" cy="116701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4BF5BB9-917F-4199-A53C-18F823FF3168}"/>
                </a:ext>
              </a:extLst>
            </p:cNvPr>
            <p:cNvCxnSpPr/>
            <p:nvPr/>
          </p:nvCxnSpPr>
          <p:spPr>
            <a:xfrm>
              <a:off x="1374514" y="1504950"/>
              <a:ext cx="261290" cy="0"/>
            </a:xfrm>
            <a:prstGeom prst="line">
              <a:avLst/>
            </a:prstGeom>
            <a:ln>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1" name="Content Placeholder 2">
            <a:extLst>
              <a:ext uri="{FF2B5EF4-FFF2-40B4-BE49-F238E27FC236}">
                <a16:creationId xmlns:a16="http://schemas.microsoft.com/office/drawing/2014/main" xmlns="" id="{A4D9E101-31CC-41BC-A4A0-5676C7EC9E9D}"/>
              </a:ext>
            </a:extLst>
          </p:cNvPr>
          <p:cNvSpPr txBox="1">
            <a:spLocks/>
          </p:cNvSpPr>
          <p:nvPr/>
        </p:nvSpPr>
        <p:spPr>
          <a:xfrm>
            <a:off x="885836" y="2263203"/>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2">
                    <a:lumMod val="50000"/>
                  </a:schemeClr>
                </a:solidFill>
              </a:rPr>
              <a:t>Lorem ipsum dolor sit amet, consectetur adipiscing elit. Sed imperdiet tincidunt.</a:t>
            </a:r>
            <a:endParaRPr lang="en-US" sz="700" dirty="0">
              <a:solidFill>
                <a:schemeClr val="bg2">
                  <a:lumMod val="50000"/>
                </a:schemeClr>
              </a:solidFill>
            </a:endParaRPr>
          </a:p>
        </p:txBody>
      </p:sp>
      <p:sp>
        <p:nvSpPr>
          <p:cNvPr id="52" name="TextBox 51">
            <a:extLst>
              <a:ext uri="{FF2B5EF4-FFF2-40B4-BE49-F238E27FC236}">
                <a16:creationId xmlns:a16="http://schemas.microsoft.com/office/drawing/2014/main" xmlns="" id="{0A9C62CE-7BB0-4776-A674-5BF730ECBBBF}"/>
              </a:ext>
            </a:extLst>
          </p:cNvPr>
          <p:cNvSpPr txBox="1"/>
          <p:nvPr/>
        </p:nvSpPr>
        <p:spPr>
          <a:xfrm>
            <a:off x="873802" y="1979516"/>
            <a:ext cx="1463349" cy="369332"/>
          </a:xfrm>
          <a:prstGeom prst="rect">
            <a:avLst/>
          </a:prstGeom>
          <a:noFill/>
        </p:spPr>
        <p:txBody>
          <a:bodyPr wrap="none" rtlCol="0">
            <a:spAutoFit/>
          </a:bodyPr>
          <a:lstStyle/>
          <a:p>
            <a:r>
              <a:rPr lang="en-US" b="1" dirty="0">
                <a:solidFill>
                  <a:schemeClr val="bg2">
                    <a:lumMod val="50000"/>
                  </a:schemeClr>
                </a:solidFill>
              </a:rPr>
              <a:t>1000+ Clients</a:t>
            </a:r>
            <a:endParaRPr lang="id-ID" b="1" dirty="0">
              <a:solidFill>
                <a:schemeClr val="bg2">
                  <a:lumMod val="50000"/>
                </a:schemeClr>
              </a:solidFill>
            </a:endParaRPr>
          </a:p>
        </p:txBody>
      </p:sp>
      <p:sp>
        <p:nvSpPr>
          <p:cNvPr id="53" name="TextBox 52">
            <a:extLst>
              <a:ext uri="{FF2B5EF4-FFF2-40B4-BE49-F238E27FC236}">
                <a16:creationId xmlns:a16="http://schemas.microsoft.com/office/drawing/2014/main" xmlns="" id="{429307AC-5B5F-4751-AAF1-25ACCFC95FBE}"/>
              </a:ext>
            </a:extLst>
          </p:cNvPr>
          <p:cNvSpPr txBox="1"/>
          <p:nvPr/>
        </p:nvSpPr>
        <p:spPr>
          <a:xfrm>
            <a:off x="2825444" y="2848518"/>
            <a:ext cx="1346331" cy="369332"/>
          </a:xfrm>
          <a:prstGeom prst="rect">
            <a:avLst/>
          </a:prstGeom>
          <a:noFill/>
        </p:spPr>
        <p:txBody>
          <a:bodyPr wrap="none" rtlCol="0">
            <a:spAutoFit/>
          </a:bodyPr>
          <a:lstStyle/>
          <a:p>
            <a:r>
              <a:rPr lang="en-US" b="1" dirty="0">
                <a:solidFill>
                  <a:schemeClr val="bg2">
                    <a:lumMod val="50000"/>
                  </a:schemeClr>
                </a:solidFill>
              </a:rPr>
              <a:t>500+ Clients</a:t>
            </a:r>
            <a:endParaRPr lang="id-ID" b="1" dirty="0">
              <a:solidFill>
                <a:schemeClr val="bg2">
                  <a:lumMod val="50000"/>
                </a:schemeClr>
              </a:solidFill>
            </a:endParaRPr>
          </a:p>
        </p:txBody>
      </p:sp>
      <p:sp>
        <p:nvSpPr>
          <p:cNvPr id="54" name="TextBox 53">
            <a:extLst>
              <a:ext uri="{FF2B5EF4-FFF2-40B4-BE49-F238E27FC236}">
                <a16:creationId xmlns:a16="http://schemas.microsoft.com/office/drawing/2014/main" xmlns="" id="{F5DB0EE9-B42A-464A-874C-96662A1BD058}"/>
              </a:ext>
            </a:extLst>
          </p:cNvPr>
          <p:cNvSpPr txBox="1"/>
          <p:nvPr/>
        </p:nvSpPr>
        <p:spPr>
          <a:xfrm>
            <a:off x="4792882" y="3243986"/>
            <a:ext cx="1346331" cy="369332"/>
          </a:xfrm>
          <a:prstGeom prst="rect">
            <a:avLst/>
          </a:prstGeom>
          <a:noFill/>
        </p:spPr>
        <p:txBody>
          <a:bodyPr wrap="none" rtlCol="0">
            <a:spAutoFit/>
          </a:bodyPr>
          <a:lstStyle/>
          <a:p>
            <a:r>
              <a:rPr lang="en-US" b="1" dirty="0">
                <a:solidFill>
                  <a:schemeClr val="bg2">
                    <a:lumMod val="50000"/>
                  </a:schemeClr>
                </a:solidFill>
              </a:rPr>
              <a:t>100+ Clients</a:t>
            </a:r>
            <a:endParaRPr lang="id-ID" b="1" dirty="0">
              <a:solidFill>
                <a:schemeClr val="bg2">
                  <a:lumMod val="50000"/>
                </a:schemeClr>
              </a:solidFill>
            </a:endParaRPr>
          </a:p>
        </p:txBody>
      </p:sp>
      <p:sp>
        <p:nvSpPr>
          <p:cNvPr id="55" name="TextBox 54">
            <a:extLst>
              <a:ext uri="{FF2B5EF4-FFF2-40B4-BE49-F238E27FC236}">
                <a16:creationId xmlns:a16="http://schemas.microsoft.com/office/drawing/2014/main" xmlns="" id="{5838276E-1B14-4210-95C1-585E1DE9BEB6}"/>
              </a:ext>
            </a:extLst>
          </p:cNvPr>
          <p:cNvSpPr txBox="1"/>
          <p:nvPr/>
        </p:nvSpPr>
        <p:spPr>
          <a:xfrm>
            <a:off x="6300759" y="4169682"/>
            <a:ext cx="1346331" cy="369332"/>
          </a:xfrm>
          <a:prstGeom prst="rect">
            <a:avLst/>
          </a:prstGeom>
          <a:noFill/>
        </p:spPr>
        <p:txBody>
          <a:bodyPr wrap="none" rtlCol="0">
            <a:spAutoFit/>
          </a:bodyPr>
          <a:lstStyle/>
          <a:p>
            <a:r>
              <a:rPr lang="en-US" b="1" dirty="0">
                <a:solidFill>
                  <a:schemeClr val="bg2">
                    <a:lumMod val="50000"/>
                  </a:schemeClr>
                </a:solidFill>
              </a:rPr>
              <a:t>&lt;100 Clients</a:t>
            </a:r>
            <a:endParaRPr lang="id-ID" b="1" dirty="0">
              <a:solidFill>
                <a:schemeClr val="bg2">
                  <a:lumMod val="50000"/>
                </a:schemeClr>
              </a:solidFill>
            </a:endParaRPr>
          </a:p>
        </p:txBody>
      </p:sp>
      <p:sp>
        <p:nvSpPr>
          <p:cNvPr id="56" name="Rounded Rectangle 72">
            <a:extLst>
              <a:ext uri="{FF2B5EF4-FFF2-40B4-BE49-F238E27FC236}">
                <a16:creationId xmlns:a16="http://schemas.microsoft.com/office/drawing/2014/main" xmlns="" id="{D71E1553-6E51-4599-A24C-3BA4CF295671}"/>
              </a:ext>
            </a:extLst>
          </p:cNvPr>
          <p:cNvSpPr/>
          <p:nvPr/>
        </p:nvSpPr>
        <p:spPr>
          <a:xfrm>
            <a:off x="8213272" y="300306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ounded Rectangle 74">
            <a:extLst>
              <a:ext uri="{FF2B5EF4-FFF2-40B4-BE49-F238E27FC236}">
                <a16:creationId xmlns:a16="http://schemas.microsoft.com/office/drawing/2014/main" xmlns="" id="{A1D51461-AB3E-4D5E-81E5-F4B439875074}"/>
              </a:ext>
            </a:extLst>
          </p:cNvPr>
          <p:cNvSpPr/>
          <p:nvPr/>
        </p:nvSpPr>
        <p:spPr>
          <a:xfrm>
            <a:off x="8213272" y="3814369"/>
            <a:ext cx="555387" cy="5509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Rounded Rectangle 75">
            <a:extLst>
              <a:ext uri="{FF2B5EF4-FFF2-40B4-BE49-F238E27FC236}">
                <a16:creationId xmlns:a16="http://schemas.microsoft.com/office/drawing/2014/main" xmlns="" id="{5CD3876D-68EA-4611-B985-9E4B3D9A2694}"/>
              </a:ext>
            </a:extLst>
          </p:cNvPr>
          <p:cNvSpPr/>
          <p:nvPr/>
        </p:nvSpPr>
        <p:spPr>
          <a:xfrm>
            <a:off x="8213272" y="4625674"/>
            <a:ext cx="555387" cy="5509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Rounded Rectangle 76">
            <a:extLst>
              <a:ext uri="{FF2B5EF4-FFF2-40B4-BE49-F238E27FC236}">
                <a16:creationId xmlns:a16="http://schemas.microsoft.com/office/drawing/2014/main" xmlns="" id="{5E42DADE-D6C9-4F3F-ADBB-F902BAC2F723}"/>
              </a:ext>
            </a:extLst>
          </p:cNvPr>
          <p:cNvSpPr/>
          <p:nvPr/>
        </p:nvSpPr>
        <p:spPr>
          <a:xfrm>
            <a:off x="8213271" y="5436979"/>
            <a:ext cx="555387" cy="55093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Text Placeholder 5">
            <a:extLst>
              <a:ext uri="{FF2B5EF4-FFF2-40B4-BE49-F238E27FC236}">
                <a16:creationId xmlns:a16="http://schemas.microsoft.com/office/drawing/2014/main" xmlns="" id="{1420FD5D-C01B-456F-95CE-08CBCE071F4B}"/>
              </a:ext>
            </a:extLst>
          </p:cNvPr>
          <p:cNvSpPr txBox="1">
            <a:spLocks/>
          </p:cNvSpPr>
          <p:nvPr/>
        </p:nvSpPr>
        <p:spPr>
          <a:xfrm>
            <a:off x="9075753" y="3159291"/>
            <a:ext cx="2844298" cy="475387"/>
          </a:xfrm>
          <a:prstGeom prst="rect">
            <a:avLst/>
          </a:prstGeom>
        </p:spPr>
        <p:txBody>
          <a:bodyPr vert="horz" lIns="91440" tIns="45720" rIns="91440" bIns="45720" rtlCol="0">
            <a:normAutofit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2"/>
                </a:solidFill>
                <a:ea typeface="Open Sans Light" panose="020B0306030504020204" pitchFamily="34" charset="0"/>
                <a:cs typeface="Open Sans Light" panose="020B0306030504020204" pitchFamily="34" charset="0"/>
              </a:rPr>
              <a:t>Lorem ipsum dolor sit </a:t>
            </a:r>
            <a:r>
              <a:rPr lang="id-ID" sz="1200">
                <a:solidFill>
                  <a:schemeClr val="tx2"/>
                </a:solidFill>
                <a:ea typeface="Open Sans Light" panose="020B0306030504020204" pitchFamily="34" charset="0"/>
                <a:cs typeface="Open Sans Light" panose="020B0306030504020204" pitchFamily="34" charset="0"/>
              </a:rPr>
              <a:t>dudu </a:t>
            </a:r>
            <a:r>
              <a:rPr lang="en-US" sz="1200">
                <a:solidFill>
                  <a:schemeClr val="tx2"/>
                </a:solidFill>
                <a:ea typeface="Open Sans Light" panose="020B0306030504020204" pitchFamily="34" charset="0"/>
                <a:cs typeface="Open Sans Light" panose="020B0306030504020204" pitchFamily="34" charset="0"/>
              </a:rPr>
              <a:t>amet, consectetur adipiscing elit. </a:t>
            </a:r>
            <a:endParaRPr lang="id-ID" sz="1200"/>
          </a:p>
        </p:txBody>
      </p:sp>
      <p:sp>
        <p:nvSpPr>
          <p:cNvPr id="66" name="TextBox 65">
            <a:extLst>
              <a:ext uri="{FF2B5EF4-FFF2-40B4-BE49-F238E27FC236}">
                <a16:creationId xmlns:a16="http://schemas.microsoft.com/office/drawing/2014/main" xmlns="" id="{6CAA98F4-CDE8-444A-B2B2-BA3154F26A1B}"/>
              </a:ext>
            </a:extLst>
          </p:cNvPr>
          <p:cNvSpPr txBox="1"/>
          <p:nvPr/>
        </p:nvSpPr>
        <p:spPr>
          <a:xfrm>
            <a:off x="9064494" y="2896872"/>
            <a:ext cx="1857642" cy="369332"/>
          </a:xfrm>
          <a:prstGeom prst="rect">
            <a:avLst/>
          </a:prstGeom>
          <a:noFill/>
        </p:spPr>
        <p:txBody>
          <a:bodyPr wrap="square" rtlCol="0">
            <a:spAutoFit/>
          </a:bodyPr>
          <a:lstStyle/>
          <a:p>
            <a:r>
              <a:rPr lang="id-ID" b="1">
                <a:solidFill>
                  <a:schemeClr val="tx2"/>
                </a:solidFill>
              </a:rPr>
              <a:t>Text sample here</a:t>
            </a:r>
            <a:endParaRPr lang="id-ID" b="1" dirty="0">
              <a:solidFill>
                <a:schemeClr val="tx2"/>
              </a:solidFill>
            </a:endParaRPr>
          </a:p>
        </p:txBody>
      </p:sp>
      <p:sp>
        <p:nvSpPr>
          <p:cNvPr id="68" name="Text Placeholder 5">
            <a:extLst>
              <a:ext uri="{FF2B5EF4-FFF2-40B4-BE49-F238E27FC236}">
                <a16:creationId xmlns:a16="http://schemas.microsoft.com/office/drawing/2014/main" xmlns="" id="{F710324E-4358-4F42-A815-0FAA75B6D2FB}"/>
              </a:ext>
            </a:extLst>
          </p:cNvPr>
          <p:cNvSpPr txBox="1">
            <a:spLocks/>
          </p:cNvSpPr>
          <p:nvPr/>
        </p:nvSpPr>
        <p:spPr>
          <a:xfrm>
            <a:off x="9075753" y="3981354"/>
            <a:ext cx="2844298" cy="475387"/>
          </a:xfrm>
          <a:prstGeom prst="rect">
            <a:avLst/>
          </a:prstGeom>
        </p:spPr>
        <p:txBody>
          <a:bodyPr vert="horz" lIns="91440" tIns="45720" rIns="91440" bIns="45720" rtlCol="0">
            <a:normAutofit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2"/>
                </a:solidFill>
                <a:ea typeface="Open Sans Light" panose="020B0306030504020204" pitchFamily="34" charset="0"/>
                <a:cs typeface="Open Sans Light" panose="020B0306030504020204" pitchFamily="34" charset="0"/>
              </a:rPr>
              <a:t>Lorem ipsum dolor sit </a:t>
            </a:r>
            <a:r>
              <a:rPr lang="id-ID" sz="1200">
                <a:solidFill>
                  <a:schemeClr val="tx2"/>
                </a:solidFill>
                <a:ea typeface="Open Sans Light" panose="020B0306030504020204" pitchFamily="34" charset="0"/>
                <a:cs typeface="Open Sans Light" panose="020B0306030504020204" pitchFamily="34" charset="0"/>
              </a:rPr>
              <a:t>dudu </a:t>
            </a:r>
            <a:r>
              <a:rPr lang="en-US" sz="1200">
                <a:solidFill>
                  <a:schemeClr val="tx2"/>
                </a:solidFill>
                <a:ea typeface="Open Sans Light" panose="020B0306030504020204" pitchFamily="34" charset="0"/>
                <a:cs typeface="Open Sans Light" panose="020B0306030504020204" pitchFamily="34" charset="0"/>
              </a:rPr>
              <a:t>amet, consectetur adipiscing elit. </a:t>
            </a:r>
            <a:endParaRPr lang="id-ID" sz="1200"/>
          </a:p>
        </p:txBody>
      </p:sp>
      <p:sp>
        <p:nvSpPr>
          <p:cNvPr id="69" name="TextBox 68">
            <a:extLst>
              <a:ext uri="{FF2B5EF4-FFF2-40B4-BE49-F238E27FC236}">
                <a16:creationId xmlns:a16="http://schemas.microsoft.com/office/drawing/2014/main" xmlns="" id="{D0541B6E-ABEC-423A-AE59-6F8A3F304E74}"/>
              </a:ext>
            </a:extLst>
          </p:cNvPr>
          <p:cNvSpPr txBox="1"/>
          <p:nvPr/>
        </p:nvSpPr>
        <p:spPr>
          <a:xfrm>
            <a:off x="9064494" y="3718935"/>
            <a:ext cx="1857642" cy="369332"/>
          </a:xfrm>
          <a:prstGeom prst="rect">
            <a:avLst/>
          </a:prstGeom>
          <a:noFill/>
        </p:spPr>
        <p:txBody>
          <a:bodyPr wrap="square" rtlCol="0">
            <a:spAutoFit/>
          </a:bodyPr>
          <a:lstStyle/>
          <a:p>
            <a:r>
              <a:rPr lang="id-ID" b="1">
                <a:solidFill>
                  <a:schemeClr val="tx2"/>
                </a:solidFill>
              </a:rPr>
              <a:t>Text sample here</a:t>
            </a:r>
            <a:endParaRPr lang="id-ID" b="1" dirty="0">
              <a:solidFill>
                <a:schemeClr val="tx2"/>
              </a:solidFill>
            </a:endParaRPr>
          </a:p>
        </p:txBody>
      </p:sp>
      <p:sp>
        <p:nvSpPr>
          <p:cNvPr id="71" name="Text Placeholder 5">
            <a:extLst>
              <a:ext uri="{FF2B5EF4-FFF2-40B4-BE49-F238E27FC236}">
                <a16:creationId xmlns:a16="http://schemas.microsoft.com/office/drawing/2014/main" xmlns="" id="{21EB01FA-A225-46F3-8A3C-D29F5D8F315B}"/>
              </a:ext>
            </a:extLst>
          </p:cNvPr>
          <p:cNvSpPr txBox="1">
            <a:spLocks/>
          </p:cNvSpPr>
          <p:nvPr/>
        </p:nvSpPr>
        <p:spPr>
          <a:xfrm>
            <a:off x="9075753" y="4791753"/>
            <a:ext cx="2844298" cy="475387"/>
          </a:xfrm>
          <a:prstGeom prst="rect">
            <a:avLst/>
          </a:prstGeom>
        </p:spPr>
        <p:txBody>
          <a:bodyPr vert="horz" lIns="91440" tIns="45720" rIns="91440" bIns="45720" rtlCol="0">
            <a:normAutofit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2"/>
                </a:solidFill>
                <a:ea typeface="Open Sans Light" panose="020B0306030504020204" pitchFamily="34" charset="0"/>
                <a:cs typeface="Open Sans Light" panose="020B0306030504020204" pitchFamily="34" charset="0"/>
              </a:rPr>
              <a:t>Lorem ipsum dolor sit </a:t>
            </a:r>
            <a:r>
              <a:rPr lang="id-ID" sz="1200">
                <a:solidFill>
                  <a:schemeClr val="tx2"/>
                </a:solidFill>
                <a:ea typeface="Open Sans Light" panose="020B0306030504020204" pitchFamily="34" charset="0"/>
                <a:cs typeface="Open Sans Light" panose="020B0306030504020204" pitchFamily="34" charset="0"/>
              </a:rPr>
              <a:t>dudu </a:t>
            </a:r>
            <a:r>
              <a:rPr lang="en-US" sz="1200">
                <a:solidFill>
                  <a:schemeClr val="tx2"/>
                </a:solidFill>
                <a:ea typeface="Open Sans Light" panose="020B0306030504020204" pitchFamily="34" charset="0"/>
                <a:cs typeface="Open Sans Light" panose="020B0306030504020204" pitchFamily="34" charset="0"/>
              </a:rPr>
              <a:t>amet, consectetur adipiscing elit. </a:t>
            </a:r>
            <a:endParaRPr lang="id-ID" sz="1200"/>
          </a:p>
        </p:txBody>
      </p:sp>
      <p:sp>
        <p:nvSpPr>
          <p:cNvPr id="72" name="TextBox 71">
            <a:extLst>
              <a:ext uri="{FF2B5EF4-FFF2-40B4-BE49-F238E27FC236}">
                <a16:creationId xmlns:a16="http://schemas.microsoft.com/office/drawing/2014/main" xmlns="" id="{DF649C62-72C9-45E7-8271-FE7935C12288}"/>
              </a:ext>
            </a:extLst>
          </p:cNvPr>
          <p:cNvSpPr txBox="1"/>
          <p:nvPr/>
        </p:nvSpPr>
        <p:spPr>
          <a:xfrm>
            <a:off x="9064494" y="4529334"/>
            <a:ext cx="1857642" cy="369332"/>
          </a:xfrm>
          <a:prstGeom prst="rect">
            <a:avLst/>
          </a:prstGeom>
          <a:noFill/>
        </p:spPr>
        <p:txBody>
          <a:bodyPr wrap="square" rtlCol="0">
            <a:spAutoFit/>
          </a:bodyPr>
          <a:lstStyle/>
          <a:p>
            <a:r>
              <a:rPr lang="id-ID" b="1" dirty="0">
                <a:solidFill>
                  <a:schemeClr val="tx2"/>
                </a:solidFill>
              </a:rPr>
              <a:t>Text sample here</a:t>
            </a:r>
          </a:p>
        </p:txBody>
      </p:sp>
      <p:sp>
        <p:nvSpPr>
          <p:cNvPr id="74" name="Text Placeholder 5">
            <a:extLst>
              <a:ext uri="{FF2B5EF4-FFF2-40B4-BE49-F238E27FC236}">
                <a16:creationId xmlns:a16="http://schemas.microsoft.com/office/drawing/2014/main" xmlns="" id="{AA2C553E-42B9-47C4-9E9B-D84357959DCC}"/>
              </a:ext>
            </a:extLst>
          </p:cNvPr>
          <p:cNvSpPr txBox="1">
            <a:spLocks/>
          </p:cNvSpPr>
          <p:nvPr/>
        </p:nvSpPr>
        <p:spPr>
          <a:xfrm>
            <a:off x="9089201" y="5628916"/>
            <a:ext cx="2844298" cy="475387"/>
          </a:xfrm>
          <a:prstGeom prst="rect">
            <a:avLst/>
          </a:prstGeom>
        </p:spPr>
        <p:txBody>
          <a:bodyPr vert="horz" lIns="91440" tIns="45720" rIns="91440" bIns="45720" rtlCol="0">
            <a:normAutofit lnSpcReduction="1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tx2"/>
                </a:solidFill>
                <a:ea typeface="Open Sans Light" panose="020B0306030504020204" pitchFamily="34" charset="0"/>
                <a:cs typeface="Open Sans Light" panose="020B0306030504020204" pitchFamily="34" charset="0"/>
              </a:rPr>
              <a:t>Lorem ipsum dolor sit </a:t>
            </a:r>
            <a:r>
              <a:rPr lang="id-ID" sz="1200">
                <a:solidFill>
                  <a:schemeClr val="tx2"/>
                </a:solidFill>
                <a:ea typeface="Open Sans Light" panose="020B0306030504020204" pitchFamily="34" charset="0"/>
                <a:cs typeface="Open Sans Light" panose="020B0306030504020204" pitchFamily="34" charset="0"/>
              </a:rPr>
              <a:t>dudu </a:t>
            </a:r>
            <a:r>
              <a:rPr lang="en-US" sz="1200">
                <a:solidFill>
                  <a:schemeClr val="tx2"/>
                </a:solidFill>
                <a:ea typeface="Open Sans Light" panose="020B0306030504020204" pitchFamily="34" charset="0"/>
                <a:cs typeface="Open Sans Light" panose="020B0306030504020204" pitchFamily="34" charset="0"/>
              </a:rPr>
              <a:t>amet, consectetur adipiscing elit. </a:t>
            </a:r>
            <a:endParaRPr lang="id-ID" sz="1200"/>
          </a:p>
        </p:txBody>
      </p:sp>
      <p:sp>
        <p:nvSpPr>
          <p:cNvPr id="75" name="TextBox 74">
            <a:extLst>
              <a:ext uri="{FF2B5EF4-FFF2-40B4-BE49-F238E27FC236}">
                <a16:creationId xmlns:a16="http://schemas.microsoft.com/office/drawing/2014/main" xmlns="" id="{46AEF67F-587A-40EE-973D-CF2769E9114A}"/>
              </a:ext>
            </a:extLst>
          </p:cNvPr>
          <p:cNvSpPr txBox="1"/>
          <p:nvPr/>
        </p:nvSpPr>
        <p:spPr>
          <a:xfrm>
            <a:off x="9077942" y="5366497"/>
            <a:ext cx="1857642" cy="369332"/>
          </a:xfrm>
          <a:prstGeom prst="rect">
            <a:avLst/>
          </a:prstGeom>
          <a:noFill/>
        </p:spPr>
        <p:txBody>
          <a:bodyPr wrap="square" rtlCol="0">
            <a:spAutoFit/>
          </a:bodyPr>
          <a:lstStyle/>
          <a:p>
            <a:r>
              <a:rPr lang="id-ID" b="1">
                <a:solidFill>
                  <a:schemeClr val="tx2"/>
                </a:solidFill>
              </a:rPr>
              <a:t>Text sample here</a:t>
            </a:r>
            <a:endParaRPr lang="id-ID" b="1" dirty="0">
              <a:solidFill>
                <a:schemeClr val="tx2"/>
              </a:solidFill>
            </a:endParaRPr>
          </a:p>
        </p:txBody>
      </p:sp>
      <p:sp>
        <p:nvSpPr>
          <p:cNvPr id="77" name="Freeform 375">
            <a:extLst>
              <a:ext uri="{FF2B5EF4-FFF2-40B4-BE49-F238E27FC236}">
                <a16:creationId xmlns:a16="http://schemas.microsoft.com/office/drawing/2014/main" xmlns="" id="{2F35302D-CCCA-4B1F-BCE6-28A1834F9E69}"/>
              </a:ext>
            </a:extLst>
          </p:cNvPr>
          <p:cNvSpPr>
            <a:spLocks noEditPoints="1"/>
          </p:cNvSpPr>
          <p:nvPr/>
        </p:nvSpPr>
        <p:spPr bwMode="auto">
          <a:xfrm>
            <a:off x="8350385" y="3932966"/>
            <a:ext cx="281158" cy="313737"/>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8" name="Freeform 417">
            <a:extLst>
              <a:ext uri="{FF2B5EF4-FFF2-40B4-BE49-F238E27FC236}">
                <a16:creationId xmlns:a16="http://schemas.microsoft.com/office/drawing/2014/main" xmlns="" id="{B43844DC-1812-46D6-8363-550486518DD7}"/>
              </a:ext>
            </a:extLst>
          </p:cNvPr>
          <p:cNvSpPr>
            <a:spLocks noEditPoints="1"/>
          </p:cNvSpPr>
          <p:nvPr/>
        </p:nvSpPr>
        <p:spPr bwMode="auto">
          <a:xfrm>
            <a:off x="8370067" y="4738861"/>
            <a:ext cx="260437" cy="324815"/>
          </a:xfrm>
          <a:custGeom>
            <a:avLst/>
            <a:gdLst>
              <a:gd name="T0" fmla="*/ 205 w 357"/>
              <a:gd name="T1" fmla="*/ 356 h 443"/>
              <a:gd name="T2" fmla="*/ 247 w 357"/>
              <a:gd name="T3" fmla="*/ 353 h 443"/>
              <a:gd name="T4" fmla="*/ 286 w 357"/>
              <a:gd name="T5" fmla="*/ 342 h 443"/>
              <a:gd name="T6" fmla="*/ 321 w 357"/>
              <a:gd name="T7" fmla="*/ 322 h 443"/>
              <a:gd name="T8" fmla="*/ 353 w 357"/>
              <a:gd name="T9" fmla="*/ 297 h 443"/>
              <a:gd name="T10" fmla="*/ 356 w 357"/>
              <a:gd name="T11" fmla="*/ 291 h 443"/>
              <a:gd name="T12" fmla="*/ 357 w 357"/>
              <a:gd name="T13" fmla="*/ 285 h 443"/>
              <a:gd name="T14" fmla="*/ 356 w 357"/>
              <a:gd name="T15" fmla="*/ 277 h 443"/>
              <a:gd name="T16" fmla="*/ 278 w 357"/>
              <a:gd name="T17" fmla="*/ 200 h 443"/>
              <a:gd name="T18" fmla="*/ 278 w 357"/>
              <a:gd name="T19" fmla="*/ 92 h 443"/>
              <a:gd name="T20" fmla="*/ 274 w 357"/>
              <a:gd name="T21" fmla="*/ 82 h 443"/>
              <a:gd name="T22" fmla="*/ 263 w 357"/>
              <a:gd name="T23" fmla="*/ 79 h 443"/>
              <a:gd name="T24" fmla="*/ 84 w 357"/>
              <a:gd name="T25" fmla="*/ 4 h 443"/>
              <a:gd name="T26" fmla="*/ 78 w 357"/>
              <a:gd name="T27" fmla="*/ 1 h 443"/>
              <a:gd name="T28" fmla="*/ 66 w 357"/>
              <a:gd name="T29" fmla="*/ 1 h 443"/>
              <a:gd name="T30" fmla="*/ 60 w 357"/>
              <a:gd name="T31" fmla="*/ 4 h 443"/>
              <a:gd name="T32" fmla="*/ 33 w 357"/>
              <a:gd name="T33" fmla="*/ 37 h 443"/>
              <a:gd name="T34" fmla="*/ 15 w 357"/>
              <a:gd name="T35" fmla="*/ 73 h 443"/>
              <a:gd name="T36" fmla="*/ 3 w 357"/>
              <a:gd name="T37" fmla="*/ 112 h 443"/>
              <a:gd name="T38" fmla="*/ 0 w 357"/>
              <a:gd name="T39" fmla="*/ 150 h 443"/>
              <a:gd name="T40" fmla="*/ 3 w 357"/>
              <a:gd name="T41" fmla="*/ 189 h 443"/>
              <a:gd name="T42" fmla="*/ 15 w 357"/>
              <a:gd name="T43" fmla="*/ 228 h 443"/>
              <a:gd name="T44" fmla="*/ 35 w 357"/>
              <a:gd name="T45" fmla="*/ 264 h 443"/>
              <a:gd name="T46" fmla="*/ 62 w 357"/>
              <a:gd name="T47" fmla="*/ 297 h 443"/>
              <a:gd name="T48" fmla="*/ 77 w 357"/>
              <a:gd name="T49" fmla="*/ 310 h 443"/>
              <a:gd name="T50" fmla="*/ 111 w 357"/>
              <a:gd name="T51" fmla="*/ 333 h 443"/>
              <a:gd name="T52" fmla="*/ 129 w 357"/>
              <a:gd name="T53" fmla="*/ 413 h 443"/>
              <a:gd name="T54" fmla="*/ 75 w 357"/>
              <a:gd name="T55" fmla="*/ 413 h 443"/>
              <a:gd name="T56" fmla="*/ 63 w 357"/>
              <a:gd name="T57" fmla="*/ 418 h 443"/>
              <a:gd name="T58" fmla="*/ 59 w 357"/>
              <a:gd name="T59" fmla="*/ 428 h 443"/>
              <a:gd name="T60" fmla="*/ 60 w 357"/>
              <a:gd name="T61" fmla="*/ 434 h 443"/>
              <a:gd name="T62" fmla="*/ 69 w 357"/>
              <a:gd name="T63" fmla="*/ 442 h 443"/>
              <a:gd name="T64" fmla="*/ 212 w 357"/>
              <a:gd name="T65" fmla="*/ 443 h 443"/>
              <a:gd name="T66" fmla="*/ 218 w 357"/>
              <a:gd name="T67" fmla="*/ 442 h 443"/>
              <a:gd name="T68" fmla="*/ 227 w 357"/>
              <a:gd name="T69" fmla="*/ 434 h 443"/>
              <a:gd name="T70" fmla="*/ 229 w 357"/>
              <a:gd name="T71" fmla="*/ 428 h 443"/>
              <a:gd name="T72" fmla="*/ 224 w 357"/>
              <a:gd name="T73" fmla="*/ 418 h 443"/>
              <a:gd name="T74" fmla="*/ 212 w 357"/>
              <a:gd name="T75" fmla="*/ 413 h 443"/>
              <a:gd name="T76" fmla="*/ 159 w 357"/>
              <a:gd name="T77" fmla="*/ 352 h 443"/>
              <a:gd name="T78" fmla="*/ 183 w 357"/>
              <a:gd name="T79" fmla="*/ 356 h 443"/>
              <a:gd name="T80" fmla="*/ 205 w 357"/>
              <a:gd name="T81" fmla="*/ 356 h 443"/>
              <a:gd name="T82" fmla="*/ 248 w 357"/>
              <a:gd name="T83" fmla="*/ 165 h 443"/>
              <a:gd name="T84" fmla="*/ 248 w 357"/>
              <a:gd name="T85" fmla="*/ 109 h 443"/>
              <a:gd name="T86" fmla="*/ 84 w 357"/>
              <a:gd name="T87" fmla="*/ 273 h 443"/>
              <a:gd name="T88" fmla="*/ 63 w 357"/>
              <a:gd name="T89" fmla="*/ 247 h 443"/>
              <a:gd name="T90" fmla="*/ 48 w 357"/>
              <a:gd name="T91" fmla="*/ 219 h 443"/>
              <a:gd name="T92" fmla="*/ 38 w 357"/>
              <a:gd name="T93" fmla="*/ 189 h 443"/>
              <a:gd name="T94" fmla="*/ 33 w 357"/>
              <a:gd name="T95" fmla="*/ 158 h 443"/>
              <a:gd name="T96" fmla="*/ 35 w 357"/>
              <a:gd name="T97" fmla="*/ 127 h 443"/>
              <a:gd name="T98" fmla="*/ 42 w 357"/>
              <a:gd name="T99" fmla="*/ 97 h 443"/>
              <a:gd name="T100" fmla="*/ 54 w 357"/>
              <a:gd name="T101" fmla="*/ 67 h 443"/>
              <a:gd name="T102" fmla="*/ 72 w 357"/>
              <a:gd name="T103" fmla="*/ 40 h 443"/>
              <a:gd name="T104" fmla="*/ 317 w 357"/>
              <a:gd name="T105" fmla="*/ 283 h 443"/>
              <a:gd name="T106" fmla="*/ 292 w 357"/>
              <a:gd name="T107" fmla="*/ 301 h 443"/>
              <a:gd name="T108" fmla="*/ 265 w 357"/>
              <a:gd name="T109" fmla="*/ 313 h 443"/>
              <a:gd name="T110" fmla="*/ 236 w 357"/>
              <a:gd name="T111" fmla="*/ 321 h 443"/>
              <a:gd name="T112" fmla="*/ 206 w 357"/>
              <a:gd name="T113" fmla="*/ 324 h 443"/>
              <a:gd name="T114" fmla="*/ 190 w 357"/>
              <a:gd name="T115" fmla="*/ 322 h 443"/>
              <a:gd name="T116" fmla="*/ 156 w 357"/>
              <a:gd name="T117" fmla="*/ 316 h 443"/>
              <a:gd name="T118" fmla="*/ 124 w 357"/>
              <a:gd name="T119" fmla="*/ 303 h 443"/>
              <a:gd name="T120" fmla="*/ 97 w 357"/>
              <a:gd name="T121" fmla="*/ 283 h 443"/>
              <a:gd name="T122" fmla="*/ 84 w 357"/>
              <a:gd name="T123" fmla="*/ 27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443">
                <a:moveTo>
                  <a:pt x="205" y="356"/>
                </a:moveTo>
                <a:lnTo>
                  <a:pt x="205" y="356"/>
                </a:lnTo>
                <a:lnTo>
                  <a:pt x="226" y="356"/>
                </a:lnTo>
                <a:lnTo>
                  <a:pt x="247" y="353"/>
                </a:lnTo>
                <a:lnTo>
                  <a:pt x="266" y="348"/>
                </a:lnTo>
                <a:lnTo>
                  <a:pt x="286" y="342"/>
                </a:lnTo>
                <a:lnTo>
                  <a:pt x="304" y="333"/>
                </a:lnTo>
                <a:lnTo>
                  <a:pt x="321" y="322"/>
                </a:lnTo>
                <a:lnTo>
                  <a:pt x="338" y="310"/>
                </a:lnTo>
                <a:lnTo>
                  <a:pt x="353" y="297"/>
                </a:lnTo>
                <a:lnTo>
                  <a:pt x="353" y="297"/>
                </a:lnTo>
                <a:lnTo>
                  <a:pt x="356" y="291"/>
                </a:lnTo>
                <a:lnTo>
                  <a:pt x="357" y="285"/>
                </a:lnTo>
                <a:lnTo>
                  <a:pt x="357" y="285"/>
                </a:lnTo>
                <a:lnTo>
                  <a:pt x="357" y="280"/>
                </a:lnTo>
                <a:lnTo>
                  <a:pt x="356" y="277"/>
                </a:lnTo>
                <a:lnTo>
                  <a:pt x="351" y="273"/>
                </a:lnTo>
                <a:lnTo>
                  <a:pt x="278" y="200"/>
                </a:lnTo>
                <a:lnTo>
                  <a:pt x="278" y="92"/>
                </a:lnTo>
                <a:lnTo>
                  <a:pt x="278" y="92"/>
                </a:lnTo>
                <a:lnTo>
                  <a:pt x="277" y="86"/>
                </a:lnTo>
                <a:lnTo>
                  <a:pt x="274" y="82"/>
                </a:lnTo>
                <a:lnTo>
                  <a:pt x="269" y="80"/>
                </a:lnTo>
                <a:lnTo>
                  <a:pt x="263" y="79"/>
                </a:lnTo>
                <a:lnTo>
                  <a:pt x="157" y="79"/>
                </a:lnTo>
                <a:lnTo>
                  <a:pt x="84" y="4"/>
                </a:lnTo>
                <a:lnTo>
                  <a:pt x="84" y="4"/>
                </a:lnTo>
                <a:lnTo>
                  <a:pt x="78" y="1"/>
                </a:lnTo>
                <a:lnTo>
                  <a:pt x="72" y="0"/>
                </a:lnTo>
                <a:lnTo>
                  <a:pt x="66" y="1"/>
                </a:lnTo>
                <a:lnTo>
                  <a:pt x="60" y="4"/>
                </a:lnTo>
                <a:lnTo>
                  <a:pt x="60" y="4"/>
                </a:lnTo>
                <a:lnTo>
                  <a:pt x="45" y="21"/>
                </a:lnTo>
                <a:lnTo>
                  <a:pt x="33" y="37"/>
                </a:lnTo>
                <a:lnTo>
                  <a:pt x="23" y="55"/>
                </a:lnTo>
                <a:lnTo>
                  <a:pt x="15" y="73"/>
                </a:lnTo>
                <a:lnTo>
                  <a:pt x="8" y="92"/>
                </a:lnTo>
                <a:lnTo>
                  <a:pt x="3" y="112"/>
                </a:lnTo>
                <a:lnTo>
                  <a:pt x="0" y="131"/>
                </a:lnTo>
                <a:lnTo>
                  <a:pt x="0" y="150"/>
                </a:lnTo>
                <a:lnTo>
                  <a:pt x="0" y="170"/>
                </a:lnTo>
                <a:lnTo>
                  <a:pt x="3" y="189"/>
                </a:lnTo>
                <a:lnTo>
                  <a:pt x="9" y="209"/>
                </a:lnTo>
                <a:lnTo>
                  <a:pt x="15" y="228"/>
                </a:lnTo>
                <a:lnTo>
                  <a:pt x="24" y="246"/>
                </a:lnTo>
                <a:lnTo>
                  <a:pt x="35" y="264"/>
                </a:lnTo>
                <a:lnTo>
                  <a:pt x="47" y="280"/>
                </a:lnTo>
                <a:lnTo>
                  <a:pt x="62" y="297"/>
                </a:lnTo>
                <a:lnTo>
                  <a:pt x="62" y="297"/>
                </a:lnTo>
                <a:lnTo>
                  <a:pt x="77" y="310"/>
                </a:lnTo>
                <a:lnTo>
                  <a:pt x="93" y="322"/>
                </a:lnTo>
                <a:lnTo>
                  <a:pt x="111" y="333"/>
                </a:lnTo>
                <a:lnTo>
                  <a:pt x="129" y="342"/>
                </a:lnTo>
                <a:lnTo>
                  <a:pt x="129" y="413"/>
                </a:lnTo>
                <a:lnTo>
                  <a:pt x="75" y="413"/>
                </a:lnTo>
                <a:lnTo>
                  <a:pt x="75" y="413"/>
                </a:lnTo>
                <a:lnTo>
                  <a:pt x="69" y="415"/>
                </a:lnTo>
                <a:lnTo>
                  <a:pt x="63" y="418"/>
                </a:lnTo>
                <a:lnTo>
                  <a:pt x="60" y="422"/>
                </a:lnTo>
                <a:lnTo>
                  <a:pt x="59" y="428"/>
                </a:lnTo>
                <a:lnTo>
                  <a:pt x="59" y="428"/>
                </a:lnTo>
                <a:lnTo>
                  <a:pt x="60" y="434"/>
                </a:lnTo>
                <a:lnTo>
                  <a:pt x="63" y="439"/>
                </a:lnTo>
                <a:lnTo>
                  <a:pt x="69" y="442"/>
                </a:lnTo>
                <a:lnTo>
                  <a:pt x="75" y="443"/>
                </a:lnTo>
                <a:lnTo>
                  <a:pt x="212" y="443"/>
                </a:lnTo>
                <a:lnTo>
                  <a:pt x="212" y="443"/>
                </a:lnTo>
                <a:lnTo>
                  <a:pt x="218" y="442"/>
                </a:lnTo>
                <a:lnTo>
                  <a:pt x="224" y="439"/>
                </a:lnTo>
                <a:lnTo>
                  <a:pt x="227" y="434"/>
                </a:lnTo>
                <a:lnTo>
                  <a:pt x="229" y="428"/>
                </a:lnTo>
                <a:lnTo>
                  <a:pt x="229" y="428"/>
                </a:lnTo>
                <a:lnTo>
                  <a:pt x="227" y="422"/>
                </a:lnTo>
                <a:lnTo>
                  <a:pt x="224" y="418"/>
                </a:lnTo>
                <a:lnTo>
                  <a:pt x="218" y="415"/>
                </a:lnTo>
                <a:lnTo>
                  <a:pt x="212" y="413"/>
                </a:lnTo>
                <a:lnTo>
                  <a:pt x="159" y="413"/>
                </a:lnTo>
                <a:lnTo>
                  <a:pt x="159" y="352"/>
                </a:lnTo>
                <a:lnTo>
                  <a:pt x="159" y="352"/>
                </a:lnTo>
                <a:lnTo>
                  <a:pt x="183" y="356"/>
                </a:lnTo>
                <a:lnTo>
                  <a:pt x="205" y="356"/>
                </a:lnTo>
                <a:lnTo>
                  <a:pt x="205" y="356"/>
                </a:lnTo>
                <a:close/>
                <a:moveTo>
                  <a:pt x="248" y="109"/>
                </a:moveTo>
                <a:lnTo>
                  <a:pt x="248" y="165"/>
                </a:lnTo>
                <a:lnTo>
                  <a:pt x="190" y="109"/>
                </a:lnTo>
                <a:lnTo>
                  <a:pt x="248" y="109"/>
                </a:lnTo>
                <a:close/>
                <a:moveTo>
                  <a:pt x="84" y="273"/>
                </a:moveTo>
                <a:lnTo>
                  <a:pt x="84" y="273"/>
                </a:lnTo>
                <a:lnTo>
                  <a:pt x="74" y="259"/>
                </a:lnTo>
                <a:lnTo>
                  <a:pt x="63" y="247"/>
                </a:lnTo>
                <a:lnTo>
                  <a:pt x="54" y="233"/>
                </a:lnTo>
                <a:lnTo>
                  <a:pt x="48" y="219"/>
                </a:lnTo>
                <a:lnTo>
                  <a:pt x="42" y="204"/>
                </a:lnTo>
                <a:lnTo>
                  <a:pt x="38" y="189"/>
                </a:lnTo>
                <a:lnTo>
                  <a:pt x="35" y="173"/>
                </a:lnTo>
                <a:lnTo>
                  <a:pt x="33" y="158"/>
                </a:lnTo>
                <a:lnTo>
                  <a:pt x="33" y="141"/>
                </a:lnTo>
                <a:lnTo>
                  <a:pt x="35" y="127"/>
                </a:lnTo>
                <a:lnTo>
                  <a:pt x="38" y="112"/>
                </a:lnTo>
                <a:lnTo>
                  <a:pt x="42" y="97"/>
                </a:lnTo>
                <a:lnTo>
                  <a:pt x="48" y="82"/>
                </a:lnTo>
                <a:lnTo>
                  <a:pt x="54" y="67"/>
                </a:lnTo>
                <a:lnTo>
                  <a:pt x="63" y="53"/>
                </a:lnTo>
                <a:lnTo>
                  <a:pt x="72" y="40"/>
                </a:lnTo>
                <a:lnTo>
                  <a:pt x="317" y="283"/>
                </a:lnTo>
                <a:lnTo>
                  <a:pt x="317" y="283"/>
                </a:lnTo>
                <a:lnTo>
                  <a:pt x="305" y="292"/>
                </a:lnTo>
                <a:lnTo>
                  <a:pt x="292" y="301"/>
                </a:lnTo>
                <a:lnTo>
                  <a:pt x="278" y="307"/>
                </a:lnTo>
                <a:lnTo>
                  <a:pt x="265" y="313"/>
                </a:lnTo>
                <a:lnTo>
                  <a:pt x="251" y="318"/>
                </a:lnTo>
                <a:lnTo>
                  <a:pt x="236" y="321"/>
                </a:lnTo>
                <a:lnTo>
                  <a:pt x="221" y="322"/>
                </a:lnTo>
                <a:lnTo>
                  <a:pt x="206" y="324"/>
                </a:lnTo>
                <a:lnTo>
                  <a:pt x="206" y="324"/>
                </a:lnTo>
                <a:lnTo>
                  <a:pt x="190" y="322"/>
                </a:lnTo>
                <a:lnTo>
                  <a:pt x="172" y="319"/>
                </a:lnTo>
                <a:lnTo>
                  <a:pt x="156" y="316"/>
                </a:lnTo>
                <a:lnTo>
                  <a:pt x="141" y="310"/>
                </a:lnTo>
                <a:lnTo>
                  <a:pt x="124" y="303"/>
                </a:lnTo>
                <a:lnTo>
                  <a:pt x="111" y="294"/>
                </a:lnTo>
                <a:lnTo>
                  <a:pt x="97" y="283"/>
                </a:lnTo>
                <a:lnTo>
                  <a:pt x="84" y="273"/>
                </a:lnTo>
                <a:lnTo>
                  <a:pt x="84" y="2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9" name="Freeform 576">
            <a:extLst>
              <a:ext uri="{FF2B5EF4-FFF2-40B4-BE49-F238E27FC236}">
                <a16:creationId xmlns:a16="http://schemas.microsoft.com/office/drawing/2014/main" xmlns="" id="{1F8ED071-B70B-436D-BF58-1D430FBAD540}"/>
              </a:ext>
            </a:extLst>
          </p:cNvPr>
          <p:cNvSpPr>
            <a:spLocks noEditPoints="1"/>
          </p:cNvSpPr>
          <p:nvPr/>
        </p:nvSpPr>
        <p:spPr bwMode="auto">
          <a:xfrm>
            <a:off x="8305939" y="5565626"/>
            <a:ext cx="343870" cy="293895"/>
          </a:xfrm>
          <a:custGeom>
            <a:avLst/>
            <a:gdLst>
              <a:gd name="T0" fmla="*/ 422 w 576"/>
              <a:gd name="T1" fmla="*/ 28 h 494"/>
              <a:gd name="T2" fmla="*/ 288 w 576"/>
              <a:gd name="T3" fmla="*/ 0 h 494"/>
              <a:gd name="T4" fmla="*/ 177 w 576"/>
              <a:gd name="T5" fmla="*/ 18 h 494"/>
              <a:gd name="T6" fmla="*/ 85 w 576"/>
              <a:gd name="T7" fmla="*/ 73 h 494"/>
              <a:gd name="T8" fmla="*/ 12 w 576"/>
              <a:gd name="T9" fmla="*/ 177 h 494"/>
              <a:gd name="T10" fmla="*/ 1 w 576"/>
              <a:gd name="T11" fmla="*/ 258 h 494"/>
              <a:gd name="T12" fmla="*/ 19 w 576"/>
              <a:gd name="T13" fmla="*/ 269 h 494"/>
              <a:gd name="T14" fmla="*/ 34 w 576"/>
              <a:gd name="T15" fmla="*/ 260 h 494"/>
              <a:gd name="T16" fmla="*/ 71 w 576"/>
              <a:gd name="T17" fmla="*/ 222 h 494"/>
              <a:gd name="T18" fmla="*/ 127 w 576"/>
              <a:gd name="T19" fmla="*/ 215 h 494"/>
              <a:gd name="T20" fmla="*/ 166 w 576"/>
              <a:gd name="T21" fmla="*/ 237 h 494"/>
              <a:gd name="T22" fmla="*/ 186 w 576"/>
              <a:gd name="T23" fmla="*/ 264 h 494"/>
              <a:gd name="T24" fmla="*/ 210 w 576"/>
              <a:gd name="T25" fmla="*/ 263 h 494"/>
              <a:gd name="T26" fmla="*/ 218 w 576"/>
              <a:gd name="T27" fmla="*/ 252 h 494"/>
              <a:gd name="T28" fmla="*/ 252 w 576"/>
              <a:gd name="T29" fmla="*/ 222 h 494"/>
              <a:gd name="T30" fmla="*/ 272 w 576"/>
              <a:gd name="T31" fmla="*/ 443 h 494"/>
              <a:gd name="T32" fmla="*/ 310 w 576"/>
              <a:gd name="T33" fmla="*/ 488 h 494"/>
              <a:gd name="T34" fmla="*/ 360 w 576"/>
              <a:gd name="T35" fmla="*/ 488 h 494"/>
              <a:gd name="T36" fmla="*/ 398 w 576"/>
              <a:gd name="T37" fmla="*/ 443 h 494"/>
              <a:gd name="T38" fmla="*/ 390 w 576"/>
              <a:gd name="T39" fmla="*/ 413 h 494"/>
              <a:gd name="T40" fmla="*/ 367 w 576"/>
              <a:gd name="T41" fmla="*/ 422 h 494"/>
              <a:gd name="T42" fmla="*/ 360 w 576"/>
              <a:gd name="T43" fmla="*/ 446 h 494"/>
              <a:gd name="T44" fmla="*/ 336 w 576"/>
              <a:gd name="T45" fmla="*/ 460 h 494"/>
              <a:gd name="T46" fmla="*/ 313 w 576"/>
              <a:gd name="T47" fmla="*/ 451 h 494"/>
              <a:gd name="T48" fmla="*/ 304 w 576"/>
              <a:gd name="T49" fmla="*/ 215 h 494"/>
              <a:gd name="T50" fmla="*/ 324 w 576"/>
              <a:gd name="T51" fmla="*/ 221 h 494"/>
              <a:gd name="T52" fmla="*/ 357 w 576"/>
              <a:gd name="T53" fmla="*/ 251 h 494"/>
              <a:gd name="T54" fmla="*/ 369 w 576"/>
              <a:gd name="T55" fmla="*/ 266 h 494"/>
              <a:gd name="T56" fmla="*/ 382 w 576"/>
              <a:gd name="T57" fmla="*/ 267 h 494"/>
              <a:gd name="T58" fmla="*/ 398 w 576"/>
              <a:gd name="T59" fmla="*/ 249 h 494"/>
              <a:gd name="T60" fmla="*/ 455 w 576"/>
              <a:gd name="T61" fmla="*/ 213 h 494"/>
              <a:gd name="T62" fmla="*/ 503 w 576"/>
              <a:gd name="T63" fmla="*/ 221 h 494"/>
              <a:gd name="T64" fmla="*/ 536 w 576"/>
              <a:gd name="T65" fmla="*/ 251 h 494"/>
              <a:gd name="T66" fmla="*/ 554 w 576"/>
              <a:gd name="T67" fmla="*/ 269 h 494"/>
              <a:gd name="T68" fmla="*/ 566 w 576"/>
              <a:gd name="T69" fmla="*/ 267 h 494"/>
              <a:gd name="T70" fmla="*/ 575 w 576"/>
              <a:gd name="T71" fmla="*/ 225 h 494"/>
              <a:gd name="T72" fmla="*/ 527 w 576"/>
              <a:gd name="T73" fmla="*/ 110 h 494"/>
              <a:gd name="T74" fmla="*/ 494 w 576"/>
              <a:gd name="T75" fmla="*/ 182 h 494"/>
              <a:gd name="T76" fmla="*/ 415 w 576"/>
              <a:gd name="T77" fmla="*/ 192 h 494"/>
              <a:gd name="T78" fmla="*/ 378 w 576"/>
              <a:gd name="T79" fmla="*/ 221 h 494"/>
              <a:gd name="T80" fmla="*/ 315 w 576"/>
              <a:gd name="T81" fmla="*/ 182 h 494"/>
              <a:gd name="T82" fmla="*/ 236 w 576"/>
              <a:gd name="T83" fmla="*/ 192 h 494"/>
              <a:gd name="T84" fmla="*/ 198 w 576"/>
              <a:gd name="T85" fmla="*/ 221 h 494"/>
              <a:gd name="T86" fmla="*/ 136 w 576"/>
              <a:gd name="T87" fmla="*/ 182 h 494"/>
              <a:gd name="T88" fmla="*/ 57 w 576"/>
              <a:gd name="T89" fmla="*/ 192 h 494"/>
              <a:gd name="T90" fmla="*/ 63 w 576"/>
              <a:gd name="T91" fmla="*/ 151 h 494"/>
              <a:gd name="T92" fmla="*/ 128 w 576"/>
              <a:gd name="T93" fmla="*/ 82 h 494"/>
              <a:gd name="T94" fmla="*/ 222 w 576"/>
              <a:gd name="T95" fmla="*/ 42 h 494"/>
              <a:gd name="T96" fmla="*/ 310 w 576"/>
              <a:gd name="T97" fmla="*/ 34 h 494"/>
              <a:gd name="T98" fmla="*/ 412 w 576"/>
              <a:gd name="T99" fmla="*/ 61 h 494"/>
              <a:gd name="T100" fmla="*/ 491 w 576"/>
              <a:gd name="T101" fmla="*/ 121 h 494"/>
              <a:gd name="T102" fmla="*/ 536 w 576"/>
              <a:gd name="T103" fmla="*/ 203 h 494"/>
              <a:gd name="T104" fmla="*/ 494 w 576"/>
              <a:gd name="T105" fmla="*/ 18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 h="494">
                <a:moveTo>
                  <a:pt x="491" y="73"/>
                </a:moveTo>
                <a:lnTo>
                  <a:pt x="491" y="73"/>
                </a:lnTo>
                <a:lnTo>
                  <a:pt x="470" y="57"/>
                </a:lnTo>
                <a:lnTo>
                  <a:pt x="446" y="42"/>
                </a:lnTo>
                <a:lnTo>
                  <a:pt x="422" y="28"/>
                </a:lnTo>
                <a:lnTo>
                  <a:pt x="397" y="18"/>
                </a:lnTo>
                <a:lnTo>
                  <a:pt x="372" y="10"/>
                </a:lnTo>
                <a:lnTo>
                  <a:pt x="345" y="4"/>
                </a:lnTo>
                <a:lnTo>
                  <a:pt x="316" y="1"/>
                </a:lnTo>
                <a:lnTo>
                  <a:pt x="288" y="0"/>
                </a:lnTo>
                <a:lnTo>
                  <a:pt x="288" y="0"/>
                </a:lnTo>
                <a:lnTo>
                  <a:pt x="260" y="1"/>
                </a:lnTo>
                <a:lnTo>
                  <a:pt x="231" y="4"/>
                </a:lnTo>
                <a:lnTo>
                  <a:pt x="204" y="10"/>
                </a:lnTo>
                <a:lnTo>
                  <a:pt x="177" y="18"/>
                </a:lnTo>
                <a:lnTo>
                  <a:pt x="152" y="28"/>
                </a:lnTo>
                <a:lnTo>
                  <a:pt x="128" y="42"/>
                </a:lnTo>
                <a:lnTo>
                  <a:pt x="106" y="57"/>
                </a:lnTo>
                <a:lnTo>
                  <a:pt x="85" y="73"/>
                </a:lnTo>
                <a:lnTo>
                  <a:pt x="85" y="73"/>
                </a:lnTo>
                <a:lnTo>
                  <a:pt x="66" y="91"/>
                </a:lnTo>
                <a:lnTo>
                  <a:pt x="48" y="110"/>
                </a:lnTo>
                <a:lnTo>
                  <a:pt x="34" y="133"/>
                </a:lnTo>
                <a:lnTo>
                  <a:pt x="22" y="154"/>
                </a:lnTo>
                <a:lnTo>
                  <a:pt x="12" y="177"/>
                </a:lnTo>
                <a:lnTo>
                  <a:pt x="6" y="201"/>
                </a:lnTo>
                <a:lnTo>
                  <a:pt x="1" y="225"/>
                </a:lnTo>
                <a:lnTo>
                  <a:pt x="0" y="251"/>
                </a:lnTo>
                <a:lnTo>
                  <a:pt x="0" y="251"/>
                </a:lnTo>
                <a:lnTo>
                  <a:pt x="1" y="258"/>
                </a:lnTo>
                <a:lnTo>
                  <a:pt x="4" y="263"/>
                </a:lnTo>
                <a:lnTo>
                  <a:pt x="9" y="267"/>
                </a:lnTo>
                <a:lnTo>
                  <a:pt x="16" y="269"/>
                </a:lnTo>
                <a:lnTo>
                  <a:pt x="16" y="269"/>
                </a:lnTo>
                <a:lnTo>
                  <a:pt x="19" y="269"/>
                </a:lnTo>
                <a:lnTo>
                  <a:pt x="19" y="269"/>
                </a:lnTo>
                <a:lnTo>
                  <a:pt x="24" y="267"/>
                </a:lnTo>
                <a:lnTo>
                  <a:pt x="27" y="266"/>
                </a:lnTo>
                <a:lnTo>
                  <a:pt x="31" y="263"/>
                </a:lnTo>
                <a:lnTo>
                  <a:pt x="34" y="260"/>
                </a:lnTo>
                <a:lnTo>
                  <a:pt x="34" y="260"/>
                </a:lnTo>
                <a:lnTo>
                  <a:pt x="40" y="249"/>
                </a:lnTo>
                <a:lnTo>
                  <a:pt x="49" y="239"/>
                </a:lnTo>
                <a:lnTo>
                  <a:pt x="60" y="230"/>
                </a:lnTo>
                <a:lnTo>
                  <a:pt x="71" y="222"/>
                </a:lnTo>
                <a:lnTo>
                  <a:pt x="83" y="218"/>
                </a:lnTo>
                <a:lnTo>
                  <a:pt x="97" y="213"/>
                </a:lnTo>
                <a:lnTo>
                  <a:pt x="112" y="213"/>
                </a:lnTo>
                <a:lnTo>
                  <a:pt x="127" y="215"/>
                </a:lnTo>
                <a:lnTo>
                  <a:pt x="127" y="215"/>
                </a:lnTo>
                <a:lnTo>
                  <a:pt x="136" y="218"/>
                </a:lnTo>
                <a:lnTo>
                  <a:pt x="145" y="221"/>
                </a:lnTo>
                <a:lnTo>
                  <a:pt x="152" y="225"/>
                </a:lnTo>
                <a:lnTo>
                  <a:pt x="160" y="231"/>
                </a:lnTo>
                <a:lnTo>
                  <a:pt x="166" y="237"/>
                </a:lnTo>
                <a:lnTo>
                  <a:pt x="173" y="243"/>
                </a:lnTo>
                <a:lnTo>
                  <a:pt x="177" y="251"/>
                </a:lnTo>
                <a:lnTo>
                  <a:pt x="183" y="260"/>
                </a:lnTo>
                <a:lnTo>
                  <a:pt x="183" y="260"/>
                </a:lnTo>
                <a:lnTo>
                  <a:pt x="186" y="264"/>
                </a:lnTo>
                <a:lnTo>
                  <a:pt x="192" y="267"/>
                </a:lnTo>
                <a:lnTo>
                  <a:pt x="200" y="269"/>
                </a:lnTo>
                <a:lnTo>
                  <a:pt x="206" y="266"/>
                </a:lnTo>
                <a:lnTo>
                  <a:pt x="206" y="266"/>
                </a:lnTo>
                <a:lnTo>
                  <a:pt x="210" y="263"/>
                </a:lnTo>
                <a:lnTo>
                  <a:pt x="212" y="260"/>
                </a:lnTo>
                <a:lnTo>
                  <a:pt x="212" y="260"/>
                </a:lnTo>
                <a:lnTo>
                  <a:pt x="213" y="260"/>
                </a:lnTo>
                <a:lnTo>
                  <a:pt x="213" y="260"/>
                </a:lnTo>
                <a:lnTo>
                  <a:pt x="218" y="252"/>
                </a:lnTo>
                <a:lnTo>
                  <a:pt x="222" y="245"/>
                </a:lnTo>
                <a:lnTo>
                  <a:pt x="230" y="237"/>
                </a:lnTo>
                <a:lnTo>
                  <a:pt x="236" y="231"/>
                </a:lnTo>
                <a:lnTo>
                  <a:pt x="245" y="227"/>
                </a:lnTo>
                <a:lnTo>
                  <a:pt x="252" y="222"/>
                </a:lnTo>
                <a:lnTo>
                  <a:pt x="261" y="218"/>
                </a:lnTo>
                <a:lnTo>
                  <a:pt x="272" y="215"/>
                </a:lnTo>
                <a:lnTo>
                  <a:pt x="272" y="430"/>
                </a:lnTo>
                <a:lnTo>
                  <a:pt x="272" y="430"/>
                </a:lnTo>
                <a:lnTo>
                  <a:pt x="272" y="443"/>
                </a:lnTo>
                <a:lnTo>
                  <a:pt x="276" y="455"/>
                </a:lnTo>
                <a:lnTo>
                  <a:pt x="282" y="466"/>
                </a:lnTo>
                <a:lnTo>
                  <a:pt x="289" y="475"/>
                </a:lnTo>
                <a:lnTo>
                  <a:pt x="300" y="484"/>
                </a:lnTo>
                <a:lnTo>
                  <a:pt x="310" y="488"/>
                </a:lnTo>
                <a:lnTo>
                  <a:pt x="322" y="493"/>
                </a:lnTo>
                <a:lnTo>
                  <a:pt x="336" y="494"/>
                </a:lnTo>
                <a:lnTo>
                  <a:pt x="336" y="494"/>
                </a:lnTo>
                <a:lnTo>
                  <a:pt x="348" y="493"/>
                </a:lnTo>
                <a:lnTo>
                  <a:pt x="360" y="488"/>
                </a:lnTo>
                <a:lnTo>
                  <a:pt x="372" y="484"/>
                </a:lnTo>
                <a:lnTo>
                  <a:pt x="381" y="475"/>
                </a:lnTo>
                <a:lnTo>
                  <a:pt x="388" y="466"/>
                </a:lnTo>
                <a:lnTo>
                  <a:pt x="394" y="455"/>
                </a:lnTo>
                <a:lnTo>
                  <a:pt x="398" y="443"/>
                </a:lnTo>
                <a:lnTo>
                  <a:pt x="400" y="430"/>
                </a:lnTo>
                <a:lnTo>
                  <a:pt x="400" y="430"/>
                </a:lnTo>
                <a:lnTo>
                  <a:pt x="398" y="422"/>
                </a:lnTo>
                <a:lnTo>
                  <a:pt x="394" y="418"/>
                </a:lnTo>
                <a:lnTo>
                  <a:pt x="390" y="413"/>
                </a:lnTo>
                <a:lnTo>
                  <a:pt x="382" y="412"/>
                </a:lnTo>
                <a:lnTo>
                  <a:pt x="382" y="412"/>
                </a:lnTo>
                <a:lnTo>
                  <a:pt x="376" y="413"/>
                </a:lnTo>
                <a:lnTo>
                  <a:pt x="370" y="418"/>
                </a:lnTo>
                <a:lnTo>
                  <a:pt x="367" y="422"/>
                </a:lnTo>
                <a:lnTo>
                  <a:pt x="366" y="430"/>
                </a:lnTo>
                <a:lnTo>
                  <a:pt x="366" y="430"/>
                </a:lnTo>
                <a:lnTo>
                  <a:pt x="364" y="436"/>
                </a:lnTo>
                <a:lnTo>
                  <a:pt x="363" y="442"/>
                </a:lnTo>
                <a:lnTo>
                  <a:pt x="360" y="446"/>
                </a:lnTo>
                <a:lnTo>
                  <a:pt x="357" y="451"/>
                </a:lnTo>
                <a:lnTo>
                  <a:pt x="352" y="455"/>
                </a:lnTo>
                <a:lnTo>
                  <a:pt x="346" y="458"/>
                </a:lnTo>
                <a:lnTo>
                  <a:pt x="342" y="460"/>
                </a:lnTo>
                <a:lnTo>
                  <a:pt x="336" y="460"/>
                </a:lnTo>
                <a:lnTo>
                  <a:pt x="336" y="460"/>
                </a:lnTo>
                <a:lnTo>
                  <a:pt x="328" y="460"/>
                </a:lnTo>
                <a:lnTo>
                  <a:pt x="324" y="458"/>
                </a:lnTo>
                <a:lnTo>
                  <a:pt x="318" y="455"/>
                </a:lnTo>
                <a:lnTo>
                  <a:pt x="313" y="451"/>
                </a:lnTo>
                <a:lnTo>
                  <a:pt x="310" y="446"/>
                </a:lnTo>
                <a:lnTo>
                  <a:pt x="307" y="442"/>
                </a:lnTo>
                <a:lnTo>
                  <a:pt x="306" y="436"/>
                </a:lnTo>
                <a:lnTo>
                  <a:pt x="304" y="430"/>
                </a:lnTo>
                <a:lnTo>
                  <a:pt x="304" y="215"/>
                </a:lnTo>
                <a:lnTo>
                  <a:pt x="304" y="215"/>
                </a:lnTo>
                <a:lnTo>
                  <a:pt x="306" y="215"/>
                </a:lnTo>
                <a:lnTo>
                  <a:pt x="306" y="215"/>
                </a:lnTo>
                <a:lnTo>
                  <a:pt x="315" y="218"/>
                </a:lnTo>
                <a:lnTo>
                  <a:pt x="324" y="221"/>
                </a:lnTo>
                <a:lnTo>
                  <a:pt x="331" y="225"/>
                </a:lnTo>
                <a:lnTo>
                  <a:pt x="339" y="231"/>
                </a:lnTo>
                <a:lnTo>
                  <a:pt x="345" y="237"/>
                </a:lnTo>
                <a:lnTo>
                  <a:pt x="352" y="243"/>
                </a:lnTo>
                <a:lnTo>
                  <a:pt x="357" y="251"/>
                </a:lnTo>
                <a:lnTo>
                  <a:pt x="363" y="260"/>
                </a:lnTo>
                <a:lnTo>
                  <a:pt x="363" y="260"/>
                </a:lnTo>
                <a:lnTo>
                  <a:pt x="363" y="260"/>
                </a:lnTo>
                <a:lnTo>
                  <a:pt x="364" y="263"/>
                </a:lnTo>
                <a:lnTo>
                  <a:pt x="369" y="266"/>
                </a:lnTo>
                <a:lnTo>
                  <a:pt x="369" y="266"/>
                </a:lnTo>
                <a:lnTo>
                  <a:pt x="373" y="267"/>
                </a:lnTo>
                <a:lnTo>
                  <a:pt x="378" y="269"/>
                </a:lnTo>
                <a:lnTo>
                  <a:pt x="378" y="269"/>
                </a:lnTo>
                <a:lnTo>
                  <a:pt x="382" y="267"/>
                </a:lnTo>
                <a:lnTo>
                  <a:pt x="385" y="266"/>
                </a:lnTo>
                <a:lnTo>
                  <a:pt x="390" y="263"/>
                </a:lnTo>
                <a:lnTo>
                  <a:pt x="393" y="260"/>
                </a:lnTo>
                <a:lnTo>
                  <a:pt x="393" y="260"/>
                </a:lnTo>
                <a:lnTo>
                  <a:pt x="398" y="249"/>
                </a:lnTo>
                <a:lnTo>
                  <a:pt x="407" y="239"/>
                </a:lnTo>
                <a:lnTo>
                  <a:pt x="418" y="230"/>
                </a:lnTo>
                <a:lnTo>
                  <a:pt x="430" y="222"/>
                </a:lnTo>
                <a:lnTo>
                  <a:pt x="442" y="218"/>
                </a:lnTo>
                <a:lnTo>
                  <a:pt x="455" y="213"/>
                </a:lnTo>
                <a:lnTo>
                  <a:pt x="470" y="213"/>
                </a:lnTo>
                <a:lnTo>
                  <a:pt x="485" y="215"/>
                </a:lnTo>
                <a:lnTo>
                  <a:pt x="485" y="215"/>
                </a:lnTo>
                <a:lnTo>
                  <a:pt x="494" y="218"/>
                </a:lnTo>
                <a:lnTo>
                  <a:pt x="503" y="221"/>
                </a:lnTo>
                <a:lnTo>
                  <a:pt x="510" y="225"/>
                </a:lnTo>
                <a:lnTo>
                  <a:pt x="518" y="231"/>
                </a:lnTo>
                <a:lnTo>
                  <a:pt x="524" y="237"/>
                </a:lnTo>
                <a:lnTo>
                  <a:pt x="531" y="243"/>
                </a:lnTo>
                <a:lnTo>
                  <a:pt x="536" y="251"/>
                </a:lnTo>
                <a:lnTo>
                  <a:pt x="542" y="260"/>
                </a:lnTo>
                <a:lnTo>
                  <a:pt x="542" y="260"/>
                </a:lnTo>
                <a:lnTo>
                  <a:pt x="545" y="264"/>
                </a:lnTo>
                <a:lnTo>
                  <a:pt x="549" y="267"/>
                </a:lnTo>
                <a:lnTo>
                  <a:pt x="554" y="269"/>
                </a:lnTo>
                <a:lnTo>
                  <a:pt x="558" y="269"/>
                </a:lnTo>
                <a:lnTo>
                  <a:pt x="558" y="269"/>
                </a:lnTo>
                <a:lnTo>
                  <a:pt x="560" y="269"/>
                </a:lnTo>
                <a:lnTo>
                  <a:pt x="560" y="269"/>
                </a:lnTo>
                <a:lnTo>
                  <a:pt x="566" y="267"/>
                </a:lnTo>
                <a:lnTo>
                  <a:pt x="572" y="263"/>
                </a:lnTo>
                <a:lnTo>
                  <a:pt x="575" y="258"/>
                </a:lnTo>
                <a:lnTo>
                  <a:pt x="576" y="251"/>
                </a:lnTo>
                <a:lnTo>
                  <a:pt x="576" y="251"/>
                </a:lnTo>
                <a:lnTo>
                  <a:pt x="575" y="225"/>
                </a:lnTo>
                <a:lnTo>
                  <a:pt x="570" y="201"/>
                </a:lnTo>
                <a:lnTo>
                  <a:pt x="564" y="177"/>
                </a:lnTo>
                <a:lnTo>
                  <a:pt x="554" y="154"/>
                </a:lnTo>
                <a:lnTo>
                  <a:pt x="542" y="133"/>
                </a:lnTo>
                <a:lnTo>
                  <a:pt x="527" y="110"/>
                </a:lnTo>
                <a:lnTo>
                  <a:pt x="510" y="91"/>
                </a:lnTo>
                <a:lnTo>
                  <a:pt x="491" y="73"/>
                </a:lnTo>
                <a:lnTo>
                  <a:pt x="491" y="73"/>
                </a:lnTo>
                <a:close/>
                <a:moveTo>
                  <a:pt x="494" y="182"/>
                </a:moveTo>
                <a:lnTo>
                  <a:pt x="494" y="182"/>
                </a:lnTo>
                <a:lnTo>
                  <a:pt x="473" y="179"/>
                </a:lnTo>
                <a:lnTo>
                  <a:pt x="454" y="180"/>
                </a:lnTo>
                <a:lnTo>
                  <a:pt x="434" y="183"/>
                </a:lnTo>
                <a:lnTo>
                  <a:pt x="415" y="192"/>
                </a:lnTo>
                <a:lnTo>
                  <a:pt x="415" y="192"/>
                </a:lnTo>
                <a:lnTo>
                  <a:pt x="404" y="198"/>
                </a:lnTo>
                <a:lnTo>
                  <a:pt x="394" y="204"/>
                </a:lnTo>
                <a:lnTo>
                  <a:pt x="385" y="213"/>
                </a:lnTo>
                <a:lnTo>
                  <a:pt x="378" y="221"/>
                </a:lnTo>
                <a:lnTo>
                  <a:pt x="378" y="221"/>
                </a:lnTo>
                <a:lnTo>
                  <a:pt x="364" y="207"/>
                </a:lnTo>
                <a:lnTo>
                  <a:pt x="349" y="197"/>
                </a:lnTo>
                <a:lnTo>
                  <a:pt x="331" y="188"/>
                </a:lnTo>
                <a:lnTo>
                  <a:pt x="315" y="182"/>
                </a:lnTo>
                <a:lnTo>
                  <a:pt x="315" y="182"/>
                </a:lnTo>
                <a:lnTo>
                  <a:pt x="294" y="179"/>
                </a:lnTo>
                <a:lnTo>
                  <a:pt x="275" y="180"/>
                </a:lnTo>
                <a:lnTo>
                  <a:pt x="255" y="183"/>
                </a:lnTo>
                <a:lnTo>
                  <a:pt x="236" y="192"/>
                </a:lnTo>
                <a:lnTo>
                  <a:pt x="236" y="192"/>
                </a:lnTo>
                <a:lnTo>
                  <a:pt x="225" y="198"/>
                </a:lnTo>
                <a:lnTo>
                  <a:pt x="215" y="204"/>
                </a:lnTo>
                <a:lnTo>
                  <a:pt x="206" y="213"/>
                </a:lnTo>
                <a:lnTo>
                  <a:pt x="198" y="221"/>
                </a:lnTo>
                <a:lnTo>
                  <a:pt x="198" y="221"/>
                </a:lnTo>
                <a:lnTo>
                  <a:pt x="185" y="207"/>
                </a:lnTo>
                <a:lnTo>
                  <a:pt x="170" y="197"/>
                </a:lnTo>
                <a:lnTo>
                  <a:pt x="152" y="188"/>
                </a:lnTo>
                <a:lnTo>
                  <a:pt x="136" y="182"/>
                </a:lnTo>
                <a:lnTo>
                  <a:pt x="136" y="182"/>
                </a:lnTo>
                <a:lnTo>
                  <a:pt x="115" y="179"/>
                </a:lnTo>
                <a:lnTo>
                  <a:pt x="95" y="180"/>
                </a:lnTo>
                <a:lnTo>
                  <a:pt x="76" y="183"/>
                </a:lnTo>
                <a:lnTo>
                  <a:pt x="57" y="192"/>
                </a:lnTo>
                <a:lnTo>
                  <a:pt x="57" y="192"/>
                </a:lnTo>
                <a:lnTo>
                  <a:pt x="40" y="201"/>
                </a:lnTo>
                <a:lnTo>
                  <a:pt x="40" y="201"/>
                </a:lnTo>
                <a:lnTo>
                  <a:pt x="46" y="183"/>
                </a:lnTo>
                <a:lnTo>
                  <a:pt x="54" y="167"/>
                </a:lnTo>
                <a:lnTo>
                  <a:pt x="63" y="151"/>
                </a:lnTo>
                <a:lnTo>
                  <a:pt x="73" y="134"/>
                </a:lnTo>
                <a:lnTo>
                  <a:pt x="85" y="121"/>
                </a:lnTo>
                <a:lnTo>
                  <a:pt x="98" y="106"/>
                </a:lnTo>
                <a:lnTo>
                  <a:pt x="113" y="94"/>
                </a:lnTo>
                <a:lnTo>
                  <a:pt x="128" y="82"/>
                </a:lnTo>
                <a:lnTo>
                  <a:pt x="146" y="71"/>
                </a:lnTo>
                <a:lnTo>
                  <a:pt x="164" y="61"/>
                </a:lnTo>
                <a:lnTo>
                  <a:pt x="182" y="54"/>
                </a:lnTo>
                <a:lnTo>
                  <a:pt x="201" y="46"/>
                </a:lnTo>
                <a:lnTo>
                  <a:pt x="222" y="42"/>
                </a:lnTo>
                <a:lnTo>
                  <a:pt x="243" y="37"/>
                </a:lnTo>
                <a:lnTo>
                  <a:pt x="266" y="34"/>
                </a:lnTo>
                <a:lnTo>
                  <a:pt x="288" y="34"/>
                </a:lnTo>
                <a:lnTo>
                  <a:pt x="288" y="34"/>
                </a:lnTo>
                <a:lnTo>
                  <a:pt x="310" y="34"/>
                </a:lnTo>
                <a:lnTo>
                  <a:pt x="333" y="37"/>
                </a:lnTo>
                <a:lnTo>
                  <a:pt x="354" y="42"/>
                </a:lnTo>
                <a:lnTo>
                  <a:pt x="373" y="46"/>
                </a:lnTo>
                <a:lnTo>
                  <a:pt x="394" y="54"/>
                </a:lnTo>
                <a:lnTo>
                  <a:pt x="412" y="61"/>
                </a:lnTo>
                <a:lnTo>
                  <a:pt x="430" y="71"/>
                </a:lnTo>
                <a:lnTo>
                  <a:pt x="448" y="82"/>
                </a:lnTo>
                <a:lnTo>
                  <a:pt x="463" y="94"/>
                </a:lnTo>
                <a:lnTo>
                  <a:pt x="478" y="106"/>
                </a:lnTo>
                <a:lnTo>
                  <a:pt x="491" y="121"/>
                </a:lnTo>
                <a:lnTo>
                  <a:pt x="503" y="136"/>
                </a:lnTo>
                <a:lnTo>
                  <a:pt x="513" y="151"/>
                </a:lnTo>
                <a:lnTo>
                  <a:pt x="522" y="167"/>
                </a:lnTo>
                <a:lnTo>
                  <a:pt x="530" y="185"/>
                </a:lnTo>
                <a:lnTo>
                  <a:pt x="536" y="203"/>
                </a:lnTo>
                <a:lnTo>
                  <a:pt x="536" y="203"/>
                </a:lnTo>
                <a:lnTo>
                  <a:pt x="525" y="195"/>
                </a:lnTo>
                <a:lnTo>
                  <a:pt x="515" y="189"/>
                </a:lnTo>
                <a:lnTo>
                  <a:pt x="504" y="185"/>
                </a:lnTo>
                <a:lnTo>
                  <a:pt x="494" y="182"/>
                </a:lnTo>
                <a:lnTo>
                  <a:pt x="494" y="182"/>
                </a:lnTo>
                <a:close/>
                <a:moveTo>
                  <a:pt x="494" y="182"/>
                </a:moveTo>
                <a:lnTo>
                  <a:pt x="494"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80" name="Freeform 355">
            <a:extLst>
              <a:ext uri="{FF2B5EF4-FFF2-40B4-BE49-F238E27FC236}">
                <a16:creationId xmlns:a16="http://schemas.microsoft.com/office/drawing/2014/main" xmlns="" id="{116DEE87-F57B-4F70-A14B-28646AEA42C2}"/>
              </a:ext>
            </a:extLst>
          </p:cNvPr>
          <p:cNvSpPr>
            <a:spLocks noEditPoints="1"/>
          </p:cNvSpPr>
          <p:nvPr/>
        </p:nvSpPr>
        <p:spPr bwMode="auto">
          <a:xfrm>
            <a:off x="8305939" y="3105665"/>
            <a:ext cx="370050" cy="307381"/>
          </a:xfrm>
          <a:custGeom>
            <a:avLst/>
            <a:gdLst>
              <a:gd name="T0" fmla="*/ 353 w 497"/>
              <a:gd name="T1" fmla="*/ 41 h 411"/>
              <a:gd name="T2" fmla="*/ 351 w 497"/>
              <a:gd name="T3" fmla="*/ 26 h 411"/>
              <a:gd name="T4" fmla="*/ 336 w 497"/>
              <a:gd name="T5" fmla="*/ 8 h 411"/>
              <a:gd name="T6" fmla="*/ 313 w 497"/>
              <a:gd name="T7" fmla="*/ 0 h 411"/>
              <a:gd name="T8" fmla="*/ 174 w 497"/>
              <a:gd name="T9" fmla="*/ 2 h 411"/>
              <a:gd name="T10" fmla="*/ 155 w 497"/>
              <a:gd name="T11" fmla="*/ 12 h 411"/>
              <a:gd name="T12" fmla="*/ 143 w 497"/>
              <a:gd name="T13" fmla="*/ 33 h 411"/>
              <a:gd name="T14" fmla="*/ 38 w 497"/>
              <a:gd name="T15" fmla="*/ 60 h 411"/>
              <a:gd name="T16" fmla="*/ 22 w 497"/>
              <a:gd name="T17" fmla="*/ 63 h 411"/>
              <a:gd name="T18" fmla="*/ 6 w 497"/>
              <a:gd name="T19" fmla="*/ 77 h 411"/>
              <a:gd name="T20" fmla="*/ 0 w 497"/>
              <a:gd name="T21" fmla="*/ 99 h 411"/>
              <a:gd name="T22" fmla="*/ 0 w 497"/>
              <a:gd name="T23" fmla="*/ 380 h 411"/>
              <a:gd name="T24" fmla="*/ 10 w 497"/>
              <a:gd name="T25" fmla="*/ 399 h 411"/>
              <a:gd name="T26" fmla="*/ 29 w 497"/>
              <a:gd name="T27" fmla="*/ 410 h 411"/>
              <a:gd name="T28" fmla="*/ 458 w 497"/>
              <a:gd name="T29" fmla="*/ 411 h 411"/>
              <a:gd name="T30" fmla="*/ 480 w 497"/>
              <a:gd name="T31" fmla="*/ 404 h 411"/>
              <a:gd name="T32" fmla="*/ 494 w 497"/>
              <a:gd name="T33" fmla="*/ 387 h 411"/>
              <a:gd name="T34" fmla="*/ 497 w 497"/>
              <a:gd name="T35" fmla="*/ 99 h 411"/>
              <a:gd name="T36" fmla="*/ 494 w 497"/>
              <a:gd name="T37" fmla="*/ 84 h 411"/>
              <a:gd name="T38" fmla="*/ 480 w 497"/>
              <a:gd name="T39" fmla="*/ 66 h 411"/>
              <a:gd name="T40" fmla="*/ 458 w 497"/>
              <a:gd name="T41" fmla="*/ 60 h 411"/>
              <a:gd name="T42" fmla="*/ 177 w 497"/>
              <a:gd name="T43" fmla="*/ 41 h 411"/>
              <a:gd name="T44" fmla="*/ 180 w 497"/>
              <a:gd name="T45" fmla="*/ 35 h 411"/>
              <a:gd name="T46" fmla="*/ 313 w 497"/>
              <a:gd name="T47" fmla="*/ 35 h 411"/>
              <a:gd name="T48" fmla="*/ 319 w 497"/>
              <a:gd name="T49" fmla="*/ 38 h 411"/>
              <a:gd name="T50" fmla="*/ 177 w 497"/>
              <a:gd name="T51" fmla="*/ 60 h 411"/>
              <a:gd name="T52" fmla="*/ 458 w 497"/>
              <a:gd name="T53" fmla="*/ 93 h 411"/>
              <a:gd name="T54" fmla="*/ 462 w 497"/>
              <a:gd name="T55" fmla="*/ 99 h 411"/>
              <a:gd name="T56" fmla="*/ 442 w 497"/>
              <a:gd name="T57" fmla="*/ 195 h 411"/>
              <a:gd name="T58" fmla="*/ 367 w 497"/>
              <a:gd name="T59" fmla="*/ 211 h 411"/>
              <a:gd name="T60" fmla="*/ 279 w 497"/>
              <a:gd name="T61" fmla="*/ 218 h 411"/>
              <a:gd name="T62" fmla="*/ 218 w 497"/>
              <a:gd name="T63" fmla="*/ 218 h 411"/>
              <a:gd name="T64" fmla="*/ 130 w 497"/>
              <a:gd name="T65" fmla="*/ 211 h 411"/>
              <a:gd name="T66" fmla="*/ 53 w 497"/>
              <a:gd name="T67" fmla="*/ 195 h 411"/>
              <a:gd name="T68" fmla="*/ 32 w 497"/>
              <a:gd name="T69" fmla="*/ 99 h 411"/>
              <a:gd name="T70" fmla="*/ 38 w 497"/>
              <a:gd name="T71" fmla="*/ 93 h 411"/>
              <a:gd name="T72" fmla="*/ 38 w 497"/>
              <a:gd name="T73" fmla="*/ 377 h 411"/>
              <a:gd name="T74" fmla="*/ 32 w 497"/>
              <a:gd name="T75" fmla="*/ 224 h 411"/>
              <a:gd name="T76" fmla="*/ 71 w 497"/>
              <a:gd name="T77" fmla="*/ 235 h 411"/>
              <a:gd name="T78" fmla="*/ 213 w 497"/>
              <a:gd name="T79" fmla="*/ 251 h 411"/>
              <a:gd name="T80" fmla="*/ 213 w 497"/>
              <a:gd name="T81" fmla="*/ 260 h 411"/>
              <a:gd name="T82" fmla="*/ 215 w 497"/>
              <a:gd name="T83" fmla="*/ 271 h 411"/>
              <a:gd name="T84" fmla="*/ 225 w 497"/>
              <a:gd name="T85" fmla="*/ 281 h 411"/>
              <a:gd name="T86" fmla="*/ 239 w 497"/>
              <a:gd name="T87" fmla="*/ 286 h 411"/>
              <a:gd name="T88" fmla="*/ 262 w 497"/>
              <a:gd name="T89" fmla="*/ 286 h 411"/>
              <a:gd name="T90" fmla="*/ 276 w 497"/>
              <a:gd name="T91" fmla="*/ 278 h 411"/>
              <a:gd name="T92" fmla="*/ 282 w 497"/>
              <a:gd name="T93" fmla="*/ 265 h 411"/>
              <a:gd name="T94" fmla="*/ 283 w 497"/>
              <a:gd name="T95" fmla="*/ 253 h 411"/>
              <a:gd name="T96" fmla="*/ 333 w 497"/>
              <a:gd name="T97" fmla="*/ 248 h 411"/>
              <a:gd name="T98" fmla="*/ 445 w 497"/>
              <a:gd name="T99" fmla="*/ 229 h 411"/>
              <a:gd name="T100" fmla="*/ 462 w 497"/>
              <a:gd name="T101" fmla="*/ 372 h 411"/>
              <a:gd name="T102" fmla="*/ 458 w 497"/>
              <a:gd name="T103" fmla="*/ 3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411">
                <a:moveTo>
                  <a:pt x="458" y="60"/>
                </a:moveTo>
                <a:lnTo>
                  <a:pt x="353" y="60"/>
                </a:lnTo>
                <a:lnTo>
                  <a:pt x="353" y="41"/>
                </a:lnTo>
                <a:lnTo>
                  <a:pt x="353" y="41"/>
                </a:lnTo>
                <a:lnTo>
                  <a:pt x="352" y="33"/>
                </a:lnTo>
                <a:lnTo>
                  <a:pt x="351" y="26"/>
                </a:lnTo>
                <a:lnTo>
                  <a:pt x="346" y="18"/>
                </a:lnTo>
                <a:lnTo>
                  <a:pt x="342" y="12"/>
                </a:lnTo>
                <a:lnTo>
                  <a:pt x="336" y="8"/>
                </a:lnTo>
                <a:lnTo>
                  <a:pt x="328" y="3"/>
                </a:lnTo>
                <a:lnTo>
                  <a:pt x="321" y="2"/>
                </a:lnTo>
                <a:lnTo>
                  <a:pt x="313" y="0"/>
                </a:lnTo>
                <a:lnTo>
                  <a:pt x="183" y="0"/>
                </a:lnTo>
                <a:lnTo>
                  <a:pt x="183" y="0"/>
                </a:lnTo>
                <a:lnTo>
                  <a:pt x="174" y="2"/>
                </a:lnTo>
                <a:lnTo>
                  <a:pt x="167" y="3"/>
                </a:lnTo>
                <a:lnTo>
                  <a:pt x="161" y="8"/>
                </a:lnTo>
                <a:lnTo>
                  <a:pt x="155" y="12"/>
                </a:lnTo>
                <a:lnTo>
                  <a:pt x="150" y="18"/>
                </a:lnTo>
                <a:lnTo>
                  <a:pt x="146" y="26"/>
                </a:lnTo>
                <a:lnTo>
                  <a:pt x="143" y="33"/>
                </a:lnTo>
                <a:lnTo>
                  <a:pt x="143" y="41"/>
                </a:lnTo>
                <a:lnTo>
                  <a:pt x="143" y="60"/>
                </a:lnTo>
                <a:lnTo>
                  <a:pt x="38" y="60"/>
                </a:lnTo>
                <a:lnTo>
                  <a:pt x="38" y="60"/>
                </a:lnTo>
                <a:lnTo>
                  <a:pt x="29" y="60"/>
                </a:lnTo>
                <a:lnTo>
                  <a:pt x="22" y="63"/>
                </a:lnTo>
                <a:lnTo>
                  <a:pt x="16" y="66"/>
                </a:lnTo>
                <a:lnTo>
                  <a:pt x="10" y="71"/>
                </a:lnTo>
                <a:lnTo>
                  <a:pt x="6" y="77"/>
                </a:lnTo>
                <a:lnTo>
                  <a:pt x="3" y="84"/>
                </a:lnTo>
                <a:lnTo>
                  <a:pt x="0" y="90"/>
                </a:lnTo>
                <a:lnTo>
                  <a:pt x="0" y="99"/>
                </a:lnTo>
                <a:lnTo>
                  <a:pt x="0" y="372"/>
                </a:lnTo>
                <a:lnTo>
                  <a:pt x="0" y="372"/>
                </a:lnTo>
                <a:lnTo>
                  <a:pt x="0" y="380"/>
                </a:lnTo>
                <a:lnTo>
                  <a:pt x="3" y="387"/>
                </a:lnTo>
                <a:lnTo>
                  <a:pt x="6" y="393"/>
                </a:lnTo>
                <a:lnTo>
                  <a:pt x="10" y="399"/>
                </a:lnTo>
                <a:lnTo>
                  <a:pt x="16" y="404"/>
                </a:lnTo>
                <a:lnTo>
                  <a:pt x="22" y="408"/>
                </a:lnTo>
                <a:lnTo>
                  <a:pt x="29" y="410"/>
                </a:lnTo>
                <a:lnTo>
                  <a:pt x="38" y="411"/>
                </a:lnTo>
                <a:lnTo>
                  <a:pt x="458" y="411"/>
                </a:lnTo>
                <a:lnTo>
                  <a:pt x="458" y="411"/>
                </a:lnTo>
                <a:lnTo>
                  <a:pt x="465" y="410"/>
                </a:lnTo>
                <a:lnTo>
                  <a:pt x="473" y="408"/>
                </a:lnTo>
                <a:lnTo>
                  <a:pt x="480" y="404"/>
                </a:lnTo>
                <a:lnTo>
                  <a:pt x="486" y="399"/>
                </a:lnTo>
                <a:lnTo>
                  <a:pt x="491" y="393"/>
                </a:lnTo>
                <a:lnTo>
                  <a:pt x="494" y="387"/>
                </a:lnTo>
                <a:lnTo>
                  <a:pt x="497" y="380"/>
                </a:lnTo>
                <a:lnTo>
                  <a:pt x="497" y="372"/>
                </a:lnTo>
                <a:lnTo>
                  <a:pt x="497" y="99"/>
                </a:lnTo>
                <a:lnTo>
                  <a:pt x="497" y="99"/>
                </a:lnTo>
                <a:lnTo>
                  <a:pt x="497" y="90"/>
                </a:lnTo>
                <a:lnTo>
                  <a:pt x="494" y="84"/>
                </a:lnTo>
                <a:lnTo>
                  <a:pt x="491" y="77"/>
                </a:lnTo>
                <a:lnTo>
                  <a:pt x="486" y="71"/>
                </a:lnTo>
                <a:lnTo>
                  <a:pt x="480" y="66"/>
                </a:lnTo>
                <a:lnTo>
                  <a:pt x="473" y="63"/>
                </a:lnTo>
                <a:lnTo>
                  <a:pt x="465" y="60"/>
                </a:lnTo>
                <a:lnTo>
                  <a:pt x="458" y="60"/>
                </a:lnTo>
                <a:lnTo>
                  <a:pt x="458" y="60"/>
                </a:lnTo>
                <a:close/>
                <a:moveTo>
                  <a:pt x="177" y="41"/>
                </a:moveTo>
                <a:lnTo>
                  <a:pt x="177" y="41"/>
                </a:lnTo>
                <a:lnTo>
                  <a:pt x="177" y="38"/>
                </a:lnTo>
                <a:lnTo>
                  <a:pt x="179" y="36"/>
                </a:lnTo>
                <a:lnTo>
                  <a:pt x="180" y="35"/>
                </a:lnTo>
                <a:lnTo>
                  <a:pt x="183" y="35"/>
                </a:lnTo>
                <a:lnTo>
                  <a:pt x="313" y="35"/>
                </a:lnTo>
                <a:lnTo>
                  <a:pt x="313" y="35"/>
                </a:lnTo>
                <a:lnTo>
                  <a:pt x="316" y="35"/>
                </a:lnTo>
                <a:lnTo>
                  <a:pt x="318" y="36"/>
                </a:lnTo>
                <a:lnTo>
                  <a:pt x="319" y="38"/>
                </a:lnTo>
                <a:lnTo>
                  <a:pt x="319" y="41"/>
                </a:lnTo>
                <a:lnTo>
                  <a:pt x="319" y="60"/>
                </a:lnTo>
                <a:lnTo>
                  <a:pt x="177" y="60"/>
                </a:lnTo>
                <a:lnTo>
                  <a:pt x="177" y="41"/>
                </a:lnTo>
                <a:close/>
                <a:moveTo>
                  <a:pt x="38" y="93"/>
                </a:moveTo>
                <a:lnTo>
                  <a:pt x="458" y="93"/>
                </a:lnTo>
                <a:lnTo>
                  <a:pt x="458" y="93"/>
                </a:lnTo>
                <a:lnTo>
                  <a:pt x="461" y="94"/>
                </a:lnTo>
                <a:lnTo>
                  <a:pt x="462" y="99"/>
                </a:lnTo>
                <a:lnTo>
                  <a:pt x="462" y="187"/>
                </a:lnTo>
                <a:lnTo>
                  <a:pt x="462" y="187"/>
                </a:lnTo>
                <a:lnTo>
                  <a:pt x="442" y="195"/>
                </a:lnTo>
                <a:lnTo>
                  <a:pt x="419" y="200"/>
                </a:lnTo>
                <a:lnTo>
                  <a:pt x="394" y="206"/>
                </a:lnTo>
                <a:lnTo>
                  <a:pt x="367" y="211"/>
                </a:lnTo>
                <a:lnTo>
                  <a:pt x="339" y="214"/>
                </a:lnTo>
                <a:lnTo>
                  <a:pt x="309" y="217"/>
                </a:lnTo>
                <a:lnTo>
                  <a:pt x="279" y="218"/>
                </a:lnTo>
                <a:lnTo>
                  <a:pt x="247" y="218"/>
                </a:lnTo>
                <a:lnTo>
                  <a:pt x="247" y="218"/>
                </a:lnTo>
                <a:lnTo>
                  <a:pt x="218" y="218"/>
                </a:lnTo>
                <a:lnTo>
                  <a:pt x="186" y="217"/>
                </a:lnTo>
                <a:lnTo>
                  <a:pt x="158" y="214"/>
                </a:lnTo>
                <a:lnTo>
                  <a:pt x="130" y="211"/>
                </a:lnTo>
                <a:lnTo>
                  <a:pt x="103" y="206"/>
                </a:lnTo>
                <a:lnTo>
                  <a:pt x="77" y="200"/>
                </a:lnTo>
                <a:lnTo>
                  <a:pt x="53" y="195"/>
                </a:lnTo>
                <a:lnTo>
                  <a:pt x="32" y="187"/>
                </a:lnTo>
                <a:lnTo>
                  <a:pt x="32" y="99"/>
                </a:lnTo>
                <a:lnTo>
                  <a:pt x="32" y="99"/>
                </a:lnTo>
                <a:lnTo>
                  <a:pt x="34" y="94"/>
                </a:lnTo>
                <a:lnTo>
                  <a:pt x="38" y="93"/>
                </a:lnTo>
                <a:lnTo>
                  <a:pt x="38" y="93"/>
                </a:lnTo>
                <a:close/>
                <a:moveTo>
                  <a:pt x="458" y="377"/>
                </a:moveTo>
                <a:lnTo>
                  <a:pt x="38" y="377"/>
                </a:lnTo>
                <a:lnTo>
                  <a:pt x="38" y="377"/>
                </a:lnTo>
                <a:lnTo>
                  <a:pt x="34" y="375"/>
                </a:lnTo>
                <a:lnTo>
                  <a:pt x="32" y="372"/>
                </a:lnTo>
                <a:lnTo>
                  <a:pt x="32" y="224"/>
                </a:lnTo>
                <a:lnTo>
                  <a:pt x="32" y="224"/>
                </a:lnTo>
                <a:lnTo>
                  <a:pt x="52" y="229"/>
                </a:lnTo>
                <a:lnTo>
                  <a:pt x="71" y="235"/>
                </a:lnTo>
                <a:lnTo>
                  <a:pt x="115" y="242"/>
                </a:lnTo>
                <a:lnTo>
                  <a:pt x="162" y="248"/>
                </a:lnTo>
                <a:lnTo>
                  <a:pt x="213" y="251"/>
                </a:lnTo>
                <a:lnTo>
                  <a:pt x="213" y="251"/>
                </a:lnTo>
                <a:lnTo>
                  <a:pt x="213" y="253"/>
                </a:lnTo>
                <a:lnTo>
                  <a:pt x="213" y="260"/>
                </a:lnTo>
                <a:lnTo>
                  <a:pt x="213" y="260"/>
                </a:lnTo>
                <a:lnTo>
                  <a:pt x="213" y="265"/>
                </a:lnTo>
                <a:lnTo>
                  <a:pt x="215" y="271"/>
                </a:lnTo>
                <a:lnTo>
                  <a:pt x="218" y="274"/>
                </a:lnTo>
                <a:lnTo>
                  <a:pt x="221" y="278"/>
                </a:lnTo>
                <a:lnTo>
                  <a:pt x="225" y="281"/>
                </a:lnTo>
                <a:lnTo>
                  <a:pt x="230" y="284"/>
                </a:lnTo>
                <a:lnTo>
                  <a:pt x="234" y="286"/>
                </a:lnTo>
                <a:lnTo>
                  <a:pt x="239" y="286"/>
                </a:lnTo>
                <a:lnTo>
                  <a:pt x="258" y="286"/>
                </a:lnTo>
                <a:lnTo>
                  <a:pt x="258" y="286"/>
                </a:lnTo>
                <a:lnTo>
                  <a:pt x="262" y="286"/>
                </a:lnTo>
                <a:lnTo>
                  <a:pt x="267" y="284"/>
                </a:lnTo>
                <a:lnTo>
                  <a:pt x="271" y="281"/>
                </a:lnTo>
                <a:lnTo>
                  <a:pt x="276" y="278"/>
                </a:lnTo>
                <a:lnTo>
                  <a:pt x="279" y="274"/>
                </a:lnTo>
                <a:lnTo>
                  <a:pt x="280" y="271"/>
                </a:lnTo>
                <a:lnTo>
                  <a:pt x="282" y="265"/>
                </a:lnTo>
                <a:lnTo>
                  <a:pt x="283" y="260"/>
                </a:lnTo>
                <a:lnTo>
                  <a:pt x="283" y="253"/>
                </a:lnTo>
                <a:lnTo>
                  <a:pt x="283" y="253"/>
                </a:lnTo>
                <a:lnTo>
                  <a:pt x="283" y="251"/>
                </a:lnTo>
                <a:lnTo>
                  <a:pt x="283" y="251"/>
                </a:lnTo>
                <a:lnTo>
                  <a:pt x="333" y="248"/>
                </a:lnTo>
                <a:lnTo>
                  <a:pt x="380" y="242"/>
                </a:lnTo>
                <a:lnTo>
                  <a:pt x="424" y="235"/>
                </a:lnTo>
                <a:lnTo>
                  <a:pt x="445" y="229"/>
                </a:lnTo>
                <a:lnTo>
                  <a:pt x="462" y="223"/>
                </a:lnTo>
                <a:lnTo>
                  <a:pt x="462" y="372"/>
                </a:lnTo>
                <a:lnTo>
                  <a:pt x="462" y="372"/>
                </a:lnTo>
                <a:lnTo>
                  <a:pt x="461" y="375"/>
                </a:lnTo>
                <a:lnTo>
                  <a:pt x="458" y="377"/>
                </a:lnTo>
                <a:lnTo>
                  <a:pt x="458" y="377"/>
                </a:lnTo>
                <a:close/>
                <a:moveTo>
                  <a:pt x="458" y="377"/>
                </a:moveTo>
                <a:lnTo>
                  <a:pt x="458" y="3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spTree>
    <p:extLst>
      <p:ext uri="{BB962C8B-B14F-4D97-AF65-F5344CB8AC3E}">
        <p14:creationId xmlns:p14="http://schemas.microsoft.com/office/powerpoint/2010/main" xmlns="" val="5610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E3B91-BB0E-4D72-83C2-1117CDA62AEF}"/>
              </a:ext>
            </a:extLst>
          </p:cNvPr>
          <p:cNvSpPr>
            <a:spLocks noGrp="1"/>
          </p:cNvSpPr>
          <p:nvPr>
            <p:ph type="title"/>
          </p:nvPr>
        </p:nvSpPr>
        <p:spPr/>
        <p:txBody>
          <a:bodyPr/>
          <a:lstStyle/>
          <a:p>
            <a:r>
              <a:rPr lang="en-US" dirty="0"/>
              <a:t>Creative Bar Infographic</a:t>
            </a:r>
          </a:p>
        </p:txBody>
      </p:sp>
      <p:sp>
        <p:nvSpPr>
          <p:cNvPr id="3" name="Text Placeholder 2">
            <a:extLst>
              <a:ext uri="{FF2B5EF4-FFF2-40B4-BE49-F238E27FC236}">
                <a16:creationId xmlns:a16="http://schemas.microsoft.com/office/drawing/2014/main" xmlns="" id="{9B175090-B680-4B0C-8A79-1E0EFDBBB558}"/>
              </a:ext>
            </a:extLst>
          </p:cNvPr>
          <p:cNvSpPr>
            <a:spLocks noGrp="1"/>
          </p:cNvSpPr>
          <p:nvPr>
            <p:ph type="body" sz="quarter" idx="13"/>
          </p:nvPr>
        </p:nvSpPr>
        <p:spPr>
          <a:xfrm>
            <a:off x="2750820" y="1084209"/>
            <a:ext cx="6690360" cy="166199"/>
          </a:xfrm>
        </p:spPr>
        <p:txBody>
          <a:bodyPr/>
          <a:lstStyle/>
          <a:p>
            <a:r>
              <a:rPr lang="en-US" dirty="0"/>
              <a:t>Exclusive Tagline In Here</a:t>
            </a:r>
          </a:p>
        </p:txBody>
      </p:sp>
      <p:grpSp>
        <p:nvGrpSpPr>
          <p:cNvPr id="75" name="Group 74">
            <a:extLst>
              <a:ext uri="{FF2B5EF4-FFF2-40B4-BE49-F238E27FC236}">
                <a16:creationId xmlns:a16="http://schemas.microsoft.com/office/drawing/2014/main" xmlns="" id="{8A258581-A362-48F7-A989-A35966C639C6}"/>
              </a:ext>
            </a:extLst>
          </p:cNvPr>
          <p:cNvGrpSpPr/>
          <p:nvPr/>
        </p:nvGrpSpPr>
        <p:grpSpPr>
          <a:xfrm>
            <a:off x="537318" y="1897115"/>
            <a:ext cx="11117363" cy="3674224"/>
            <a:chOff x="519256" y="1746644"/>
            <a:chExt cx="11117363" cy="3674224"/>
          </a:xfrm>
        </p:grpSpPr>
        <p:grpSp>
          <p:nvGrpSpPr>
            <p:cNvPr id="4" name="Group 3">
              <a:extLst>
                <a:ext uri="{FF2B5EF4-FFF2-40B4-BE49-F238E27FC236}">
                  <a16:creationId xmlns:a16="http://schemas.microsoft.com/office/drawing/2014/main" xmlns="" id="{4F598561-3BD2-4FE9-80BA-231740694A6B}"/>
                </a:ext>
              </a:extLst>
            </p:cNvPr>
            <p:cNvGrpSpPr/>
            <p:nvPr/>
          </p:nvGrpSpPr>
          <p:grpSpPr>
            <a:xfrm>
              <a:off x="1016619" y="1819129"/>
              <a:ext cx="10620000" cy="3177083"/>
              <a:chOff x="1016618" y="1485298"/>
              <a:chExt cx="10620000" cy="3177083"/>
            </a:xfrm>
          </p:grpSpPr>
          <p:cxnSp>
            <p:nvCxnSpPr>
              <p:cNvPr id="5" name="Straight Connector 4">
                <a:extLst>
                  <a:ext uri="{FF2B5EF4-FFF2-40B4-BE49-F238E27FC236}">
                    <a16:creationId xmlns:a16="http://schemas.microsoft.com/office/drawing/2014/main" xmlns="" id="{E3A8D5EB-64B9-42F6-8D06-5065025201DA}"/>
                  </a:ext>
                </a:extLst>
              </p:cNvPr>
              <p:cNvCxnSpPr/>
              <p:nvPr/>
            </p:nvCxnSpPr>
            <p:spPr>
              <a:xfrm>
                <a:off x="1016618" y="1485298"/>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F690DA30-69C2-464F-8904-CE856D0D20F7}"/>
                  </a:ext>
                </a:extLst>
              </p:cNvPr>
              <p:cNvCxnSpPr/>
              <p:nvPr/>
            </p:nvCxnSpPr>
            <p:spPr>
              <a:xfrm>
                <a:off x="1016618" y="4344153"/>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A183B46-44A2-428A-B357-C10572BEF2CB}"/>
                  </a:ext>
                </a:extLst>
              </p:cNvPr>
              <p:cNvCxnSpPr/>
              <p:nvPr/>
            </p:nvCxnSpPr>
            <p:spPr>
              <a:xfrm>
                <a:off x="1016618" y="4025922"/>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BAB60E2-B660-4F12-B5B5-7DF3395B7D1E}"/>
                  </a:ext>
                </a:extLst>
              </p:cNvPr>
              <p:cNvCxnSpPr/>
              <p:nvPr/>
            </p:nvCxnSpPr>
            <p:spPr>
              <a:xfrm>
                <a:off x="1016618" y="3707691"/>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885C2F9-DB62-4C3E-978F-07D50159552D}"/>
                  </a:ext>
                </a:extLst>
              </p:cNvPr>
              <p:cNvCxnSpPr/>
              <p:nvPr/>
            </p:nvCxnSpPr>
            <p:spPr>
              <a:xfrm>
                <a:off x="1016618" y="3389460"/>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0CF1E2E-2C71-4305-AC9A-182E8A17BBD6}"/>
                  </a:ext>
                </a:extLst>
              </p:cNvPr>
              <p:cNvCxnSpPr/>
              <p:nvPr/>
            </p:nvCxnSpPr>
            <p:spPr>
              <a:xfrm>
                <a:off x="1016618" y="3071229"/>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B259615-356C-4B77-A90A-AABBF256125E}"/>
                  </a:ext>
                </a:extLst>
              </p:cNvPr>
              <p:cNvCxnSpPr/>
              <p:nvPr/>
            </p:nvCxnSpPr>
            <p:spPr>
              <a:xfrm>
                <a:off x="1016618" y="2752998"/>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A28E8C0-06B3-4D39-9FA7-0BF55BFB9EED}"/>
                  </a:ext>
                </a:extLst>
              </p:cNvPr>
              <p:cNvCxnSpPr/>
              <p:nvPr/>
            </p:nvCxnSpPr>
            <p:spPr>
              <a:xfrm>
                <a:off x="1016618" y="2434767"/>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83B44EB-258C-455A-A756-FAF547A0012B}"/>
                  </a:ext>
                </a:extLst>
              </p:cNvPr>
              <p:cNvCxnSpPr/>
              <p:nvPr/>
            </p:nvCxnSpPr>
            <p:spPr>
              <a:xfrm>
                <a:off x="1016618" y="2116536"/>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E0C461E-74E3-4D5D-B6C7-F5F8DEC52340}"/>
                  </a:ext>
                </a:extLst>
              </p:cNvPr>
              <p:cNvCxnSpPr/>
              <p:nvPr/>
            </p:nvCxnSpPr>
            <p:spPr>
              <a:xfrm>
                <a:off x="1016618" y="1798305"/>
                <a:ext cx="10620000" cy="0"/>
              </a:xfrm>
              <a:prstGeom prst="line">
                <a:avLst/>
              </a:prstGeom>
              <a:ln>
                <a:solidFill>
                  <a:schemeClr val="bg1">
                    <a:lumMod val="65000"/>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CDBCCF1-AD6C-4FB0-84A5-89305297EF91}"/>
                  </a:ext>
                </a:extLst>
              </p:cNvPr>
              <p:cNvCxnSpPr/>
              <p:nvPr/>
            </p:nvCxnSpPr>
            <p:spPr>
              <a:xfrm>
                <a:off x="1016618" y="4662381"/>
                <a:ext cx="10620000" cy="0"/>
              </a:xfrm>
              <a:prstGeom prst="line">
                <a:avLst/>
              </a:prstGeom>
              <a:ln>
                <a:solidFill>
                  <a:schemeClr val="bg1">
                    <a:lumMod val="6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57F3A9D1-B6AA-4524-BAA1-332CCA93E54A}"/>
                </a:ext>
              </a:extLst>
            </p:cNvPr>
            <p:cNvGrpSpPr/>
            <p:nvPr/>
          </p:nvGrpSpPr>
          <p:grpSpPr>
            <a:xfrm>
              <a:off x="519256" y="1746644"/>
              <a:ext cx="523305" cy="3249570"/>
              <a:chOff x="519252" y="1412811"/>
              <a:chExt cx="523305" cy="3249570"/>
            </a:xfrm>
          </p:grpSpPr>
          <p:sp>
            <p:nvSpPr>
              <p:cNvPr id="17" name="Text Placeholder 14">
                <a:extLst>
                  <a:ext uri="{FF2B5EF4-FFF2-40B4-BE49-F238E27FC236}">
                    <a16:creationId xmlns:a16="http://schemas.microsoft.com/office/drawing/2014/main" xmlns="" id="{68D52B1F-A728-49C4-8827-669A60175559}"/>
                  </a:ext>
                </a:extLst>
              </p:cNvPr>
              <p:cNvSpPr txBox="1">
                <a:spLocks/>
              </p:cNvSpPr>
              <p:nvPr/>
            </p:nvSpPr>
            <p:spPr>
              <a:xfrm>
                <a:off x="519252" y="4258534"/>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10%</a:t>
                </a:r>
              </a:p>
            </p:txBody>
          </p:sp>
          <p:sp>
            <p:nvSpPr>
              <p:cNvPr id="18" name="Text Placeholder 14">
                <a:extLst>
                  <a:ext uri="{FF2B5EF4-FFF2-40B4-BE49-F238E27FC236}">
                    <a16:creationId xmlns:a16="http://schemas.microsoft.com/office/drawing/2014/main" xmlns="" id="{1787AE0F-B460-4C5A-AECA-4A771F2ABEA5}"/>
                  </a:ext>
                </a:extLst>
              </p:cNvPr>
              <p:cNvSpPr txBox="1">
                <a:spLocks/>
              </p:cNvSpPr>
              <p:nvPr/>
            </p:nvSpPr>
            <p:spPr>
              <a:xfrm>
                <a:off x="519252" y="3942578"/>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20%</a:t>
                </a:r>
              </a:p>
            </p:txBody>
          </p:sp>
          <p:sp>
            <p:nvSpPr>
              <p:cNvPr id="19" name="Text Placeholder 14">
                <a:extLst>
                  <a:ext uri="{FF2B5EF4-FFF2-40B4-BE49-F238E27FC236}">
                    <a16:creationId xmlns:a16="http://schemas.microsoft.com/office/drawing/2014/main" xmlns="" id="{C6601304-C287-4E35-AF11-BC60F2DDD02F}"/>
                  </a:ext>
                </a:extLst>
              </p:cNvPr>
              <p:cNvSpPr txBox="1">
                <a:spLocks/>
              </p:cNvSpPr>
              <p:nvPr/>
            </p:nvSpPr>
            <p:spPr>
              <a:xfrm>
                <a:off x="519252" y="3626622"/>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30%</a:t>
                </a:r>
              </a:p>
            </p:txBody>
          </p:sp>
          <p:sp>
            <p:nvSpPr>
              <p:cNvPr id="20" name="Text Placeholder 14">
                <a:extLst>
                  <a:ext uri="{FF2B5EF4-FFF2-40B4-BE49-F238E27FC236}">
                    <a16:creationId xmlns:a16="http://schemas.microsoft.com/office/drawing/2014/main" xmlns="" id="{A28CF76E-1603-4E90-8A0C-A659C6E3BEF8}"/>
                  </a:ext>
                </a:extLst>
              </p:cNvPr>
              <p:cNvSpPr txBox="1">
                <a:spLocks/>
              </p:cNvSpPr>
              <p:nvPr/>
            </p:nvSpPr>
            <p:spPr>
              <a:xfrm>
                <a:off x="519252" y="3310666"/>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40%</a:t>
                </a:r>
              </a:p>
            </p:txBody>
          </p:sp>
          <p:sp>
            <p:nvSpPr>
              <p:cNvPr id="21" name="Text Placeholder 14">
                <a:extLst>
                  <a:ext uri="{FF2B5EF4-FFF2-40B4-BE49-F238E27FC236}">
                    <a16:creationId xmlns:a16="http://schemas.microsoft.com/office/drawing/2014/main" xmlns="" id="{0CA8CB60-C831-47F2-ACF6-AF7B5652DA75}"/>
                  </a:ext>
                </a:extLst>
              </p:cNvPr>
              <p:cNvSpPr txBox="1">
                <a:spLocks/>
              </p:cNvSpPr>
              <p:nvPr/>
            </p:nvSpPr>
            <p:spPr>
              <a:xfrm>
                <a:off x="519252" y="2994715"/>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50%</a:t>
                </a:r>
              </a:p>
            </p:txBody>
          </p:sp>
          <p:sp>
            <p:nvSpPr>
              <p:cNvPr id="22" name="Text Placeholder 14">
                <a:extLst>
                  <a:ext uri="{FF2B5EF4-FFF2-40B4-BE49-F238E27FC236}">
                    <a16:creationId xmlns:a16="http://schemas.microsoft.com/office/drawing/2014/main" xmlns="" id="{CD32AA84-9B5D-422E-88C0-80138FC3FBC1}"/>
                  </a:ext>
                </a:extLst>
              </p:cNvPr>
              <p:cNvSpPr txBox="1">
                <a:spLocks/>
              </p:cNvSpPr>
              <p:nvPr/>
            </p:nvSpPr>
            <p:spPr>
              <a:xfrm>
                <a:off x="519252" y="2678760"/>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60%</a:t>
                </a:r>
              </a:p>
            </p:txBody>
          </p:sp>
          <p:sp>
            <p:nvSpPr>
              <p:cNvPr id="23" name="Text Placeholder 14">
                <a:extLst>
                  <a:ext uri="{FF2B5EF4-FFF2-40B4-BE49-F238E27FC236}">
                    <a16:creationId xmlns:a16="http://schemas.microsoft.com/office/drawing/2014/main" xmlns="" id="{2DABAB66-0FE3-4F40-B7F9-8AC8406D0A68}"/>
                  </a:ext>
                </a:extLst>
              </p:cNvPr>
              <p:cNvSpPr txBox="1">
                <a:spLocks/>
              </p:cNvSpPr>
              <p:nvPr/>
            </p:nvSpPr>
            <p:spPr>
              <a:xfrm>
                <a:off x="519252" y="2362805"/>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70%</a:t>
                </a:r>
              </a:p>
            </p:txBody>
          </p:sp>
          <p:sp>
            <p:nvSpPr>
              <p:cNvPr id="24" name="Text Placeholder 14">
                <a:extLst>
                  <a:ext uri="{FF2B5EF4-FFF2-40B4-BE49-F238E27FC236}">
                    <a16:creationId xmlns:a16="http://schemas.microsoft.com/office/drawing/2014/main" xmlns="" id="{C4F3AC3C-BBA0-43D9-8309-9E061A8E3EA5}"/>
                  </a:ext>
                </a:extLst>
              </p:cNvPr>
              <p:cNvSpPr txBox="1">
                <a:spLocks/>
              </p:cNvSpPr>
              <p:nvPr/>
            </p:nvSpPr>
            <p:spPr>
              <a:xfrm>
                <a:off x="519252" y="2046849"/>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80%</a:t>
                </a:r>
              </a:p>
            </p:txBody>
          </p:sp>
          <p:sp>
            <p:nvSpPr>
              <p:cNvPr id="25" name="Text Placeholder 14">
                <a:extLst>
                  <a:ext uri="{FF2B5EF4-FFF2-40B4-BE49-F238E27FC236}">
                    <a16:creationId xmlns:a16="http://schemas.microsoft.com/office/drawing/2014/main" xmlns="" id="{DD6D7E25-53AE-4549-B089-86E98FB8845D}"/>
                  </a:ext>
                </a:extLst>
              </p:cNvPr>
              <p:cNvSpPr txBox="1">
                <a:spLocks/>
              </p:cNvSpPr>
              <p:nvPr/>
            </p:nvSpPr>
            <p:spPr>
              <a:xfrm>
                <a:off x="519252" y="1730895"/>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90%</a:t>
                </a:r>
              </a:p>
            </p:txBody>
          </p:sp>
          <p:grpSp>
            <p:nvGrpSpPr>
              <p:cNvPr id="26" name="Group 25">
                <a:extLst>
                  <a:ext uri="{FF2B5EF4-FFF2-40B4-BE49-F238E27FC236}">
                    <a16:creationId xmlns:a16="http://schemas.microsoft.com/office/drawing/2014/main" xmlns="" id="{93269494-B86A-46C6-AD91-D625F114F85B}"/>
                  </a:ext>
                </a:extLst>
              </p:cNvPr>
              <p:cNvGrpSpPr/>
              <p:nvPr/>
            </p:nvGrpSpPr>
            <p:grpSpPr>
              <a:xfrm>
                <a:off x="978443" y="1450831"/>
                <a:ext cx="64114" cy="3211550"/>
                <a:chOff x="978443" y="1450831"/>
                <a:chExt cx="64114" cy="3211550"/>
              </a:xfrm>
            </p:grpSpPr>
            <p:cxnSp>
              <p:nvCxnSpPr>
                <p:cNvPr id="28" name="Straight Connector 27">
                  <a:extLst>
                    <a:ext uri="{FF2B5EF4-FFF2-40B4-BE49-F238E27FC236}">
                      <a16:creationId xmlns:a16="http://schemas.microsoft.com/office/drawing/2014/main" xmlns="" id="{75E56842-59EC-43C7-BDDC-3630DA8818F5}"/>
                    </a:ext>
                  </a:extLst>
                </p:cNvPr>
                <p:cNvCxnSpPr>
                  <a:stCxn id="38" idx="4"/>
                </p:cNvCxnSpPr>
                <p:nvPr/>
              </p:nvCxnSpPr>
              <p:spPr>
                <a:xfrm>
                  <a:off x="1010500" y="1514943"/>
                  <a:ext cx="6118" cy="31474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03EA6483-70A0-4623-BC52-7E398763E5AA}"/>
                    </a:ext>
                  </a:extLst>
                </p:cNvPr>
                <p:cNvSpPr/>
                <p:nvPr/>
              </p:nvSpPr>
              <p:spPr>
                <a:xfrm>
                  <a:off x="978443" y="4314909"/>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0" name="Oval 29">
                  <a:extLst>
                    <a:ext uri="{FF2B5EF4-FFF2-40B4-BE49-F238E27FC236}">
                      <a16:creationId xmlns:a16="http://schemas.microsoft.com/office/drawing/2014/main" xmlns="" id="{0B16B27B-357F-4C88-9735-7972E73335CF}"/>
                    </a:ext>
                  </a:extLst>
                </p:cNvPr>
                <p:cNvSpPr/>
                <p:nvPr/>
              </p:nvSpPr>
              <p:spPr>
                <a:xfrm>
                  <a:off x="978443" y="3996678"/>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1" name="Oval 30">
                  <a:extLst>
                    <a:ext uri="{FF2B5EF4-FFF2-40B4-BE49-F238E27FC236}">
                      <a16:creationId xmlns:a16="http://schemas.microsoft.com/office/drawing/2014/main" xmlns="" id="{39527F9E-41AB-4071-8B03-D17BB64D7C5C}"/>
                    </a:ext>
                  </a:extLst>
                </p:cNvPr>
                <p:cNvSpPr/>
                <p:nvPr/>
              </p:nvSpPr>
              <p:spPr>
                <a:xfrm>
                  <a:off x="978443" y="3678447"/>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2" name="Oval 31">
                  <a:extLst>
                    <a:ext uri="{FF2B5EF4-FFF2-40B4-BE49-F238E27FC236}">
                      <a16:creationId xmlns:a16="http://schemas.microsoft.com/office/drawing/2014/main" xmlns="" id="{9056EE55-FB3F-4A0D-80E2-A8C3ED53886C}"/>
                    </a:ext>
                  </a:extLst>
                </p:cNvPr>
                <p:cNvSpPr/>
                <p:nvPr/>
              </p:nvSpPr>
              <p:spPr>
                <a:xfrm>
                  <a:off x="978443" y="3360216"/>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3" name="Oval 32">
                  <a:extLst>
                    <a:ext uri="{FF2B5EF4-FFF2-40B4-BE49-F238E27FC236}">
                      <a16:creationId xmlns:a16="http://schemas.microsoft.com/office/drawing/2014/main" xmlns="" id="{25D0FAB7-2CB5-4BED-AB68-1BDA9D12A5B6}"/>
                    </a:ext>
                  </a:extLst>
                </p:cNvPr>
                <p:cNvSpPr/>
                <p:nvPr/>
              </p:nvSpPr>
              <p:spPr>
                <a:xfrm>
                  <a:off x="978443" y="3041985"/>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4" name="Oval 33">
                  <a:extLst>
                    <a:ext uri="{FF2B5EF4-FFF2-40B4-BE49-F238E27FC236}">
                      <a16:creationId xmlns:a16="http://schemas.microsoft.com/office/drawing/2014/main" xmlns="" id="{6A438F93-27BF-4F5C-BEC9-58ADDABF4791}"/>
                    </a:ext>
                  </a:extLst>
                </p:cNvPr>
                <p:cNvSpPr/>
                <p:nvPr/>
              </p:nvSpPr>
              <p:spPr>
                <a:xfrm>
                  <a:off x="978443" y="2723754"/>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5" name="Oval 34">
                  <a:extLst>
                    <a:ext uri="{FF2B5EF4-FFF2-40B4-BE49-F238E27FC236}">
                      <a16:creationId xmlns:a16="http://schemas.microsoft.com/office/drawing/2014/main" xmlns="" id="{CE5AF899-E051-4410-9E31-AE7A959687C5}"/>
                    </a:ext>
                  </a:extLst>
                </p:cNvPr>
                <p:cNvSpPr/>
                <p:nvPr/>
              </p:nvSpPr>
              <p:spPr>
                <a:xfrm>
                  <a:off x="978443" y="2405523"/>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6" name="Oval 35">
                  <a:extLst>
                    <a:ext uri="{FF2B5EF4-FFF2-40B4-BE49-F238E27FC236}">
                      <a16:creationId xmlns:a16="http://schemas.microsoft.com/office/drawing/2014/main" xmlns="" id="{A9E03B72-ED5E-4624-AAF1-3D74A6447512}"/>
                    </a:ext>
                  </a:extLst>
                </p:cNvPr>
                <p:cNvSpPr/>
                <p:nvPr/>
              </p:nvSpPr>
              <p:spPr>
                <a:xfrm>
                  <a:off x="978443" y="2087292"/>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7" name="Oval 36">
                  <a:extLst>
                    <a:ext uri="{FF2B5EF4-FFF2-40B4-BE49-F238E27FC236}">
                      <a16:creationId xmlns:a16="http://schemas.microsoft.com/office/drawing/2014/main" xmlns="" id="{5B421245-DC5C-4BA5-BA43-CF39EB811A7A}"/>
                    </a:ext>
                  </a:extLst>
                </p:cNvPr>
                <p:cNvSpPr/>
                <p:nvPr/>
              </p:nvSpPr>
              <p:spPr>
                <a:xfrm>
                  <a:off x="978443" y="1769061"/>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sp>
              <p:nvSpPr>
                <p:cNvPr id="38" name="Oval 37">
                  <a:extLst>
                    <a:ext uri="{FF2B5EF4-FFF2-40B4-BE49-F238E27FC236}">
                      <a16:creationId xmlns:a16="http://schemas.microsoft.com/office/drawing/2014/main" xmlns="" id="{F914EB43-83A9-40E3-8665-28F9F38F5CB6}"/>
                    </a:ext>
                  </a:extLst>
                </p:cNvPr>
                <p:cNvSpPr/>
                <p:nvPr/>
              </p:nvSpPr>
              <p:spPr>
                <a:xfrm>
                  <a:off x="978443" y="1450831"/>
                  <a:ext cx="64114" cy="64112"/>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lumMod val="65000"/>
                        <a:lumOff val="35000"/>
                      </a:schemeClr>
                    </a:solidFill>
                  </a:endParaRPr>
                </a:p>
              </p:txBody>
            </p:sp>
          </p:grpSp>
          <p:sp>
            <p:nvSpPr>
              <p:cNvPr id="27" name="Text Placeholder 14">
                <a:extLst>
                  <a:ext uri="{FF2B5EF4-FFF2-40B4-BE49-F238E27FC236}">
                    <a16:creationId xmlns:a16="http://schemas.microsoft.com/office/drawing/2014/main" xmlns="" id="{D8E185BE-5ABA-4194-8C1B-2F9215DBC602}"/>
                  </a:ext>
                </a:extLst>
              </p:cNvPr>
              <p:cNvSpPr txBox="1">
                <a:spLocks/>
              </p:cNvSpPr>
              <p:nvPr/>
            </p:nvSpPr>
            <p:spPr>
              <a:xfrm>
                <a:off x="519252" y="1412811"/>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100%</a:t>
                </a:r>
              </a:p>
            </p:txBody>
          </p:sp>
        </p:grpSp>
        <p:grpSp>
          <p:nvGrpSpPr>
            <p:cNvPr id="39" name="Group 38">
              <a:extLst>
                <a:ext uri="{FF2B5EF4-FFF2-40B4-BE49-F238E27FC236}">
                  <a16:creationId xmlns:a16="http://schemas.microsoft.com/office/drawing/2014/main" xmlns="" id="{0DD9BBB6-A797-4577-B3B5-3B8F58B5DDCD}"/>
                </a:ext>
              </a:extLst>
            </p:cNvPr>
            <p:cNvGrpSpPr/>
            <p:nvPr/>
          </p:nvGrpSpPr>
          <p:grpSpPr>
            <a:xfrm rot="10800000">
              <a:off x="1447651" y="4737240"/>
              <a:ext cx="396000" cy="396000"/>
              <a:chOff x="4947856" y="3048278"/>
              <a:chExt cx="970339" cy="970339"/>
            </a:xfrm>
            <a:scene3d>
              <a:camera prst="isometricTopUp">
                <a:rot lat="19334316" lon="13846099" rev="6993909"/>
              </a:camera>
              <a:lightRig rig="threePt" dir="t"/>
            </a:scene3d>
          </p:grpSpPr>
          <p:sp>
            <p:nvSpPr>
              <p:cNvPr id="40" name="Rectangle 39">
                <a:extLst>
                  <a:ext uri="{FF2B5EF4-FFF2-40B4-BE49-F238E27FC236}">
                    <a16:creationId xmlns:a16="http://schemas.microsoft.com/office/drawing/2014/main" xmlns="" id="{882CBA96-03C8-44D0-9BA0-B9115D2DC480}"/>
                  </a:ext>
                </a:extLst>
              </p:cNvPr>
              <p:cNvSpPr/>
              <p:nvPr/>
            </p:nvSpPr>
            <p:spPr>
              <a:xfrm>
                <a:off x="4947856" y="3048278"/>
                <a:ext cx="970339" cy="970339"/>
              </a:xfrm>
              <a:prstGeom prst="rect">
                <a:avLst/>
              </a:prstGeom>
              <a:solidFill>
                <a:schemeClr val="bg1"/>
              </a:solidFill>
              <a:ln>
                <a:noFill/>
              </a:ln>
              <a:sp3d z="63500" extrusionH="571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41" name="Rectangle 40">
                <a:extLst>
                  <a:ext uri="{FF2B5EF4-FFF2-40B4-BE49-F238E27FC236}">
                    <a16:creationId xmlns:a16="http://schemas.microsoft.com/office/drawing/2014/main" xmlns="" id="{E6B0825A-C4CC-417F-BC65-9B7E4EF47949}"/>
                  </a:ext>
                </a:extLst>
              </p:cNvPr>
              <p:cNvSpPr/>
              <p:nvPr/>
            </p:nvSpPr>
            <p:spPr>
              <a:xfrm>
                <a:off x="5040597" y="3141019"/>
                <a:ext cx="784860" cy="784860"/>
              </a:xfrm>
              <a:prstGeom prst="rect">
                <a:avLst/>
              </a:prstGeom>
              <a:solidFill>
                <a:schemeClr val="accent1"/>
              </a:solidFill>
              <a:ln>
                <a:noFill/>
              </a:ln>
              <a:sp3d z="38100" extrusionH="571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42" name="Group 41">
              <a:extLst>
                <a:ext uri="{FF2B5EF4-FFF2-40B4-BE49-F238E27FC236}">
                  <a16:creationId xmlns:a16="http://schemas.microsoft.com/office/drawing/2014/main" xmlns="" id="{D5D81E3D-E05E-4894-BFC9-8A84F9B931E5}"/>
                </a:ext>
              </a:extLst>
            </p:cNvPr>
            <p:cNvGrpSpPr/>
            <p:nvPr/>
          </p:nvGrpSpPr>
          <p:grpSpPr>
            <a:xfrm rot="10800000">
              <a:off x="2643039" y="4737240"/>
              <a:ext cx="396000" cy="396000"/>
              <a:chOff x="4947856" y="3048278"/>
              <a:chExt cx="970339" cy="970339"/>
            </a:xfrm>
            <a:scene3d>
              <a:camera prst="isometricTopUp">
                <a:rot lat="19334316" lon="13846099" rev="6993909"/>
              </a:camera>
              <a:lightRig rig="threePt" dir="t"/>
            </a:scene3d>
          </p:grpSpPr>
          <p:sp>
            <p:nvSpPr>
              <p:cNvPr id="43" name="Rectangle 42">
                <a:extLst>
                  <a:ext uri="{FF2B5EF4-FFF2-40B4-BE49-F238E27FC236}">
                    <a16:creationId xmlns:a16="http://schemas.microsoft.com/office/drawing/2014/main" xmlns="" id="{95B557FA-73F1-4853-AAF9-71FE82F313BF}"/>
                  </a:ext>
                </a:extLst>
              </p:cNvPr>
              <p:cNvSpPr/>
              <p:nvPr/>
            </p:nvSpPr>
            <p:spPr>
              <a:xfrm>
                <a:off x="4947856" y="3048278"/>
                <a:ext cx="970339" cy="970339"/>
              </a:xfrm>
              <a:prstGeom prst="rect">
                <a:avLst/>
              </a:prstGeom>
              <a:solidFill>
                <a:schemeClr val="bg1"/>
              </a:solidFill>
              <a:ln>
                <a:noFill/>
              </a:ln>
              <a:sp3d z="63500" extrusionH="946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44" name="Rectangle 43">
                <a:extLst>
                  <a:ext uri="{FF2B5EF4-FFF2-40B4-BE49-F238E27FC236}">
                    <a16:creationId xmlns:a16="http://schemas.microsoft.com/office/drawing/2014/main" xmlns="" id="{2A1AA37C-1380-41E6-9BCB-371042ACEE64}"/>
                  </a:ext>
                </a:extLst>
              </p:cNvPr>
              <p:cNvSpPr/>
              <p:nvPr/>
            </p:nvSpPr>
            <p:spPr>
              <a:xfrm>
                <a:off x="5040597" y="3141019"/>
                <a:ext cx="784860" cy="784860"/>
              </a:xfrm>
              <a:prstGeom prst="rect">
                <a:avLst/>
              </a:prstGeom>
              <a:solidFill>
                <a:schemeClr val="accent2"/>
              </a:solidFill>
              <a:ln>
                <a:noFill/>
              </a:ln>
              <a:sp3d z="38100" extrusionH="946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45" name="Group 44">
              <a:extLst>
                <a:ext uri="{FF2B5EF4-FFF2-40B4-BE49-F238E27FC236}">
                  <a16:creationId xmlns:a16="http://schemas.microsoft.com/office/drawing/2014/main" xmlns="" id="{04D12071-C2B3-4615-88EA-15C9C12BCF6C}"/>
                </a:ext>
              </a:extLst>
            </p:cNvPr>
            <p:cNvGrpSpPr/>
            <p:nvPr/>
          </p:nvGrpSpPr>
          <p:grpSpPr>
            <a:xfrm rot="10800000">
              <a:off x="3838425" y="4737240"/>
              <a:ext cx="396000" cy="396000"/>
              <a:chOff x="4947856" y="3048278"/>
              <a:chExt cx="970339" cy="970339"/>
            </a:xfrm>
            <a:scene3d>
              <a:camera prst="isometricTopUp">
                <a:rot lat="19334316" lon="13846099" rev="6993909"/>
              </a:camera>
              <a:lightRig rig="threePt" dir="t"/>
            </a:scene3d>
          </p:grpSpPr>
          <p:sp>
            <p:nvSpPr>
              <p:cNvPr id="46" name="Rectangle 45">
                <a:extLst>
                  <a:ext uri="{FF2B5EF4-FFF2-40B4-BE49-F238E27FC236}">
                    <a16:creationId xmlns:a16="http://schemas.microsoft.com/office/drawing/2014/main" xmlns="" id="{968F1FD6-FA89-41D1-9EED-9D067A07918B}"/>
                  </a:ext>
                </a:extLst>
              </p:cNvPr>
              <p:cNvSpPr/>
              <p:nvPr/>
            </p:nvSpPr>
            <p:spPr>
              <a:xfrm>
                <a:off x="4947856" y="3048278"/>
                <a:ext cx="970339" cy="970339"/>
              </a:xfrm>
              <a:prstGeom prst="rect">
                <a:avLst/>
              </a:prstGeom>
              <a:solidFill>
                <a:schemeClr val="bg1"/>
              </a:solidFill>
              <a:ln>
                <a:noFill/>
              </a:ln>
              <a:sp3d z="63500" extrusionH="1657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47" name="Rectangle 46">
                <a:extLst>
                  <a:ext uri="{FF2B5EF4-FFF2-40B4-BE49-F238E27FC236}">
                    <a16:creationId xmlns:a16="http://schemas.microsoft.com/office/drawing/2014/main" xmlns="" id="{8CBDF42A-625D-4E82-8E0D-2F1F68E5838C}"/>
                  </a:ext>
                </a:extLst>
              </p:cNvPr>
              <p:cNvSpPr/>
              <p:nvPr/>
            </p:nvSpPr>
            <p:spPr>
              <a:xfrm>
                <a:off x="5040597" y="3141019"/>
                <a:ext cx="784860" cy="784860"/>
              </a:xfrm>
              <a:prstGeom prst="rect">
                <a:avLst/>
              </a:prstGeom>
              <a:solidFill>
                <a:schemeClr val="accent3"/>
              </a:solidFill>
              <a:ln>
                <a:noFill/>
              </a:ln>
              <a:sp3d z="38100" extrusionH="1657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48" name="Group 47">
              <a:extLst>
                <a:ext uri="{FF2B5EF4-FFF2-40B4-BE49-F238E27FC236}">
                  <a16:creationId xmlns:a16="http://schemas.microsoft.com/office/drawing/2014/main" xmlns="" id="{A22AEDFE-AE87-4D0E-9AAB-12FD4922279B}"/>
                </a:ext>
              </a:extLst>
            </p:cNvPr>
            <p:cNvGrpSpPr/>
            <p:nvPr/>
          </p:nvGrpSpPr>
          <p:grpSpPr>
            <a:xfrm rot="10800000">
              <a:off x="5033811" y="4737240"/>
              <a:ext cx="396000" cy="396000"/>
              <a:chOff x="4947856" y="3048278"/>
              <a:chExt cx="970339" cy="970339"/>
            </a:xfrm>
            <a:scene3d>
              <a:camera prst="isometricTopUp">
                <a:rot lat="19334316" lon="13846099" rev="6993909"/>
              </a:camera>
              <a:lightRig rig="threePt" dir="t"/>
            </a:scene3d>
          </p:grpSpPr>
          <p:sp>
            <p:nvSpPr>
              <p:cNvPr id="49" name="Rectangle 48">
                <a:extLst>
                  <a:ext uri="{FF2B5EF4-FFF2-40B4-BE49-F238E27FC236}">
                    <a16:creationId xmlns:a16="http://schemas.microsoft.com/office/drawing/2014/main" xmlns="" id="{CC0D2E00-0F00-4C28-9FE5-B6FAED648029}"/>
                  </a:ext>
                </a:extLst>
              </p:cNvPr>
              <p:cNvSpPr/>
              <p:nvPr/>
            </p:nvSpPr>
            <p:spPr>
              <a:xfrm>
                <a:off x="4947856" y="3048278"/>
                <a:ext cx="970339" cy="970339"/>
              </a:xfrm>
              <a:prstGeom prst="rect">
                <a:avLst/>
              </a:prstGeom>
              <a:solidFill>
                <a:schemeClr val="bg1"/>
              </a:solidFill>
              <a:ln>
                <a:noFill/>
              </a:ln>
              <a:sp3d z="63500" extrusionH="11049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50" name="Rectangle 49">
                <a:extLst>
                  <a:ext uri="{FF2B5EF4-FFF2-40B4-BE49-F238E27FC236}">
                    <a16:creationId xmlns:a16="http://schemas.microsoft.com/office/drawing/2014/main" xmlns="" id="{B6C98031-B868-438F-9828-4DFB93604708}"/>
                  </a:ext>
                </a:extLst>
              </p:cNvPr>
              <p:cNvSpPr/>
              <p:nvPr/>
            </p:nvSpPr>
            <p:spPr>
              <a:xfrm>
                <a:off x="5040597" y="3141019"/>
                <a:ext cx="784860" cy="784860"/>
              </a:xfrm>
              <a:prstGeom prst="rect">
                <a:avLst/>
              </a:prstGeom>
              <a:solidFill>
                <a:schemeClr val="accent4"/>
              </a:solidFill>
              <a:ln>
                <a:noFill/>
              </a:ln>
              <a:sp3d z="38100" extrusionH="11049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51" name="Group 50">
              <a:extLst>
                <a:ext uri="{FF2B5EF4-FFF2-40B4-BE49-F238E27FC236}">
                  <a16:creationId xmlns:a16="http://schemas.microsoft.com/office/drawing/2014/main" xmlns="" id="{6924FABC-3B34-4ED7-93F2-7B7C1C4A868A}"/>
                </a:ext>
              </a:extLst>
            </p:cNvPr>
            <p:cNvGrpSpPr/>
            <p:nvPr/>
          </p:nvGrpSpPr>
          <p:grpSpPr>
            <a:xfrm rot="10800000">
              <a:off x="6229197" y="4737240"/>
              <a:ext cx="396000" cy="396000"/>
              <a:chOff x="4947856" y="3048278"/>
              <a:chExt cx="970339" cy="970339"/>
            </a:xfrm>
            <a:scene3d>
              <a:camera prst="isometricTopUp">
                <a:rot lat="19334316" lon="13846099" rev="6993909"/>
              </a:camera>
              <a:lightRig rig="threePt" dir="t"/>
            </a:scene3d>
          </p:grpSpPr>
          <p:sp>
            <p:nvSpPr>
              <p:cNvPr id="52" name="Rectangle 51">
                <a:extLst>
                  <a:ext uri="{FF2B5EF4-FFF2-40B4-BE49-F238E27FC236}">
                    <a16:creationId xmlns:a16="http://schemas.microsoft.com/office/drawing/2014/main" xmlns="" id="{5EB8ACCC-EB7B-4816-8533-907F5092666F}"/>
                  </a:ext>
                </a:extLst>
              </p:cNvPr>
              <p:cNvSpPr/>
              <p:nvPr/>
            </p:nvSpPr>
            <p:spPr>
              <a:xfrm>
                <a:off x="4947856" y="3048278"/>
                <a:ext cx="970339" cy="970339"/>
              </a:xfrm>
              <a:prstGeom prst="rect">
                <a:avLst/>
              </a:prstGeom>
              <a:solidFill>
                <a:schemeClr val="bg1"/>
              </a:solidFill>
              <a:ln>
                <a:noFill/>
              </a:ln>
              <a:sp3d z="63500" extrusionH="3175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53" name="Rectangle 52">
                <a:extLst>
                  <a:ext uri="{FF2B5EF4-FFF2-40B4-BE49-F238E27FC236}">
                    <a16:creationId xmlns:a16="http://schemas.microsoft.com/office/drawing/2014/main" xmlns="" id="{9D93261F-C343-4EA4-89FD-D36263E95127}"/>
                  </a:ext>
                </a:extLst>
              </p:cNvPr>
              <p:cNvSpPr/>
              <p:nvPr/>
            </p:nvSpPr>
            <p:spPr>
              <a:xfrm>
                <a:off x="5040597" y="3141019"/>
                <a:ext cx="784860" cy="784860"/>
              </a:xfrm>
              <a:prstGeom prst="rect">
                <a:avLst/>
              </a:prstGeom>
              <a:solidFill>
                <a:schemeClr val="accent5"/>
              </a:solidFill>
              <a:ln>
                <a:noFill/>
              </a:ln>
              <a:sp3d z="38100" extrusionH="3175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54" name="Group 53">
              <a:extLst>
                <a:ext uri="{FF2B5EF4-FFF2-40B4-BE49-F238E27FC236}">
                  <a16:creationId xmlns:a16="http://schemas.microsoft.com/office/drawing/2014/main" xmlns="" id="{E5EB6270-382E-4CA1-835C-69FFDD4FDEBE}"/>
                </a:ext>
              </a:extLst>
            </p:cNvPr>
            <p:cNvGrpSpPr/>
            <p:nvPr/>
          </p:nvGrpSpPr>
          <p:grpSpPr>
            <a:xfrm rot="10800000">
              <a:off x="7424583" y="4737240"/>
              <a:ext cx="396000" cy="396000"/>
              <a:chOff x="4947856" y="3048278"/>
              <a:chExt cx="970339" cy="970339"/>
            </a:xfrm>
            <a:scene3d>
              <a:camera prst="isometricTopUp">
                <a:rot lat="19334316" lon="13846099" rev="6993909"/>
              </a:camera>
              <a:lightRig rig="threePt" dir="t"/>
            </a:scene3d>
          </p:grpSpPr>
          <p:sp>
            <p:nvSpPr>
              <p:cNvPr id="55" name="Rectangle 54">
                <a:extLst>
                  <a:ext uri="{FF2B5EF4-FFF2-40B4-BE49-F238E27FC236}">
                    <a16:creationId xmlns:a16="http://schemas.microsoft.com/office/drawing/2014/main" xmlns="" id="{E02D9140-9092-4965-9858-D136FDFB7130}"/>
                  </a:ext>
                </a:extLst>
              </p:cNvPr>
              <p:cNvSpPr/>
              <p:nvPr/>
            </p:nvSpPr>
            <p:spPr>
              <a:xfrm>
                <a:off x="4947856" y="3048278"/>
                <a:ext cx="970339" cy="970339"/>
              </a:xfrm>
              <a:prstGeom prst="rect">
                <a:avLst/>
              </a:prstGeom>
              <a:solidFill>
                <a:schemeClr val="bg1"/>
              </a:solidFill>
              <a:ln>
                <a:noFill/>
              </a:ln>
              <a:sp3d z="63500" extrusionH="1905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56" name="Rectangle 55">
                <a:extLst>
                  <a:ext uri="{FF2B5EF4-FFF2-40B4-BE49-F238E27FC236}">
                    <a16:creationId xmlns:a16="http://schemas.microsoft.com/office/drawing/2014/main" xmlns="" id="{4816DAEE-CDA3-411B-A91B-ED07388C975B}"/>
                  </a:ext>
                </a:extLst>
              </p:cNvPr>
              <p:cNvSpPr/>
              <p:nvPr/>
            </p:nvSpPr>
            <p:spPr>
              <a:xfrm>
                <a:off x="5040597" y="3141019"/>
                <a:ext cx="784860" cy="784860"/>
              </a:xfrm>
              <a:prstGeom prst="rect">
                <a:avLst/>
              </a:prstGeom>
              <a:solidFill>
                <a:schemeClr val="accent6"/>
              </a:solidFill>
              <a:ln>
                <a:noFill/>
              </a:ln>
              <a:sp3d z="38100" extrusionH="19050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57" name="Group 56">
              <a:extLst>
                <a:ext uri="{FF2B5EF4-FFF2-40B4-BE49-F238E27FC236}">
                  <a16:creationId xmlns:a16="http://schemas.microsoft.com/office/drawing/2014/main" xmlns="" id="{5BF6C7E0-5EBD-4301-B695-E1E098B93DFD}"/>
                </a:ext>
              </a:extLst>
            </p:cNvPr>
            <p:cNvGrpSpPr/>
            <p:nvPr/>
          </p:nvGrpSpPr>
          <p:grpSpPr>
            <a:xfrm rot="10800000">
              <a:off x="8619969" y="4737240"/>
              <a:ext cx="396000" cy="396000"/>
              <a:chOff x="4947856" y="3048278"/>
              <a:chExt cx="970339" cy="970339"/>
            </a:xfrm>
            <a:scene3d>
              <a:camera prst="isometricTopUp">
                <a:rot lat="19334316" lon="13846099" rev="6993909"/>
              </a:camera>
              <a:lightRig rig="threePt" dir="t"/>
            </a:scene3d>
          </p:grpSpPr>
          <p:sp>
            <p:nvSpPr>
              <p:cNvPr id="58" name="Rectangle 57">
                <a:extLst>
                  <a:ext uri="{FF2B5EF4-FFF2-40B4-BE49-F238E27FC236}">
                    <a16:creationId xmlns:a16="http://schemas.microsoft.com/office/drawing/2014/main" xmlns="" id="{D0D4F0C4-F748-482F-BFF2-7B8B47191E65}"/>
                  </a:ext>
                </a:extLst>
              </p:cNvPr>
              <p:cNvSpPr/>
              <p:nvPr/>
            </p:nvSpPr>
            <p:spPr>
              <a:xfrm>
                <a:off x="4947856" y="3048278"/>
                <a:ext cx="970339" cy="970339"/>
              </a:xfrm>
              <a:prstGeom prst="rect">
                <a:avLst/>
              </a:prstGeom>
              <a:solidFill>
                <a:schemeClr val="bg1"/>
              </a:solidFill>
              <a:ln>
                <a:noFill/>
              </a:ln>
              <a:sp3d z="63500" extrusionH="23558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59" name="Rectangle 58">
                <a:extLst>
                  <a:ext uri="{FF2B5EF4-FFF2-40B4-BE49-F238E27FC236}">
                    <a16:creationId xmlns:a16="http://schemas.microsoft.com/office/drawing/2014/main" xmlns="" id="{CC4615B0-4A86-4EC7-A5A4-C4D5430022E3}"/>
                  </a:ext>
                </a:extLst>
              </p:cNvPr>
              <p:cNvSpPr/>
              <p:nvPr/>
            </p:nvSpPr>
            <p:spPr>
              <a:xfrm>
                <a:off x="5040597" y="3141019"/>
                <a:ext cx="784860" cy="784860"/>
              </a:xfrm>
              <a:prstGeom prst="rect">
                <a:avLst/>
              </a:prstGeom>
              <a:solidFill>
                <a:schemeClr val="accent1"/>
              </a:solidFill>
              <a:ln>
                <a:noFill/>
              </a:ln>
              <a:sp3d z="38100" extrusionH="23558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60" name="Group 59">
              <a:extLst>
                <a:ext uri="{FF2B5EF4-FFF2-40B4-BE49-F238E27FC236}">
                  <a16:creationId xmlns:a16="http://schemas.microsoft.com/office/drawing/2014/main" xmlns="" id="{4610CEC3-5106-4E47-9727-99C983CA8EA6}"/>
                </a:ext>
              </a:extLst>
            </p:cNvPr>
            <p:cNvGrpSpPr/>
            <p:nvPr/>
          </p:nvGrpSpPr>
          <p:grpSpPr>
            <a:xfrm rot="10800000">
              <a:off x="9815355" y="4737240"/>
              <a:ext cx="396000" cy="396000"/>
              <a:chOff x="4947856" y="3048278"/>
              <a:chExt cx="970339" cy="970339"/>
            </a:xfrm>
            <a:scene3d>
              <a:camera prst="isometricTopUp">
                <a:rot lat="19334316" lon="13846099" rev="6993909"/>
              </a:camera>
              <a:lightRig rig="threePt" dir="t"/>
            </a:scene3d>
          </p:grpSpPr>
          <p:sp>
            <p:nvSpPr>
              <p:cNvPr id="61" name="Rectangle 60">
                <a:extLst>
                  <a:ext uri="{FF2B5EF4-FFF2-40B4-BE49-F238E27FC236}">
                    <a16:creationId xmlns:a16="http://schemas.microsoft.com/office/drawing/2014/main" xmlns="" id="{B6FC697F-04A1-4CB3-9846-19A6FB409EA3}"/>
                  </a:ext>
                </a:extLst>
              </p:cNvPr>
              <p:cNvSpPr/>
              <p:nvPr/>
            </p:nvSpPr>
            <p:spPr>
              <a:xfrm>
                <a:off x="4947856" y="3048278"/>
                <a:ext cx="970339" cy="970339"/>
              </a:xfrm>
              <a:prstGeom prst="rect">
                <a:avLst/>
              </a:prstGeom>
              <a:solidFill>
                <a:schemeClr val="bg1"/>
              </a:solidFill>
              <a:ln>
                <a:noFill/>
              </a:ln>
              <a:sp3d z="63500" extrusionH="128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62" name="Rectangle 61">
                <a:extLst>
                  <a:ext uri="{FF2B5EF4-FFF2-40B4-BE49-F238E27FC236}">
                    <a16:creationId xmlns:a16="http://schemas.microsoft.com/office/drawing/2014/main" xmlns="" id="{F9083EF2-99AB-46F1-B100-40DB2A8B5CF1}"/>
                  </a:ext>
                </a:extLst>
              </p:cNvPr>
              <p:cNvSpPr/>
              <p:nvPr/>
            </p:nvSpPr>
            <p:spPr>
              <a:xfrm>
                <a:off x="5040597" y="3141019"/>
                <a:ext cx="784860" cy="784860"/>
              </a:xfrm>
              <a:prstGeom prst="rect">
                <a:avLst/>
              </a:prstGeom>
              <a:solidFill>
                <a:schemeClr val="accent2"/>
              </a:solidFill>
              <a:ln>
                <a:noFill/>
              </a:ln>
              <a:sp3d z="38100" extrusionH="128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grpSp>
          <p:nvGrpSpPr>
            <p:cNvPr id="63" name="Group 62">
              <a:extLst>
                <a:ext uri="{FF2B5EF4-FFF2-40B4-BE49-F238E27FC236}">
                  <a16:creationId xmlns:a16="http://schemas.microsoft.com/office/drawing/2014/main" xmlns="" id="{F471FEFB-A7FB-47DF-A506-7D052348F58F}"/>
                </a:ext>
              </a:extLst>
            </p:cNvPr>
            <p:cNvGrpSpPr/>
            <p:nvPr/>
          </p:nvGrpSpPr>
          <p:grpSpPr>
            <a:xfrm rot="10800000">
              <a:off x="11010741" y="4737240"/>
              <a:ext cx="396000" cy="396000"/>
              <a:chOff x="4947856" y="3048278"/>
              <a:chExt cx="970339" cy="970339"/>
            </a:xfrm>
            <a:scene3d>
              <a:camera prst="isometricTopUp">
                <a:rot lat="19334316" lon="13846099" rev="6993909"/>
              </a:camera>
              <a:lightRig rig="threePt" dir="t"/>
            </a:scene3d>
          </p:grpSpPr>
          <p:sp>
            <p:nvSpPr>
              <p:cNvPr id="64" name="Rectangle 63">
                <a:extLst>
                  <a:ext uri="{FF2B5EF4-FFF2-40B4-BE49-F238E27FC236}">
                    <a16:creationId xmlns:a16="http://schemas.microsoft.com/office/drawing/2014/main" xmlns="" id="{F0C17C21-C125-4B06-A4A3-A8B326CB31CF}"/>
                  </a:ext>
                </a:extLst>
              </p:cNvPr>
              <p:cNvSpPr/>
              <p:nvPr/>
            </p:nvSpPr>
            <p:spPr>
              <a:xfrm>
                <a:off x="4947856" y="3048278"/>
                <a:ext cx="970339" cy="970339"/>
              </a:xfrm>
              <a:prstGeom prst="rect">
                <a:avLst/>
              </a:prstGeom>
              <a:solidFill>
                <a:schemeClr val="bg1"/>
              </a:solidFill>
              <a:ln>
                <a:noFill/>
              </a:ln>
              <a:sp3d z="63500" extrusionH="2476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flatTx/>
              </a:bodyPr>
              <a:lstStyle/>
              <a:p>
                <a:pPr algn="ctr"/>
                <a:endParaRPr lang="en-IN" dirty="0"/>
              </a:p>
            </p:txBody>
          </p:sp>
          <p:sp>
            <p:nvSpPr>
              <p:cNvPr id="65" name="Rectangle 64">
                <a:extLst>
                  <a:ext uri="{FF2B5EF4-FFF2-40B4-BE49-F238E27FC236}">
                    <a16:creationId xmlns:a16="http://schemas.microsoft.com/office/drawing/2014/main" xmlns="" id="{D3FCBF8F-17EE-4A9C-9D47-F8C6021280AA}"/>
                  </a:ext>
                </a:extLst>
              </p:cNvPr>
              <p:cNvSpPr/>
              <p:nvPr/>
            </p:nvSpPr>
            <p:spPr>
              <a:xfrm>
                <a:off x="5040597" y="3141019"/>
                <a:ext cx="784860" cy="784860"/>
              </a:xfrm>
              <a:prstGeom prst="rect">
                <a:avLst/>
              </a:prstGeom>
              <a:solidFill>
                <a:schemeClr val="accent3"/>
              </a:solidFill>
              <a:ln>
                <a:noFill/>
              </a:ln>
              <a:sp3d z="38100" extrusionH="2476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IN" sz="2000" dirty="0"/>
              </a:p>
            </p:txBody>
          </p:sp>
        </p:grpSp>
        <p:sp>
          <p:nvSpPr>
            <p:cNvPr id="66" name="Text Placeholder 14">
              <a:extLst>
                <a:ext uri="{FF2B5EF4-FFF2-40B4-BE49-F238E27FC236}">
                  <a16:creationId xmlns:a16="http://schemas.microsoft.com/office/drawing/2014/main" xmlns="" id="{653F5F53-6CD5-4C6D-BF02-DBF632FA59C7}"/>
                </a:ext>
              </a:extLst>
            </p:cNvPr>
            <p:cNvSpPr txBox="1">
              <a:spLocks/>
            </p:cNvSpPr>
            <p:nvPr/>
          </p:nvSpPr>
          <p:spPr>
            <a:xfrm>
              <a:off x="1432148"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20%</a:t>
              </a:r>
            </a:p>
          </p:txBody>
        </p:sp>
        <p:sp>
          <p:nvSpPr>
            <p:cNvPr id="67" name="Text Placeholder 14">
              <a:extLst>
                <a:ext uri="{FF2B5EF4-FFF2-40B4-BE49-F238E27FC236}">
                  <a16:creationId xmlns:a16="http://schemas.microsoft.com/office/drawing/2014/main" xmlns="" id="{4886AC79-3CD9-408F-93C4-8FDF83E3015E}"/>
                </a:ext>
              </a:extLst>
            </p:cNvPr>
            <p:cNvSpPr txBox="1">
              <a:spLocks/>
            </p:cNvSpPr>
            <p:nvPr/>
          </p:nvSpPr>
          <p:spPr>
            <a:xfrm>
              <a:off x="2629472"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30%</a:t>
              </a:r>
            </a:p>
          </p:txBody>
        </p:sp>
        <p:sp>
          <p:nvSpPr>
            <p:cNvPr id="68" name="Text Placeholder 14">
              <a:extLst>
                <a:ext uri="{FF2B5EF4-FFF2-40B4-BE49-F238E27FC236}">
                  <a16:creationId xmlns:a16="http://schemas.microsoft.com/office/drawing/2014/main" xmlns="" id="{237FAF8F-E592-4D2C-9C25-72D14995D9BC}"/>
                </a:ext>
              </a:extLst>
            </p:cNvPr>
            <p:cNvSpPr txBox="1">
              <a:spLocks/>
            </p:cNvSpPr>
            <p:nvPr/>
          </p:nvSpPr>
          <p:spPr>
            <a:xfrm>
              <a:off x="3826796"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50%</a:t>
              </a:r>
            </a:p>
          </p:txBody>
        </p:sp>
        <p:sp>
          <p:nvSpPr>
            <p:cNvPr id="69" name="Text Placeholder 14">
              <a:extLst>
                <a:ext uri="{FF2B5EF4-FFF2-40B4-BE49-F238E27FC236}">
                  <a16:creationId xmlns:a16="http://schemas.microsoft.com/office/drawing/2014/main" xmlns="" id="{D0A86EB7-FA75-4979-81A6-EFAF19CBAC08}"/>
                </a:ext>
              </a:extLst>
            </p:cNvPr>
            <p:cNvSpPr txBox="1">
              <a:spLocks/>
            </p:cNvSpPr>
            <p:nvPr/>
          </p:nvSpPr>
          <p:spPr>
            <a:xfrm>
              <a:off x="5024120"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35%</a:t>
              </a:r>
            </a:p>
          </p:txBody>
        </p:sp>
        <p:sp>
          <p:nvSpPr>
            <p:cNvPr id="70" name="Text Placeholder 14">
              <a:extLst>
                <a:ext uri="{FF2B5EF4-FFF2-40B4-BE49-F238E27FC236}">
                  <a16:creationId xmlns:a16="http://schemas.microsoft.com/office/drawing/2014/main" xmlns="" id="{93EA40DB-1188-4D45-BDC7-960742FC562D}"/>
                </a:ext>
              </a:extLst>
            </p:cNvPr>
            <p:cNvSpPr txBox="1">
              <a:spLocks/>
            </p:cNvSpPr>
            <p:nvPr/>
          </p:nvSpPr>
          <p:spPr>
            <a:xfrm>
              <a:off x="6221444"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90%</a:t>
              </a:r>
            </a:p>
          </p:txBody>
        </p:sp>
        <p:sp>
          <p:nvSpPr>
            <p:cNvPr id="71" name="Text Placeholder 14">
              <a:extLst>
                <a:ext uri="{FF2B5EF4-FFF2-40B4-BE49-F238E27FC236}">
                  <a16:creationId xmlns:a16="http://schemas.microsoft.com/office/drawing/2014/main" xmlns="" id="{67729673-B6D9-41AB-9F42-2E9EEC1187C9}"/>
                </a:ext>
              </a:extLst>
            </p:cNvPr>
            <p:cNvSpPr txBox="1">
              <a:spLocks/>
            </p:cNvSpPr>
            <p:nvPr/>
          </p:nvSpPr>
          <p:spPr>
            <a:xfrm>
              <a:off x="7418768"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60%</a:t>
              </a:r>
            </a:p>
          </p:txBody>
        </p:sp>
        <p:sp>
          <p:nvSpPr>
            <p:cNvPr id="72" name="Text Placeholder 14">
              <a:extLst>
                <a:ext uri="{FF2B5EF4-FFF2-40B4-BE49-F238E27FC236}">
                  <a16:creationId xmlns:a16="http://schemas.microsoft.com/office/drawing/2014/main" xmlns="" id="{9B89E8BB-687B-4D38-AC9A-F8466DE3A3BA}"/>
                </a:ext>
              </a:extLst>
            </p:cNvPr>
            <p:cNvSpPr txBox="1">
              <a:spLocks/>
            </p:cNvSpPr>
            <p:nvPr/>
          </p:nvSpPr>
          <p:spPr>
            <a:xfrm>
              <a:off x="8616092"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70%</a:t>
              </a:r>
            </a:p>
          </p:txBody>
        </p:sp>
        <p:sp>
          <p:nvSpPr>
            <p:cNvPr id="73" name="Text Placeholder 14">
              <a:extLst>
                <a:ext uri="{FF2B5EF4-FFF2-40B4-BE49-F238E27FC236}">
                  <a16:creationId xmlns:a16="http://schemas.microsoft.com/office/drawing/2014/main" xmlns="" id="{1F541246-C76F-4C00-AF65-CA284C69C1E6}"/>
                </a:ext>
              </a:extLst>
            </p:cNvPr>
            <p:cNvSpPr txBox="1">
              <a:spLocks/>
            </p:cNvSpPr>
            <p:nvPr/>
          </p:nvSpPr>
          <p:spPr>
            <a:xfrm>
              <a:off x="9813416"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40%</a:t>
              </a:r>
            </a:p>
          </p:txBody>
        </p:sp>
        <p:sp>
          <p:nvSpPr>
            <p:cNvPr id="74" name="Text Placeholder 14">
              <a:extLst>
                <a:ext uri="{FF2B5EF4-FFF2-40B4-BE49-F238E27FC236}">
                  <a16:creationId xmlns:a16="http://schemas.microsoft.com/office/drawing/2014/main" xmlns="" id="{6572CB79-0FC7-4AD7-B642-6C91D44B98E2}"/>
                </a:ext>
              </a:extLst>
            </p:cNvPr>
            <p:cNvSpPr txBox="1">
              <a:spLocks/>
            </p:cNvSpPr>
            <p:nvPr/>
          </p:nvSpPr>
          <p:spPr>
            <a:xfrm>
              <a:off x="11010741" y="5259157"/>
              <a:ext cx="411504" cy="161711"/>
            </a:xfrm>
            <a:prstGeom prst="rect">
              <a:avLst/>
            </a:prstGeom>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1" dirty="0">
                  <a:solidFill>
                    <a:schemeClr val="tx1">
                      <a:lumMod val="65000"/>
                      <a:lumOff val="35000"/>
                    </a:schemeClr>
                  </a:solidFill>
                </a:rPr>
                <a:t>10%</a:t>
              </a:r>
            </a:p>
          </p:txBody>
        </p:sp>
      </p:grpSp>
    </p:spTree>
    <p:extLst>
      <p:ext uri="{BB962C8B-B14F-4D97-AF65-F5344CB8AC3E}">
        <p14:creationId xmlns:p14="http://schemas.microsoft.com/office/powerpoint/2010/main" xmlns="" val="375030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5D12FFB-97C3-4142-B463-0B7D8EBE2678}"/>
              </a:ext>
            </a:extLst>
          </p:cNvPr>
          <p:cNvSpPr>
            <a:spLocks noGrp="1"/>
          </p:cNvSpPr>
          <p:nvPr>
            <p:ph type="title"/>
          </p:nvPr>
        </p:nvSpPr>
        <p:spPr/>
        <p:txBody>
          <a:bodyPr/>
          <a:lstStyle/>
          <a:p>
            <a:r>
              <a:rPr lang="en-US" dirty="0"/>
              <a:t>Mockup Slides</a:t>
            </a:r>
          </a:p>
        </p:txBody>
      </p:sp>
      <p:sp>
        <p:nvSpPr>
          <p:cNvPr id="7" name="Text Placeholder 6">
            <a:extLst>
              <a:ext uri="{FF2B5EF4-FFF2-40B4-BE49-F238E27FC236}">
                <a16:creationId xmlns:a16="http://schemas.microsoft.com/office/drawing/2014/main" xmlns="" id="{0DF6C724-6784-49B3-90B5-57D52BAE1195}"/>
              </a:ext>
            </a:extLst>
          </p:cNvPr>
          <p:cNvSpPr>
            <a:spLocks noGrp="1"/>
          </p:cNvSpPr>
          <p:nvPr>
            <p:ph type="body" sz="quarter" idx="13"/>
          </p:nvPr>
        </p:nvSpPr>
        <p:spPr>
          <a:xfrm>
            <a:off x="2750820" y="1084209"/>
            <a:ext cx="6690360" cy="166199"/>
          </a:xfrm>
        </p:spPr>
        <p:txBody>
          <a:bodyPr/>
          <a:lstStyle/>
          <a:p>
            <a:r>
              <a:rPr lang="en-US" dirty="0"/>
              <a:t>Exclusive Tagline In Here</a:t>
            </a:r>
          </a:p>
        </p:txBody>
      </p:sp>
      <p:pic>
        <p:nvPicPr>
          <p:cNvPr id="8" name="Picture Placeholder 7">
            <a:extLst>
              <a:ext uri="{FF2B5EF4-FFF2-40B4-BE49-F238E27FC236}">
                <a16:creationId xmlns:a16="http://schemas.microsoft.com/office/drawing/2014/main" xmlns="" id="{4542CC3B-3131-4F8E-BADF-F615D9F7E51F}"/>
              </a:ext>
            </a:extLst>
          </p:cNvPr>
          <p:cNvPicPr>
            <a:picLocks noGrp="1" noChangeAspect="1"/>
          </p:cNvPicPr>
          <p:nvPr>
            <p:ph type="pic" sz="quarter" idx="11"/>
          </p:nvPr>
        </p:nvPicPr>
        <p:blipFill>
          <a:blip r:embed="rId2"/>
          <a:srcRect l="8224" r="8224"/>
          <a:stretch>
            <a:fillRect/>
          </a:stretch>
        </p:blipFill>
        <p:spPr>
          <a:xfrm>
            <a:off x="5097721" y="2152890"/>
            <a:ext cx="1962836" cy="3537801"/>
          </a:xfrm>
          <a:prstGeom prst="rect">
            <a:avLst/>
          </a:prstGeom>
        </p:spPr>
      </p:pic>
      <p:grpSp>
        <p:nvGrpSpPr>
          <p:cNvPr id="28" name="Group 27">
            <a:extLst>
              <a:ext uri="{FF2B5EF4-FFF2-40B4-BE49-F238E27FC236}">
                <a16:creationId xmlns:a16="http://schemas.microsoft.com/office/drawing/2014/main" xmlns="" id="{38580971-B93E-466E-98CB-236E556791E1}"/>
              </a:ext>
            </a:extLst>
          </p:cNvPr>
          <p:cNvGrpSpPr/>
          <p:nvPr/>
        </p:nvGrpSpPr>
        <p:grpSpPr>
          <a:xfrm>
            <a:off x="7631640" y="1894745"/>
            <a:ext cx="3613174" cy="3862335"/>
            <a:chOff x="1010605" y="1480735"/>
            <a:chExt cx="4392536" cy="4695440"/>
          </a:xfrm>
        </p:grpSpPr>
        <p:sp>
          <p:nvSpPr>
            <p:cNvPr id="9" name="Flowchart: Connector 8">
              <a:extLst>
                <a:ext uri="{FF2B5EF4-FFF2-40B4-BE49-F238E27FC236}">
                  <a16:creationId xmlns:a16="http://schemas.microsoft.com/office/drawing/2014/main" xmlns="" id="{C357846D-34BD-4B6A-93E1-6C4798E957FE}"/>
                </a:ext>
              </a:extLst>
            </p:cNvPr>
            <p:cNvSpPr/>
            <p:nvPr/>
          </p:nvSpPr>
          <p:spPr>
            <a:xfrm>
              <a:off x="1010605" y="1480735"/>
              <a:ext cx="595792" cy="59676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IN" sz="2000" b="1" dirty="0">
                  <a:solidFill>
                    <a:schemeClr val="bg1"/>
                  </a:solidFill>
                  <a:latin typeface="Raleway" panose="020B0503030101060003" pitchFamily="34" charset="0"/>
                </a:rPr>
                <a:t>A</a:t>
              </a:r>
            </a:p>
          </p:txBody>
        </p:sp>
        <p:sp>
          <p:nvSpPr>
            <p:cNvPr id="10" name="Text Placeholder 14">
              <a:extLst>
                <a:ext uri="{FF2B5EF4-FFF2-40B4-BE49-F238E27FC236}">
                  <a16:creationId xmlns:a16="http://schemas.microsoft.com/office/drawing/2014/main" xmlns="" id="{5482DF81-23E5-45ED-8A58-A8BE2E490051}"/>
                </a:ext>
              </a:extLst>
            </p:cNvPr>
            <p:cNvSpPr txBox="1">
              <a:spLocks/>
            </p:cNvSpPr>
            <p:nvPr/>
          </p:nvSpPr>
          <p:spPr>
            <a:xfrm>
              <a:off x="1771349" y="1553480"/>
              <a:ext cx="3631792" cy="26191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11" name="Text Placeholder 14">
              <a:extLst>
                <a:ext uri="{FF2B5EF4-FFF2-40B4-BE49-F238E27FC236}">
                  <a16:creationId xmlns:a16="http://schemas.microsoft.com/office/drawing/2014/main" xmlns="" id="{4CC76B4E-4ECA-48CC-91C0-A41810C6CF9C}"/>
                </a:ext>
              </a:extLst>
            </p:cNvPr>
            <p:cNvSpPr txBox="1">
              <a:spLocks/>
            </p:cNvSpPr>
            <p:nvPr/>
          </p:nvSpPr>
          <p:spPr>
            <a:xfrm>
              <a:off x="1771349" y="1840003"/>
              <a:ext cx="3631792" cy="205790"/>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IN" sz="1100" dirty="0">
                  <a:solidFill>
                    <a:schemeClr val="tx1">
                      <a:lumMod val="65000"/>
                      <a:lumOff val="35000"/>
                    </a:schemeClr>
                  </a:solidFill>
                </a:rPr>
                <a:t>“Lorem Ipsum” is simply dummy text of the</a:t>
              </a:r>
            </a:p>
          </p:txBody>
        </p:sp>
        <p:sp>
          <p:nvSpPr>
            <p:cNvPr id="12" name="Flowchart: Connector 11">
              <a:extLst>
                <a:ext uri="{FF2B5EF4-FFF2-40B4-BE49-F238E27FC236}">
                  <a16:creationId xmlns:a16="http://schemas.microsoft.com/office/drawing/2014/main" xmlns="" id="{214F370B-814B-4F25-B92D-CA07D66D5EBA}"/>
                </a:ext>
              </a:extLst>
            </p:cNvPr>
            <p:cNvSpPr/>
            <p:nvPr/>
          </p:nvSpPr>
          <p:spPr>
            <a:xfrm>
              <a:off x="1010605" y="2505405"/>
              <a:ext cx="595792" cy="59676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IN" sz="2000" b="1" dirty="0">
                  <a:solidFill>
                    <a:schemeClr val="bg1"/>
                  </a:solidFill>
                  <a:latin typeface="Raleway" panose="020B0503030101060003" pitchFamily="34" charset="0"/>
                </a:rPr>
                <a:t>B</a:t>
              </a:r>
            </a:p>
          </p:txBody>
        </p:sp>
        <p:sp>
          <p:nvSpPr>
            <p:cNvPr id="13" name="Text Placeholder 14">
              <a:extLst>
                <a:ext uri="{FF2B5EF4-FFF2-40B4-BE49-F238E27FC236}">
                  <a16:creationId xmlns:a16="http://schemas.microsoft.com/office/drawing/2014/main" xmlns="" id="{7897446A-38C3-4880-87CE-A0215D814F27}"/>
                </a:ext>
              </a:extLst>
            </p:cNvPr>
            <p:cNvSpPr txBox="1">
              <a:spLocks/>
            </p:cNvSpPr>
            <p:nvPr/>
          </p:nvSpPr>
          <p:spPr>
            <a:xfrm>
              <a:off x="1771349" y="2578148"/>
              <a:ext cx="3631792" cy="26191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14" name="Text Placeholder 14">
              <a:extLst>
                <a:ext uri="{FF2B5EF4-FFF2-40B4-BE49-F238E27FC236}">
                  <a16:creationId xmlns:a16="http://schemas.microsoft.com/office/drawing/2014/main" xmlns="" id="{6C9E8F38-5FC6-4ABF-8C8D-A1E4C689A1C7}"/>
                </a:ext>
              </a:extLst>
            </p:cNvPr>
            <p:cNvSpPr txBox="1">
              <a:spLocks/>
            </p:cNvSpPr>
            <p:nvPr/>
          </p:nvSpPr>
          <p:spPr>
            <a:xfrm>
              <a:off x="1771349" y="2864674"/>
              <a:ext cx="3631792" cy="205790"/>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IN" sz="1100" dirty="0">
                  <a:solidFill>
                    <a:schemeClr val="tx1">
                      <a:lumMod val="65000"/>
                      <a:lumOff val="35000"/>
                    </a:schemeClr>
                  </a:solidFill>
                </a:rPr>
                <a:t>“Lorem Ipsum” is simply dummy text of the</a:t>
              </a:r>
            </a:p>
          </p:txBody>
        </p:sp>
        <p:sp>
          <p:nvSpPr>
            <p:cNvPr id="15" name="Flowchart: Connector 14">
              <a:extLst>
                <a:ext uri="{FF2B5EF4-FFF2-40B4-BE49-F238E27FC236}">
                  <a16:creationId xmlns:a16="http://schemas.microsoft.com/office/drawing/2014/main" xmlns="" id="{FCA492C1-23DC-4A78-8052-B6C44A9AE073}"/>
                </a:ext>
              </a:extLst>
            </p:cNvPr>
            <p:cNvSpPr/>
            <p:nvPr/>
          </p:nvSpPr>
          <p:spPr>
            <a:xfrm>
              <a:off x="1010605" y="3530076"/>
              <a:ext cx="595792" cy="59676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IN" sz="2000" b="1" dirty="0">
                  <a:solidFill>
                    <a:schemeClr val="bg1"/>
                  </a:solidFill>
                  <a:latin typeface="Raleway" panose="020B0503030101060003" pitchFamily="34" charset="0"/>
                </a:rPr>
                <a:t>C</a:t>
              </a:r>
            </a:p>
          </p:txBody>
        </p:sp>
        <p:sp>
          <p:nvSpPr>
            <p:cNvPr id="16" name="Text Placeholder 14">
              <a:extLst>
                <a:ext uri="{FF2B5EF4-FFF2-40B4-BE49-F238E27FC236}">
                  <a16:creationId xmlns:a16="http://schemas.microsoft.com/office/drawing/2014/main" xmlns="" id="{A6835C2D-7FAE-44C4-9629-C87C5DC92313}"/>
                </a:ext>
              </a:extLst>
            </p:cNvPr>
            <p:cNvSpPr txBox="1">
              <a:spLocks/>
            </p:cNvSpPr>
            <p:nvPr/>
          </p:nvSpPr>
          <p:spPr>
            <a:xfrm>
              <a:off x="1771349" y="3602819"/>
              <a:ext cx="3631792" cy="26191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17" name="Text Placeholder 14">
              <a:extLst>
                <a:ext uri="{FF2B5EF4-FFF2-40B4-BE49-F238E27FC236}">
                  <a16:creationId xmlns:a16="http://schemas.microsoft.com/office/drawing/2014/main" xmlns="" id="{E23F4A9B-74BD-4CA1-A5D9-32C918C9E93F}"/>
                </a:ext>
              </a:extLst>
            </p:cNvPr>
            <p:cNvSpPr txBox="1">
              <a:spLocks/>
            </p:cNvSpPr>
            <p:nvPr/>
          </p:nvSpPr>
          <p:spPr>
            <a:xfrm>
              <a:off x="1771349" y="3889344"/>
              <a:ext cx="3631792" cy="205790"/>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IN" sz="1100" dirty="0">
                  <a:solidFill>
                    <a:schemeClr val="tx1">
                      <a:lumMod val="65000"/>
                      <a:lumOff val="35000"/>
                    </a:schemeClr>
                  </a:solidFill>
                </a:rPr>
                <a:t>“Lorem Ipsum” is simply dummy text of the</a:t>
              </a:r>
            </a:p>
          </p:txBody>
        </p:sp>
        <p:sp>
          <p:nvSpPr>
            <p:cNvPr id="18" name="Flowchart: Connector 17">
              <a:extLst>
                <a:ext uri="{FF2B5EF4-FFF2-40B4-BE49-F238E27FC236}">
                  <a16:creationId xmlns:a16="http://schemas.microsoft.com/office/drawing/2014/main" xmlns="" id="{C70B6E28-A6D5-4809-AD2F-16F22612C47B}"/>
                </a:ext>
              </a:extLst>
            </p:cNvPr>
            <p:cNvSpPr/>
            <p:nvPr/>
          </p:nvSpPr>
          <p:spPr>
            <a:xfrm>
              <a:off x="1010605" y="4554745"/>
              <a:ext cx="595792" cy="596762"/>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IN" sz="2000" b="1" dirty="0">
                  <a:solidFill>
                    <a:schemeClr val="bg1"/>
                  </a:solidFill>
                  <a:latin typeface="Raleway" panose="020B0503030101060003" pitchFamily="34" charset="0"/>
                </a:rPr>
                <a:t>D</a:t>
              </a:r>
            </a:p>
          </p:txBody>
        </p:sp>
        <p:sp>
          <p:nvSpPr>
            <p:cNvPr id="19" name="Text Placeholder 14">
              <a:extLst>
                <a:ext uri="{FF2B5EF4-FFF2-40B4-BE49-F238E27FC236}">
                  <a16:creationId xmlns:a16="http://schemas.microsoft.com/office/drawing/2014/main" xmlns="" id="{5D73E683-487B-4F94-9B62-976BF65443A6}"/>
                </a:ext>
              </a:extLst>
            </p:cNvPr>
            <p:cNvSpPr txBox="1">
              <a:spLocks/>
            </p:cNvSpPr>
            <p:nvPr/>
          </p:nvSpPr>
          <p:spPr>
            <a:xfrm>
              <a:off x="1771349" y="4627490"/>
              <a:ext cx="3631792" cy="26191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20" name="Text Placeholder 14">
              <a:extLst>
                <a:ext uri="{FF2B5EF4-FFF2-40B4-BE49-F238E27FC236}">
                  <a16:creationId xmlns:a16="http://schemas.microsoft.com/office/drawing/2014/main" xmlns="" id="{5D1B4E66-484E-4AB1-B06D-90C38A84E33A}"/>
                </a:ext>
              </a:extLst>
            </p:cNvPr>
            <p:cNvSpPr txBox="1">
              <a:spLocks/>
            </p:cNvSpPr>
            <p:nvPr/>
          </p:nvSpPr>
          <p:spPr>
            <a:xfrm>
              <a:off x="1771349" y="4914013"/>
              <a:ext cx="3631792" cy="205790"/>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IN" sz="1100" dirty="0">
                  <a:solidFill>
                    <a:schemeClr val="tx1">
                      <a:lumMod val="65000"/>
                      <a:lumOff val="35000"/>
                    </a:schemeClr>
                  </a:solidFill>
                </a:rPr>
                <a:t>“Lorem Ipsum” is simply dummy text of the</a:t>
              </a:r>
            </a:p>
          </p:txBody>
        </p:sp>
        <p:sp>
          <p:nvSpPr>
            <p:cNvPr id="21" name="Flowchart: Connector 20">
              <a:extLst>
                <a:ext uri="{FF2B5EF4-FFF2-40B4-BE49-F238E27FC236}">
                  <a16:creationId xmlns:a16="http://schemas.microsoft.com/office/drawing/2014/main" xmlns="" id="{1FFEC17A-422F-4C36-BC99-695B801F5F03}"/>
                </a:ext>
              </a:extLst>
            </p:cNvPr>
            <p:cNvSpPr/>
            <p:nvPr/>
          </p:nvSpPr>
          <p:spPr>
            <a:xfrm>
              <a:off x="1010605" y="5579413"/>
              <a:ext cx="595792" cy="596762"/>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IN" sz="2000" b="1" dirty="0">
                  <a:solidFill>
                    <a:schemeClr val="bg1"/>
                  </a:solidFill>
                  <a:latin typeface="Raleway" panose="020B0503030101060003" pitchFamily="34" charset="0"/>
                </a:rPr>
                <a:t>E</a:t>
              </a:r>
            </a:p>
          </p:txBody>
        </p:sp>
        <p:sp>
          <p:nvSpPr>
            <p:cNvPr id="22" name="Text Placeholder 14">
              <a:extLst>
                <a:ext uri="{FF2B5EF4-FFF2-40B4-BE49-F238E27FC236}">
                  <a16:creationId xmlns:a16="http://schemas.microsoft.com/office/drawing/2014/main" xmlns="" id="{1CA73198-7130-40C5-B5C8-C7CDBBEBFEBB}"/>
                </a:ext>
              </a:extLst>
            </p:cNvPr>
            <p:cNvSpPr txBox="1">
              <a:spLocks/>
            </p:cNvSpPr>
            <p:nvPr/>
          </p:nvSpPr>
          <p:spPr>
            <a:xfrm>
              <a:off x="1771349" y="5652158"/>
              <a:ext cx="3631792" cy="26191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400" b="1" dirty="0">
                  <a:solidFill>
                    <a:schemeClr val="tx1">
                      <a:lumMod val="65000"/>
                      <a:lumOff val="35000"/>
                    </a:schemeClr>
                  </a:solidFill>
                  <a:latin typeface="Raleway" panose="020B0503030101060003" pitchFamily="34" charset="0"/>
                </a:rPr>
                <a:t>Description Text</a:t>
              </a:r>
            </a:p>
          </p:txBody>
        </p:sp>
        <p:sp>
          <p:nvSpPr>
            <p:cNvPr id="23" name="Text Placeholder 14">
              <a:extLst>
                <a:ext uri="{FF2B5EF4-FFF2-40B4-BE49-F238E27FC236}">
                  <a16:creationId xmlns:a16="http://schemas.microsoft.com/office/drawing/2014/main" xmlns="" id="{E361E26D-CE87-476B-B7EB-476FBFFDAC95}"/>
                </a:ext>
              </a:extLst>
            </p:cNvPr>
            <p:cNvSpPr txBox="1">
              <a:spLocks/>
            </p:cNvSpPr>
            <p:nvPr/>
          </p:nvSpPr>
          <p:spPr>
            <a:xfrm>
              <a:off x="1771349" y="5938681"/>
              <a:ext cx="3631792" cy="205790"/>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IN" sz="1100" dirty="0">
                  <a:solidFill>
                    <a:schemeClr val="tx1">
                      <a:lumMod val="65000"/>
                      <a:lumOff val="35000"/>
                    </a:schemeClr>
                  </a:solidFill>
                </a:rPr>
                <a:t>“Lorem Ipsum” is simply dummy text of the</a:t>
              </a:r>
            </a:p>
          </p:txBody>
        </p:sp>
        <p:cxnSp>
          <p:nvCxnSpPr>
            <p:cNvPr id="24" name="Straight Connector 23">
              <a:extLst>
                <a:ext uri="{FF2B5EF4-FFF2-40B4-BE49-F238E27FC236}">
                  <a16:creationId xmlns:a16="http://schemas.microsoft.com/office/drawing/2014/main" xmlns="" id="{17E6732E-1666-42A2-A281-A80719E149BF}"/>
                </a:ext>
              </a:extLst>
            </p:cNvPr>
            <p:cNvCxnSpPr/>
            <p:nvPr/>
          </p:nvCxnSpPr>
          <p:spPr>
            <a:xfrm>
              <a:off x="1308501" y="2095313"/>
              <a:ext cx="0" cy="35619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1F131DD-B9E2-4CD3-872E-C3DCF89DB7DD}"/>
                </a:ext>
              </a:extLst>
            </p:cNvPr>
            <p:cNvCxnSpPr/>
            <p:nvPr/>
          </p:nvCxnSpPr>
          <p:spPr>
            <a:xfrm>
              <a:off x="1306333" y="3124013"/>
              <a:ext cx="0" cy="3587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81E00C8-654F-45FF-8FAD-5E487B2E4375}"/>
                </a:ext>
              </a:extLst>
            </p:cNvPr>
            <p:cNvCxnSpPr/>
            <p:nvPr/>
          </p:nvCxnSpPr>
          <p:spPr>
            <a:xfrm>
              <a:off x="1306333" y="4146363"/>
              <a:ext cx="0" cy="35448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34E940B-710B-4011-9C3A-ACD7403F9209}"/>
                </a:ext>
              </a:extLst>
            </p:cNvPr>
            <p:cNvCxnSpPr/>
            <p:nvPr/>
          </p:nvCxnSpPr>
          <p:spPr>
            <a:xfrm>
              <a:off x="1305807" y="5181413"/>
              <a:ext cx="0" cy="3441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0" name="Content Placeholder 2">
            <a:extLst>
              <a:ext uri="{FF2B5EF4-FFF2-40B4-BE49-F238E27FC236}">
                <a16:creationId xmlns:a16="http://schemas.microsoft.com/office/drawing/2014/main" xmlns="" id="{709C9546-3196-45E7-BB1E-039183590993}"/>
              </a:ext>
            </a:extLst>
          </p:cNvPr>
          <p:cNvSpPr txBox="1">
            <a:spLocks/>
          </p:cNvSpPr>
          <p:nvPr/>
        </p:nvSpPr>
        <p:spPr>
          <a:xfrm>
            <a:off x="610374" y="2601121"/>
            <a:ext cx="3904689" cy="1170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latin typeface="+mj-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t>
            </a:r>
            <a:r>
              <a:rPr lang="en-US" sz="1200" dirty="0" err="1">
                <a:solidFill>
                  <a:schemeClr val="tx2"/>
                </a:solidFill>
                <a:latin typeface="+mj-lt"/>
              </a:rPr>
              <a:t>augue</a:t>
            </a:r>
            <a:endParaRPr lang="id-ID" sz="1200" dirty="0">
              <a:solidFill>
                <a:schemeClr val="tx2"/>
              </a:solidFill>
              <a:latin typeface="+mj-lt"/>
            </a:endParaRPr>
          </a:p>
        </p:txBody>
      </p:sp>
      <p:grpSp>
        <p:nvGrpSpPr>
          <p:cNvPr id="121" name="Group 120">
            <a:extLst>
              <a:ext uri="{FF2B5EF4-FFF2-40B4-BE49-F238E27FC236}">
                <a16:creationId xmlns:a16="http://schemas.microsoft.com/office/drawing/2014/main" xmlns="" id="{9FDFB005-966D-494C-AA9E-EE1C04B82023}"/>
              </a:ext>
            </a:extLst>
          </p:cNvPr>
          <p:cNvGrpSpPr/>
          <p:nvPr/>
        </p:nvGrpSpPr>
        <p:grpSpPr>
          <a:xfrm>
            <a:off x="610374" y="4140019"/>
            <a:ext cx="4008793" cy="1340046"/>
            <a:chOff x="4903713" y="3747736"/>
            <a:chExt cx="4509687" cy="1507483"/>
          </a:xfrm>
        </p:grpSpPr>
        <p:sp>
          <p:nvSpPr>
            <p:cNvPr id="122" name="Title 13">
              <a:extLst>
                <a:ext uri="{FF2B5EF4-FFF2-40B4-BE49-F238E27FC236}">
                  <a16:creationId xmlns:a16="http://schemas.microsoft.com/office/drawing/2014/main" xmlns="" id="{ED92825D-A294-41E1-A5E0-A47F1B15DC0A}"/>
                </a:ext>
              </a:extLst>
            </p:cNvPr>
            <p:cNvSpPr txBox="1">
              <a:spLocks/>
            </p:cNvSpPr>
            <p:nvPr/>
          </p:nvSpPr>
          <p:spPr>
            <a:xfrm>
              <a:off x="4903713" y="374773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Powerpoint</a:t>
              </a:r>
              <a:endParaRPr lang="en-US" sz="1100" b="1" dirty="0">
                <a:solidFill>
                  <a:schemeClr val="tx2"/>
                </a:solidFill>
                <a:latin typeface="+mj-lt"/>
                <a:ea typeface="Roboto" panose="02000000000000000000" pitchFamily="2" charset="0"/>
              </a:endParaRPr>
            </a:p>
          </p:txBody>
        </p:sp>
        <p:grpSp>
          <p:nvGrpSpPr>
            <p:cNvPr id="123" name="Group 122">
              <a:extLst>
                <a:ext uri="{FF2B5EF4-FFF2-40B4-BE49-F238E27FC236}">
                  <a16:creationId xmlns:a16="http://schemas.microsoft.com/office/drawing/2014/main" xmlns="" id="{7A3EF923-41B2-4F48-83C3-74FD4073CEAE}"/>
                </a:ext>
              </a:extLst>
            </p:cNvPr>
            <p:cNvGrpSpPr/>
            <p:nvPr/>
          </p:nvGrpSpPr>
          <p:grpSpPr>
            <a:xfrm>
              <a:off x="5998265" y="3759827"/>
              <a:ext cx="3415135" cy="1485464"/>
              <a:chOff x="5998265" y="3759827"/>
              <a:chExt cx="3415135" cy="1485464"/>
            </a:xfrm>
          </p:grpSpPr>
          <p:grpSp>
            <p:nvGrpSpPr>
              <p:cNvPr id="127" name="Group 126">
                <a:extLst>
                  <a:ext uri="{FF2B5EF4-FFF2-40B4-BE49-F238E27FC236}">
                    <a16:creationId xmlns:a16="http://schemas.microsoft.com/office/drawing/2014/main" xmlns="" id="{3405CBE0-D0F7-4495-8F96-DDFC26121E9F}"/>
                  </a:ext>
                </a:extLst>
              </p:cNvPr>
              <p:cNvGrpSpPr/>
              <p:nvPr/>
            </p:nvGrpSpPr>
            <p:grpSpPr>
              <a:xfrm>
                <a:off x="5998265" y="4634219"/>
                <a:ext cx="3415135" cy="212936"/>
                <a:chOff x="6025243" y="4634219"/>
                <a:chExt cx="3415135" cy="212936"/>
              </a:xfrm>
            </p:grpSpPr>
            <p:sp>
              <p:nvSpPr>
                <p:cNvPr id="191" name="Parallelogram 190">
                  <a:extLst>
                    <a:ext uri="{FF2B5EF4-FFF2-40B4-BE49-F238E27FC236}">
                      <a16:creationId xmlns:a16="http://schemas.microsoft.com/office/drawing/2014/main" xmlns="" id="{C8C7AA21-4216-4FF1-80E5-32D9F4A88F41}"/>
                    </a:ext>
                  </a:extLst>
                </p:cNvPr>
                <p:cNvSpPr/>
                <p:nvPr/>
              </p:nvSpPr>
              <p:spPr>
                <a:xfrm>
                  <a:off x="602524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2" name="Parallelogram 191">
                  <a:extLst>
                    <a:ext uri="{FF2B5EF4-FFF2-40B4-BE49-F238E27FC236}">
                      <a16:creationId xmlns:a16="http://schemas.microsoft.com/office/drawing/2014/main" xmlns="" id="{621E477B-D26D-4A85-878A-7A2238F53226}"/>
                    </a:ext>
                  </a:extLst>
                </p:cNvPr>
                <p:cNvSpPr/>
                <p:nvPr/>
              </p:nvSpPr>
              <p:spPr>
                <a:xfrm>
                  <a:off x="619250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3" name="Parallelogram 192">
                  <a:extLst>
                    <a:ext uri="{FF2B5EF4-FFF2-40B4-BE49-F238E27FC236}">
                      <a16:creationId xmlns:a16="http://schemas.microsoft.com/office/drawing/2014/main" xmlns="" id="{7778A7DF-E63A-4958-AB2B-8819C3F9E0C2}"/>
                    </a:ext>
                  </a:extLst>
                </p:cNvPr>
                <p:cNvSpPr/>
                <p:nvPr/>
              </p:nvSpPr>
              <p:spPr>
                <a:xfrm>
                  <a:off x="6359770"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4" name="Parallelogram 193">
                  <a:extLst>
                    <a:ext uri="{FF2B5EF4-FFF2-40B4-BE49-F238E27FC236}">
                      <a16:creationId xmlns:a16="http://schemas.microsoft.com/office/drawing/2014/main" xmlns="" id="{BF18B36B-5157-4188-B942-73F49B56DA45}"/>
                    </a:ext>
                  </a:extLst>
                </p:cNvPr>
                <p:cNvSpPr/>
                <p:nvPr/>
              </p:nvSpPr>
              <p:spPr>
                <a:xfrm>
                  <a:off x="6527035"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5" name="Parallelogram 194">
                  <a:extLst>
                    <a:ext uri="{FF2B5EF4-FFF2-40B4-BE49-F238E27FC236}">
                      <a16:creationId xmlns:a16="http://schemas.microsoft.com/office/drawing/2014/main" xmlns="" id="{F67A6A44-DBEF-4828-8121-A29BAF779B31}"/>
                    </a:ext>
                  </a:extLst>
                </p:cNvPr>
                <p:cNvSpPr/>
                <p:nvPr/>
              </p:nvSpPr>
              <p:spPr>
                <a:xfrm>
                  <a:off x="669429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96" name="Parallelogram 195">
                  <a:extLst>
                    <a:ext uri="{FF2B5EF4-FFF2-40B4-BE49-F238E27FC236}">
                      <a16:creationId xmlns:a16="http://schemas.microsoft.com/office/drawing/2014/main" xmlns="" id="{D5F66883-A51F-4060-9E62-56EE7C6A40BE}"/>
                    </a:ext>
                  </a:extLst>
                </p:cNvPr>
                <p:cNvSpPr/>
                <p:nvPr/>
              </p:nvSpPr>
              <p:spPr>
                <a:xfrm>
                  <a:off x="6861562"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7" name="Parallelogram 196">
                  <a:extLst>
                    <a:ext uri="{FF2B5EF4-FFF2-40B4-BE49-F238E27FC236}">
                      <a16:creationId xmlns:a16="http://schemas.microsoft.com/office/drawing/2014/main" xmlns="" id="{17E2102B-0154-4274-8EF4-8C8F9CA71C1D}"/>
                    </a:ext>
                  </a:extLst>
                </p:cNvPr>
                <p:cNvSpPr/>
                <p:nvPr/>
              </p:nvSpPr>
              <p:spPr>
                <a:xfrm>
                  <a:off x="702882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8" name="Parallelogram 197">
                  <a:extLst>
                    <a:ext uri="{FF2B5EF4-FFF2-40B4-BE49-F238E27FC236}">
                      <a16:creationId xmlns:a16="http://schemas.microsoft.com/office/drawing/2014/main" xmlns="" id="{D29A3165-8DAD-4B5B-865B-B3DAF7CD826F}"/>
                    </a:ext>
                  </a:extLst>
                </p:cNvPr>
                <p:cNvSpPr/>
                <p:nvPr/>
              </p:nvSpPr>
              <p:spPr>
                <a:xfrm>
                  <a:off x="719608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99" name="Parallelogram 198">
                  <a:extLst>
                    <a:ext uri="{FF2B5EF4-FFF2-40B4-BE49-F238E27FC236}">
                      <a16:creationId xmlns:a16="http://schemas.microsoft.com/office/drawing/2014/main" xmlns="" id="{F9A5DEB1-4326-444F-83B2-BFCD495BF1FC}"/>
                    </a:ext>
                  </a:extLst>
                </p:cNvPr>
                <p:cNvSpPr/>
                <p:nvPr/>
              </p:nvSpPr>
              <p:spPr>
                <a:xfrm>
                  <a:off x="736335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0" name="Parallelogram 199">
                  <a:extLst>
                    <a:ext uri="{FF2B5EF4-FFF2-40B4-BE49-F238E27FC236}">
                      <a16:creationId xmlns:a16="http://schemas.microsoft.com/office/drawing/2014/main" xmlns="" id="{20A2F928-5839-440D-A40B-13D61FC4DFD8}"/>
                    </a:ext>
                  </a:extLst>
                </p:cNvPr>
                <p:cNvSpPr/>
                <p:nvPr/>
              </p:nvSpPr>
              <p:spPr>
                <a:xfrm>
                  <a:off x="7530618"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1" name="Parallelogram 200">
                  <a:extLst>
                    <a:ext uri="{FF2B5EF4-FFF2-40B4-BE49-F238E27FC236}">
                      <a16:creationId xmlns:a16="http://schemas.microsoft.com/office/drawing/2014/main" xmlns="" id="{18C831AA-2709-4E33-AFC2-95B620E313CE}"/>
                    </a:ext>
                  </a:extLst>
                </p:cNvPr>
                <p:cNvSpPr/>
                <p:nvPr/>
              </p:nvSpPr>
              <p:spPr>
                <a:xfrm>
                  <a:off x="7697881"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2" name="Parallelogram 201">
                  <a:extLst>
                    <a:ext uri="{FF2B5EF4-FFF2-40B4-BE49-F238E27FC236}">
                      <a16:creationId xmlns:a16="http://schemas.microsoft.com/office/drawing/2014/main" xmlns="" id="{CDAB112C-32EA-41E3-9C92-453CA8BFD0C7}"/>
                    </a:ext>
                  </a:extLst>
                </p:cNvPr>
                <p:cNvSpPr/>
                <p:nvPr/>
              </p:nvSpPr>
              <p:spPr>
                <a:xfrm>
                  <a:off x="7865146"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3" name="Parallelogram 202">
                  <a:extLst>
                    <a:ext uri="{FF2B5EF4-FFF2-40B4-BE49-F238E27FC236}">
                      <a16:creationId xmlns:a16="http://schemas.microsoft.com/office/drawing/2014/main" xmlns="" id="{6BDA4020-6D4F-4025-8317-296AA9A09A75}"/>
                    </a:ext>
                  </a:extLst>
                </p:cNvPr>
                <p:cNvSpPr/>
                <p:nvPr/>
              </p:nvSpPr>
              <p:spPr>
                <a:xfrm>
                  <a:off x="8032409"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4" name="Parallelogram 203">
                  <a:extLst>
                    <a:ext uri="{FF2B5EF4-FFF2-40B4-BE49-F238E27FC236}">
                      <a16:creationId xmlns:a16="http://schemas.microsoft.com/office/drawing/2014/main" xmlns="" id="{80C4EE9A-3C31-4FB0-984A-6E5B1F3C69BA}"/>
                    </a:ext>
                  </a:extLst>
                </p:cNvPr>
                <p:cNvSpPr/>
                <p:nvPr/>
              </p:nvSpPr>
              <p:spPr>
                <a:xfrm>
                  <a:off x="8199673"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5" name="Parallelogram 204">
                  <a:extLst>
                    <a:ext uri="{FF2B5EF4-FFF2-40B4-BE49-F238E27FC236}">
                      <a16:creationId xmlns:a16="http://schemas.microsoft.com/office/drawing/2014/main" xmlns="" id="{4BD8358E-A001-4EFE-AF1A-7DDFF3642EC3}"/>
                    </a:ext>
                  </a:extLst>
                </p:cNvPr>
                <p:cNvSpPr/>
                <p:nvPr/>
              </p:nvSpPr>
              <p:spPr>
                <a:xfrm>
                  <a:off x="8366937" y="4634219"/>
                  <a:ext cx="237131" cy="212936"/>
                </a:xfrm>
                <a:prstGeom prst="parallelogram">
                  <a:avLst>
                    <a:gd name="adj" fmla="val 409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6" name="Parallelogram 205">
                  <a:extLst>
                    <a:ext uri="{FF2B5EF4-FFF2-40B4-BE49-F238E27FC236}">
                      <a16:creationId xmlns:a16="http://schemas.microsoft.com/office/drawing/2014/main" xmlns="" id="{5301105C-BAB8-4FDD-9D72-2F37B7B238BC}"/>
                    </a:ext>
                  </a:extLst>
                </p:cNvPr>
                <p:cNvSpPr/>
                <p:nvPr/>
              </p:nvSpPr>
              <p:spPr>
                <a:xfrm>
                  <a:off x="8534201"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7" name="Parallelogram 206">
                  <a:extLst>
                    <a:ext uri="{FF2B5EF4-FFF2-40B4-BE49-F238E27FC236}">
                      <a16:creationId xmlns:a16="http://schemas.microsoft.com/office/drawing/2014/main" xmlns="" id="{39AE76A9-6297-4616-83D7-C011D01CF378}"/>
                    </a:ext>
                  </a:extLst>
                </p:cNvPr>
                <p:cNvSpPr/>
                <p:nvPr/>
              </p:nvSpPr>
              <p:spPr>
                <a:xfrm>
                  <a:off x="8701465"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8" name="Parallelogram 207">
                  <a:extLst>
                    <a:ext uri="{FF2B5EF4-FFF2-40B4-BE49-F238E27FC236}">
                      <a16:creationId xmlns:a16="http://schemas.microsoft.com/office/drawing/2014/main" xmlns="" id="{11763308-F681-49B2-B241-D037B784FCA2}"/>
                    </a:ext>
                  </a:extLst>
                </p:cNvPr>
                <p:cNvSpPr/>
                <p:nvPr/>
              </p:nvSpPr>
              <p:spPr>
                <a:xfrm>
                  <a:off x="8868728"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09" name="Parallelogram 208">
                  <a:extLst>
                    <a:ext uri="{FF2B5EF4-FFF2-40B4-BE49-F238E27FC236}">
                      <a16:creationId xmlns:a16="http://schemas.microsoft.com/office/drawing/2014/main" xmlns="" id="{C3A05EF0-EF69-491A-9D1A-6AF9A1E93565}"/>
                    </a:ext>
                  </a:extLst>
                </p:cNvPr>
                <p:cNvSpPr/>
                <p:nvPr/>
              </p:nvSpPr>
              <p:spPr>
                <a:xfrm>
                  <a:off x="9035992"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210" name="Parallelogram 209">
                  <a:extLst>
                    <a:ext uri="{FF2B5EF4-FFF2-40B4-BE49-F238E27FC236}">
                      <a16:creationId xmlns:a16="http://schemas.microsoft.com/office/drawing/2014/main" xmlns="" id="{E02613B1-7EA6-4601-B450-25443F941B9C}"/>
                    </a:ext>
                  </a:extLst>
                </p:cNvPr>
                <p:cNvSpPr/>
                <p:nvPr/>
              </p:nvSpPr>
              <p:spPr>
                <a:xfrm>
                  <a:off x="9203247" y="4634219"/>
                  <a:ext cx="237131" cy="212936"/>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nvGrpSpPr>
              <p:cNvPr id="128" name="Group 127">
                <a:extLst>
                  <a:ext uri="{FF2B5EF4-FFF2-40B4-BE49-F238E27FC236}">
                    <a16:creationId xmlns:a16="http://schemas.microsoft.com/office/drawing/2014/main" xmlns="" id="{0F12CFA2-DE7A-4D62-8192-544531E10C38}"/>
                  </a:ext>
                </a:extLst>
              </p:cNvPr>
              <p:cNvGrpSpPr/>
              <p:nvPr/>
            </p:nvGrpSpPr>
            <p:grpSpPr>
              <a:xfrm>
                <a:off x="5998265" y="4197443"/>
                <a:ext cx="3400838" cy="212936"/>
                <a:chOff x="4046450" y="4299440"/>
                <a:chExt cx="2587611" cy="162018"/>
              </a:xfrm>
            </p:grpSpPr>
            <p:sp>
              <p:nvSpPr>
                <p:cNvPr id="171" name="Parallelogram 170">
                  <a:extLst>
                    <a:ext uri="{FF2B5EF4-FFF2-40B4-BE49-F238E27FC236}">
                      <a16:creationId xmlns:a16="http://schemas.microsoft.com/office/drawing/2014/main" xmlns="" id="{863B13D3-0592-4ECF-8C52-8E45A4CCB94E}"/>
                    </a:ext>
                  </a:extLst>
                </p:cNvPr>
                <p:cNvSpPr/>
                <p:nvPr/>
              </p:nvSpPr>
              <p:spPr>
                <a:xfrm>
                  <a:off x="404645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2" name="Parallelogram 171">
                  <a:extLst>
                    <a:ext uri="{FF2B5EF4-FFF2-40B4-BE49-F238E27FC236}">
                      <a16:creationId xmlns:a16="http://schemas.microsoft.com/office/drawing/2014/main" xmlns="" id="{EC44BE73-A271-481F-9E40-74294BF7C9D2}"/>
                    </a:ext>
                  </a:extLst>
                </p:cNvPr>
                <p:cNvSpPr/>
                <p:nvPr/>
              </p:nvSpPr>
              <p:spPr>
                <a:xfrm>
                  <a:off x="417318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3" name="Parallelogram 172">
                  <a:extLst>
                    <a:ext uri="{FF2B5EF4-FFF2-40B4-BE49-F238E27FC236}">
                      <a16:creationId xmlns:a16="http://schemas.microsoft.com/office/drawing/2014/main" xmlns="" id="{8626CFBF-3A36-42FB-98BD-AEE0D814F0BE}"/>
                    </a:ext>
                  </a:extLst>
                </p:cNvPr>
                <p:cNvSpPr/>
                <p:nvPr/>
              </p:nvSpPr>
              <p:spPr>
                <a:xfrm>
                  <a:off x="429991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4" name="Parallelogram 173">
                  <a:extLst>
                    <a:ext uri="{FF2B5EF4-FFF2-40B4-BE49-F238E27FC236}">
                      <a16:creationId xmlns:a16="http://schemas.microsoft.com/office/drawing/2014/main" xmlns="" id="{CA7118EA-E3E9-4D47-94EB-D67C0196A5A0}"/>
                    </a:ext>
                  </a:extLst>
                </p:cNvPr>
                <p:cNvSpPr/>
                <p:nvPr/>
              </p:nvSpPr>
              <p:spPr>
                <a:xfrm>
                  <a:off x="442665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5" name="Parallelogram 174">
                  <a:extLst>
                    <a:ext uri="{FF2B5EF4-FFF2-40B4-BE49-F238E27FC236}">
                      <a16:creationId xmlns:a16="http://schemas.microsoft.com/office/drawing/2014/main" xmlns="" id="{ACD41391-33D2-4639-A011-AADC1CA9667C}"/>
                    </a:ext>
                  </a:extLst>
                </p:cNvPr>
                <p:cNvSpPr/>
                <p:nvPr/>
              </p:nvSpPr>
              <p:spPr>
                <a:xfrm>
                  <a:off x="455338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6" name="Parallelogram 175">
                  <a:extLst>
                    <a:ext uri="{FF2B5EF4-FFF2-40B4-BE49-F238E27FC236}">
                      <a16:creationId xmlns:a16="http://schemas.microsoft.com/office/drawing/2014/main" xmlns="" id="{8CB5CDE2-9EAD-4AEB-8192-73DC2E2D364D}"/>
                    </a:ext>
                  </a:extLst>
                </p:cNvPr>
                <p:cNvSpPr/>
                <p:nvPr/>
              </p:nvSpPr>
              <p:spPr>
                <a:xfrm>
                  <a:off x="468012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7" name="Parallelogram 176">
                  <a:extLst>
                    <a:ext uri="{FF2B5EF4-FFF2-40B4-BE49-F238E27FC236}">
                      <a16:creationId xmlns:a16="http://schemas.microsoft.com/office/drawing/2014/main" xmlns="" id="{D973AFA7-BB5B-4586-B599-4DF9455F8CF2}"/>
                    </a:ext>
                  </a:extLst>
                </p:cNvPr>
                <p:cNvSpPr/>
                <p:nvPr/>
              </p:nvSpPr>
              <p:spPr>
                <a:xfrm>
                  <a:off x="480685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8" name="Parallelogram 177">
                  <a:extLst>
                    <a:ext uri="{FF2B5EF4-FFF2-40B4-BE49-F238E27FC236}">
                      <a16:creationId xmlns:a16="http://schemas.microsoft.com/office/drawing/2014/main" xmlns="" id="{4098AD33-D622-448D-9BB0-B58191157EA5}"/>
                    </a:ext>
                  </a:extLst>
                </p:cNvPr>
                <p:cNvSpPr/>
                <p:nvPr/>
              </p:nvSpPr>
              <p:spPr>
                <a:xfrm>
                  <a:off x="493358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9" name="Parallelogram 178">
                  <a:extLst>
                    <a:ext uri="{FF2B5EF4-FFF2-40B4-BE49-F238E27FC236}">
                      <a16:creationId xmlns:a16="http://schemas.microsoft.com/office/drawing/2014/main" xmlns="" id="{66B05D3E-7969-4D86-BA21-536A81E44640}"/>
                    </a:ext>
                  </a:extLst>
                </p:cNvPr>
                <p:cNvSpPr/>
                <p:nvPr/>
              </p:nvSpPr>
              <p:spPr>
                <a:xfrm>
                  <a:off x="506032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0" name="Parallelogram 179">
                  <a:extLst>
                    <a:ext uri="{FF2B5EF4-FFF2-40B4-BE49-F238E27FC236}">
                      <a16:creationId xmlns:a16="http://schemas.microsoft.com/office/drawing/2014/main" xmlns="" id="{1EE3ECCA-187B-4FDA-B171-AFDCF2D117D8}"/>
                    </a:ext>
                  </a:extLst>
                </p:cNvPr>
                <p:cNvSpPr/>
                <p:nvPr/>
              </p:nvSpPr>
              <p:spPr>
                <a:xfrm>
                  <a:off x="5187057"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1" name="Parallelogram 180">
                  <a:extLst>
                    <a:ext uri="{FF2B5EF4-FFF2-40B4-BE49-F238E27FC236}">
                      <a16:creationId xmlns:a16="http://schemas.microsoft.com/office/drawing/2014/main" xmlns="" id="{721FB533-7C53-40F5-9DA9-72B61A297973}"/>
                    </a:ext>
                  </a:extLst>
                </p:cNvPr>
                <p:cNvSpPr/>
                <p:nvPr/>
              </p:nvSpPr>
              <p:spPr>
                <a:xfrm>
                  <a:off x="5313790"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2" name="Parallelogram 181">
                  <a:extLst>
                    <a:ext uri="{FF2B5EF4-FFF2-40B4-BE49-F238E27FC236}">
                      <a16:creationId xmlns:a16="http://schemas.microsoft.com/office/drawing/2014/main" xmlns="" id="{538ACD7D-08BD-4563-9A54-40483FAC94FD}"/>
                    </a:ext>
                  </a:extLst>
                </p:cNvPr>
                <p:cNvSpPr/>
                <p:nvPr/>
              </p:nvSpPr>
              <p:spPr>
                <a:xfrm>
                  <a:off x="5440524"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3" name="Parallelogram 182">
                  <a:extLst>
                    <a:ext uri="{FF2B5EF4-FFF2-40B4-BE49-F238E27FC236}">
                      <a16:creationId xmlns:a16="http://schemas.microsoft.com/office/drawing/2014/main" xmlns="" id="{60E81135-0D0B-496D-943B-1709647A6C43}"/>
                    </a:ext>
                  </a:extLst>
                </p:cNvPr>
                <p:cNvSpPr/>
                <p:nvPr/>
              </p:nvSpPr>
              <p:spPr>
                <a:xfrm>
                  <a:off x="5567258"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4" name="Parallelogram 183">
                  <a:extLst>
                    <a:ext uri="{FF2B5EF4-FFF2-40B4-BE49-F238E27FC236}">
                      <a16:creationId xmlns:a16="http://schemas.microsoft.com/office/drawing/2014/main" xmlns="" id="{5B3FD15F-7F11-4065-AB6B-FD6073AD5C08}"/>
                    </a:ext>
                  </a:extLst>
                </p:cNvPr>
                <p:cNvSpPr/>
                <p:nvPr/>
              </p:nvSpPr>
              <p:spPr>
                <a:xfrm>
                  <a:off x="5693992"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5" name="Parallelogram 184">
                  <a:extLst>
                    <a:ext uri="{FF2B5EF4-FFF2-40B4-BE49-F238E27FC236}">
                      <a16:creationId xmlns:a16="http://schemas.microsoft.com/office/drawing/2014/main" xmlns="" id="{B9EA2F96-05DF-4575-A78D-D72BB22FC8F4}"/>
                    </a:ext>
                  </a:extLst>
                </p:cNvPr>
                <p:cNvSpPr/>
                <p:nvPr/>
              </p:nvSpPr>
              <p:spPr>
                <a:xfrm>
                  <a:off x="5820726" y="4299440"/>
                  <a:ext cx="179672" cy="162018"/>
                </a:xfrm>
                <a:prstGeom prst="parallelogram">
                  <a:avLst>
                    <a:gd name="adj" fmla="val 409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6" name="Parallelogram 185">
                  <a:extLst>
                    <a:ext uri="{FF2B5EF4-FFF2-40B4-BE49-F238E27FC236}">
                      <a16:creationId xmlns:a16="http://schemas.microsoft.com/office/drawing/2014/main" xmlns="" id="{C4268ACF-DF2A-4261-9477-5C6D889C57D6}"/>
                    </a:ext>
                  </a:extLst>
                </p:cNvPr>
                <p:cNvSpPr/>
                <p:nvPr/>
              </p:nvSpPr>
              <p:spPr>
                <a:xfrm>
                  <a:off x="5947461"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7" name="Parallelogram 186">
                  <a:extLst>
                    <a:ext uri="{FF2B5EF4-FFF2-40B4-BE49-F238E27FC236}">
                      <a16:creationId xmlns:a16="http://schemas.microsoft.com/office/drawing/2014/main" xmlns="" id="{ED5E7A18-E4FE-4D30-B9F9-09313C7F4419}"/>
                    </a:ext>
                  </a:extLst>
                </p:cNvPr>
                <p:cNvSpPr/>
                <p:nvPr/>
              </p:nvSpPr>
              <p:spPr>
                <a:xfrm>
                  <a:off x="6074195"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8" name="Parallelogram 187">
                  <a:extLst>
                    <a:ext uri="{FF2B5EF4-FFF2-40B4-BE49-F238E27FC236}">
                      <a16:creationId xmlns:a16="http://schemas.microsoft.com/office/drawing/2014/main" xmlns="" id="{9BEFFCB9-7323-465F-B7D6-024AFA55E069}"/>
                    </a:ext>
                  </a:extLst>
                </p:cNvPr>
                <p:cNvSpPr/>
                <p:nvPr/>
              </p:nvSpPr>
              <p:spPr>
                <a:xfrm>
                  <a:off x="6200928"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9" name="Parallelogram 188">
                  <a:extLst>
                    <a:ext uri="{FF2B5EF4-FFF2-40B4-BE49-F238E27FC236}">
                      <a16:creationId xmlns:a16="http://schemas.microsoft.com/office/drawing/2014/main" xmlns="" id="{0C902B46-8DEA-4F8B-868F-3243C7E4DF88}"/>
                    </a:ext>
                  </a:extLst>
                </p:cNvPr>
                <p:cNvSpPr/>
                <p:nvPr/>
              </p:nvSpPr>
              <p:spPr>
                <a:xfrm>
                  <a:off x="6327662"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90" name="Parallelogram 189">
                  <a:extLst>
                    <a:ext uri="{FF2B5EF4-FFF2-40B4-BE49-F238E27FC236}">
                      <a16:creationId xmlns:a16="http://schemas.microsoft.com/office/drawing/2014/main" xmlns="" id="{9BD618B5-4650-4B77-B338-8CF431AB48CE}"/>
                    </a:ext>
                  </a:extLst>
                </p:cNvPr>
                <p:cNvSpPr/>
                <p:nvPr/>
              </p:nvSpPr>
              <p:spPr>
                <a:xfrm>
                  <a:off x="6454389" y="4299440"/>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129" name="Group 128">
                <a:extLst>
                  <a:ext uri="{FF2B5EF4-FFF2-40B4-BE49-F238E27FC236}">
                    <a16:creationId xmlns:a16="http://schemas.microsoft.com/office/drawing/2014/main" xmlns="" id="{64D06175-8BEB-4F92-AE5D-2B48FCDB650C}"/>
                  </a:ext>
                </a:extLst>
              </p:cNvPr>
              <p:cNvGrpSpPr/>
              <p:nvPr/>
            </p:nvGrpSpPr>
            <p:grpSpPr>
              <a:xfrm>
                <a:off x="5998265" y="3759827"/>
                <a:ext cx="3400838" cy="212936"/>
                <a:chOff x="3987128" y="3778211"/>
                <a:chExt cx="2587611" cy="162018"/>
              </a:xfrm>
            </p:grpSpPr>
            <p:sp>
              <p:nvSpPr>
                <p:cNvPr id="151" name="Parallelogram 150">
                  <a:extLst>
                    <a:ext uri="{FF2B5EF4-FFF2-40B4-BE49-F238E27FC236}">
                      <a16:creationId xmlns:a16="http://schemas.microsoft.com/office/drawing/2014/main" xmlns="" id="{412B90A0-6515-432A-92F0-CAB972A4E51A}"/>
                    </a:ext>
                  </a:extLst>
                </p:cNvPr>
                <p:cNvSpPr/>
                <p:nvPr/>
              </p:nvSpPr>
              <p:spPr>
                <a:xfrm>
                  <a:off x="398712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2" name="Parallelogram 151">
                  <a:extLst>
                    <a:ext uri="{FF2B5EF4-FFF2-40B4-BE49-F238E27FC236}">
                      <a16:creationId xmlns:a16="http://schemas.microsoft.com/office/drawing/2014/main" xmlns="" id="{E7883734-2E64-4C61-8957-847E4EF287C0}"/>
                    </a:ext>
                  </a:extLst>
                </p:cNvPr>
                <p:cNvSpPr/>
                <p:nvPr/>
              </p:nvSpPr>
              <p:spPr>
                <a:xfrm>
                  <a:off x="411386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3" name="Parallelogram 152">
                  <a:extLst>
                    <a:ext uri="{FF2B5EF4-FFF2-40B4-BE49-F238E27FC236}">
                      <a16:creationId xmlns:a16="http://schemas.microsoft.com/office/drawing/2014/main" xmlns="" id="{51DD8D25-6FBF-4491-811B-88FDA1385857}"/>
                    </a:ext>
                  </a:extLst>
                </p:cNvPr>
                <p:cNvSpPr/>
                <p:nvPr/>
              </p:nvSpPr>
              <p:spPr>
                <a:xfrm>
                  <a:off x="424059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4" name="Parallelogram 153">
                  <a:extLst>
                    <a:ext uri="{FF2B5EF4-FFF2-40B4-BE49-F238E27FC236}">
                      <a16:creationId xmlns:a16="http://schemas.microsoft.com/office/drawing/2014/main" xmlns="" id="{EFC68D89-47C2-435D-8E45-AE43E448572E}"/>
                    </a:ext>
                  </a:extLst>
                </p:cNvPr>
                <p:cNvSpPr/>
                <p:nvPr/>
              </p:nvSpPr>
              <p:spPr>
                <a:xfrm>
                  <a:off x="436733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5" name="Parallelogram 154">
                  <a:extLst>
                    <a:ext uri="{FF2B5EF4-FFF2-40B4-BE49-F238E27FC236}">
                      <a16:creationId xmlns:a16="http://schemas.microsoft.com/office/drawing/2014/main" xmlns="" id="{960B55A1-6D6F-4524-A4FB-4CA1387CC42E}"/>
                    </a:ext>
                  </a:extLst>
                </p:cNvPr>
                <p:cNvSpPr/>
                <p:nvPr/>
              </p:nvSpPr>
              <p:spPr>
                <a:xfrm>
                  <a:off x="4494064"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6" name="Parallelogram 155">
                  <a:extLst>
                    <a:ext uri="{FF2B5EF4-FFF2-40B4-BE49-F238E27FC236}">
                      <a16:creationId xmlns:a16="http://schemas.microsoft.com/office/drawing/2014/main" xmlns="" id="{12C06C98-33D6-467F-85DF-5696EB580ED3}"/>
                    </a:ext>
                  </a:extLst>
                </p:cNvPr>
                <p:cNvSpPr/>
                <p:nvPr/>
              </p:nvSpPr>
              <p:spPr>
                <a:xfrm>
                  <a:off x="462079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7" name="Parallelogram 156">
                  <a:extLst>
                    <a:ext uri="{FF2B5EF4-FFF2-40B4-BE49-F238E27FC236}">
                      <a16:creationId xmlns:a16="http://schemas.microsoft.com/office/drawing/2014/main" xmlns="" id="{B58AB94A-F5E0-482B-AF00-46BDF129EDD7}"/>
                    </a:ext>
                  </a:extLst>
                </p:cNvPr>
                <p:cNvSpPr/>
                <p:nvPr/>
              </p:nvSpPr>
              <p:spPr>
                <a:xfrm>
                  <a:off x="474753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8" name="Parallelogram 157">
                  <a:extLst>
                    <a:ext uri="{FF2B5EF4-FFF2-40B4-BE49-F238E27FC236}">
                      <a16:creationId xmlns:a16="http://schemas.microsoft.com/office/drawing/2014/main" xmlns="" id="{952176BC-618F-4072-8EC0-5AFB450B2793}"/>
                    </a:ext>
                  </a:extLst>
                </p:cNvPr>
                <p:cNvSpPr/>
                <p:nvPr/>
              </p:nvSpPr>
              <p:spPr>
                <a:xfrm>
                  <a:off x="487426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59" name="Parallelogram 158">
                  <a:extLst>
                    <a:ext uri="{FF2B5EF4-FFF2-40B4-BE49-F238E27FC236}">
                      <a16:creationId xmlns:a16="http://schemas.microsoft.com/office/drawing/2014/main" xmlns="" id="{B630A4EB-EE38-4C30-B7CC-D7F24A20CA77}"/>
                    </a:ext>
                  </a:extLst>
                </p:cNvPr>
                <p:cNvSpPr/>
                <p:nvPr/>
              </p:nvSpPr>
              <p:spPr>
                <a:xfrm>
                  <a:off x="500100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0" name="Parallelogram 159">
                  <a:extLst>
                    <a:ext uri="{FF2B5EF4-FFF2-40B4-BE49-F238E27FC236}">
                      <a16:creationId xmlns:a16="http://schemas.microsoft.com/office/drawing/2014/main" xmlns="" id="{E0345922-55B8-4B02-9E49-A2FE630E1992}"/>
                    </a:ext>
                  </a:extLst>
                </p:cNvPr>
                <p:cNvSpPr/>
                <p:nvPr/>
              </p:nvSpPr>
              <p:spPr>
                <a:xfrm>
                  <a:off x="5127735"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1" name="Parallelogram 160">
                  <a:extLst>
                    <a:ext uri="{FF2B5EF4-FFF2-40B4-BE49-F238E27FC236}">
                      <a16:creationId xmlns:a16="http://schemas.microsoft.com/office/drawing/2014/main" xmlns="" id="{E81D352D-BC4D-41C3-90CF-AA56EA17E693}"/>
                    </a:ext>
                  </a:extLst>
                </p:cNvPr>
                <p:cNvSpPr/>
                <p:nvPr/>
              </p:nvSpPr>
              <p:spPr>
                <a:xfrm>
                  <a:off x="5254468"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2" name="Parallelogram 161">
                  <a:extLst>
                    <a:ext uri="{FF2B5EF4-FFF2-40B4-BE49-F238E27FC236}">
                      <a16:creationId xmlns:a16="http://schemas.microsoft.com/office/drawing/2014/main" xmlns="" id="{71C2EA8E-2ECD-42AE-829F-85A3BB0EE3EE}"/>
                    </a:ext>
                  </a:extLst>
                </p:cNvPr>
                <p:cNvSpPr/>
                <p:nvPr/>
              </p:nvSpPr>
              <p:spPr>
                <a:xfrm>
                  <a:off x="5381202"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3" name="Parallelogram 162">
                  <a:extLst>
                    <a:ext uri="{FF2B5EF4-FFF2-40B4-BE49-F238E27FC236}">
                      <a16:creationId xmlns:a16="http://schemas.microsoft.com/office/drawing/2014/main" xmlns="" id="{1C7FA9E9-0CD8-4F70-BA7E-5274A936FA7D}"/>
                    </a:ext>
                  </a:extLst>
                </p:cNvPr>
                <p:cNvSpPr/>
                <p:nvPr/>
              </p:nvSpPr>
              <p:spPr>
                <a:xfrm>
                  <a:off x="5507936"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4" name="Parallelogram 163">
                  <a:extLst>
                    <a:ext uri="{FF2B5EF4-FFF2-40B4-BE49-F238E27FC236}">
                      <a16:creationId xmlns:a16="http://schemas.microsoft.com/office/drawing/2014/main" xmlns="" id="{6C783669-4BD0-4BEF-B408-C47E24237F2E}"/>
                    </a:ext>
                  </a:extLst>
                </p:cNvPr>
                <p:cNvSpPr/>
                <p:nvPr/>
              </p:nvSpPr>
              <p:spPr>
                <a:xfrm>
                  <a:off x="5634670" y="3778211"/>
                  <a:ext cx="179672" cy="162018"/>
                </a:xfrm>
                <a:prstGeom prst="parallelogram">
                  <a:avLst>
                    <a:gd name="adj" fmla="val 409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5" name="Parallelogram 164">
                  <a:extLst>
                    <a:ext uri="{FF2B5EF4-FFF2-40B4-BE49-F238E27FC236}">
                      <a16:creationId xmlns:a16="http://schemas.microsoft.com/office/drawing/2014/main" xmlns="" id="{BC418A97-A042-4BE4-B7F5-1BA3E2644B6C}"/>
                    </a:ext>
                  </a:extLst>
                </p:cNvPr>
                <p:cNvSpPr/>
                <p:nvPr/>
              </p:nvSpPr>
              <p:spPr>
                <a:xfrm>
                  <a:off x="5761404"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6" name="Parallelogram 165">
                  <a:extLst>
                    <a:ext uri="{FF2B5EF4-FFF2-40B4-BE49-F238E27FC236}">
                      <a16:creationId xmlns:a16="http://schemas.microsoft.com/office/drawing/2014/main" xmlns="" id="{57643D6F-00CD-42CF-9DE9-B3D3027D35C3}"/>
                    </a:ext>
                  </a:extLst>
                </p:cNvPr>
                <p:cNvSpPr/>
                <p:nvPr/>
              </p:nvSpPr>
              <p:spPr>
                <a:xfrm>
                  <a:off x="5888139"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7" name="Parallelogram 166">
                  <a:extLst>
                    <a:ext uri="{FF2B5EF4-FFF2-40B4-BE49-F238E27FC236}">
                      <a16:creationId xmlns:a16="http://schemas.microsoft.com/office/drawing/2014/main" xmlns="" id="{145DCB6A-D162-4FED-ACE9-4D8FE62C1DB8}"/>
                    </a:ext>
                  </a:extLst>
                </p:cNvPr>
                <p:cNvSpPr/>
                <p:nvPr/>
              </p:nvSpPr>
              <p:spPr>
                <a:xfrm>
                  <a:off x="6014873"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8" name="Parallelogram 167">
                  <a:extLst>
                    <a:ext uri="{FF2B5EF4-FFF2-40B4-BE49-F238E27FC236}">
                      <a16:creationId xmlns:a16="http://schemas.microsoft.com/office/drawing/2014/main" xmlns="" id="{609DF7F5-2D6B-4CE2-A682-54EC04F84399}"/>
                    </a:ext>
                  </a:extLst>
                </p:cNvPr>
                <p:cNvSpPr/>
                <p:nvPr/>
              </p:nvSpPr>
              <p:spPr>
                <a:xfrm>
                  <a:off x="614160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9" name="Parallelogram 168">
                  <a:extLst>
                    <a:ext uri="{FF2B5EF4-FFF2-40B4-BE49-F238E27FC236}">
                      <a16:creationId xmlns:a16="http://schemas.microsoft.com/office/drawing/2014/main" xmlns="" id="{80718222-DDCA-44A9-82E5-1953B4A1907E}"/>
                    </a:ext>
                  </a:extLst>
                </p:cNvPr>
                <p:cNvSpPr/>
                <p:nvPr/>
              </p:nvSpPr>
              <p:spPr>
                <a:xfrm>
                  <a:off x="6268340"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70" name="Parallelogram 169">
                  <a:extLst>
                    <a:ext uri="{FF2B5EF4-FFF2-40B4-BE49-F238E27FC236}">
                      <a16:creationId xmlns:a16="http://schemas.microsoft.com/office/drawing/2014/main" xmlns="" id="{62932D2D-D86A-4A75-99D9-F72FE4E0A2C1}"/>
                    </a:ext>
                  </a:extLst>
                </p:cNvPr>
                <p:cNvSpPr/>
                <p:nvPr/>
              </p:nvSpPr>
              <p:spPr>
                <a:xfrm>
                  <a:off x="6395067" y="3778211"/>
                  <a:ext cx="179672"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grpSp>
          <p:grpSp>
            <p:nvGrpSpPr>
              <p:cNvPr id="130" name="Group 129">
                <a:extLst>
                  <a:ext uri="{FF2B5EF4-FFF2-40B4-BE49-F238E27FC236}">
                    <a16:creationId xmlns:a16="http://schemas.microsoft.com/office/drawing/2014/main" xmlns="" id="{E5C13489-870B-40A6-8EA2-BAB088EB826B}"/>
                  </a:ext>
                </a:extLst>
              </p:cNvPr>
              <p:cNvGrpSpPr/>
              <p:nvPr/>
            </p:nvGrpSpPr>
            <p:grpSpPr>
              <a:xfrm>
                <a:off x="5998265" y="5032355"/>
                <a:ext cx="3415135" cy="212936"/>
                <a:chOff x="8637545" y="5684945"/>
                <a:chExt cx="2598490" cy="162018"/>
              </a:xfrm>
            </p:grpSpPr>
            <p:sp>
              <p:nvSpPr>
                <p:cNvPr id="131" name="Parallelogram 130">
                  <a:extLst>
                    <a:ext uri="{FF2B5EF4-FFF2-40B4-BE49-F238E27FC236}">
                      <a16:creationId xmlns:a16="http://schemas.microsoft.com/office/drawing/2014/main" xmlns="" id="{B05E3696-DDA8-4E17-92D2-7821443D4E8D}"/>
                    </a:ext>
                  </a:extLst>
                </p:cNvPr>
                <p:cNvSpPr/>
                <p:nvPr/>
              </p:nvSpPr>
              <p:spPr>
                <a:xfrm>
                  <a:off x="8637545"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32" name="Parallelogram 131">
                  <a:extLst>
                    <a:ext uri="{FF2B5EF4-FFF2-40B4-BE49-F238E27FC236}">
                      <a16:creationId xmlns:a16="http://schemas.microsoft.com/office/drawing/2014/main" xmlns="" id="{B8F4DDC7-70E6-4106-AADC-16276C936FA8}"/>
                    </a:ext>
                  </a:extLst>
                </p:cNvPr>
                <p:cNvSpPr/>
                <p:nvPr/>
              </p:nvSpPr>
              <p:spPr>
                <a:xfrm>
                  <a:off x="87648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33" name="Parallelogram 132">
                  <a:extLst>
                    <a:ext uri="{FF2B5EF4-FFF2-40B4-BE49-F238E27FC236}">
                      <a16:creationId xmlns:a16="http://schemas.microsoft.com/office/drawing/2014/main" xmlns="" id="{367465FB-F191-4D69-A699-EA2E4363B9EB}"/>
                    </a:ext>
                  </a:extLst>
                </p:cNvPr>
                <p:cNvSpPr/>
                <p:nvPr/>
              </p:nvSpPr>
              <p:spPr>
                <a:xfrm>
                  <a:off x="8892078"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34" name="Parallelogram 133">
                  <a:extLst>
                    <a:ext uri="{FF2B5EF4-FFF2-40B4-BE49-F238E27FC236}">
                      <a16:creationId xmlns:a16="http://schemas.microsoft.com/office/drawing/2014/main" xmlns="" id="{1121695C-D6C7-49F8-B848-4DF3B13046F0}"/>
                    </a:ext>
                  </a:extLst>
                </p:cNvPr>
                <p:cNvSpPr/>
                <p:nvPr/>
              </p:nvSpPr>
              <p:spPr>
                <a:xfrm>
                  <a:off x="90193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35" name="Parallelogram 134">
                  <a:extLst>
                    <a:ext uri="{FF2B5EF4-FFF2-40B4-BE49-F238E27FC236}">
                      <a16:creationId xmlns:a16="http://schemas.microsoft.com/office/drawing/2014/main" xmlns="" id="{6E1EFC45-7962-403B-A536-24373ACEE03A}"/>
                    </a:ext>
                  </a:extLst>
                </p:cNvPr>
                <p:cNvSpPr/>
                <p:nvPr/>
              </p:nvSpPr>
              <p:spPr>
                <a:xfrm>
                  <a:off x="91466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5C24C"/>
                    </a:solidFill>
                    <a:latin typeface="+mj-lt"/>
                  </a:endParaRPr>
                </a:p>
              </p:txBody>
            </p:sp>
            <p:sp>
              <p:nvSpPr>
                <p:cNvPr id="136" name="Parallelogram 135">
                  <a:extLst>
                    <a:ext uri="{FF2B5EF4-FFF2-40B4-BE49-F238E27FC236}">
                      <a16:creationId xmlns:a16="http://schemas.microsoft.com/office/drawing/2014/main" xmlns="" id="{56081624-EF45-4D07-AAEF-D4BE77F4DBF2}"/>
                    </a:ext>
                  </a:extLst>
                </p:cNvPr>
                <p:cNvSpPr/>
                <p:nvPr/>
              </p:nvSpPr>
              <p:spPr>
                <a:xfrm>
                  <a:off x="92738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7" name="Parallelogram 136">
                  <a:extLst>
                    <a:ext uri="{FF2B5EF4-FFF2-40B4-BE49-F238E27FC236}">
                      <a16:creationId xmlns:a16="http://schemas.microsoft.com/office/drawing/2014/main" xmlns="" id="{DE361DE2-31A8-4BB0-9A37-031972FE34E7}"/>
                    </a:ext>
                  </a:extLst>
                </p:cNvPr>
                <p:cNvSpPr/>
                <p:nvPr/>
              </p:nvSpPr>
              <p:spPr>
                <a:xfrm>
                  <a:off x="9401146"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8" name="Parallelogram 137">
                  <a:extLst>
                    <a:ext uri="{FF2B5EF4-FFF2-40B4-BE49-F238E27FC236}">
                      <a16:creationId xmlns:a16="http://schemas.microsoft.com/office/drawing/2014/main" xmlns="" id="{653363DA-968D-4F2E-BF40-847381A75DC0}"/>
                    </a:ext>
                  </a:extLst>
                </p:cNvPr>
                <p:cNvSpPr/>
                <p:nvPr/>
              </p:nvSpPr>
              <p:spPr>
                <a:xfrm>
                  <a:off x="9528412"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39" name="Parallelogram 138">
                  <a:extLst>
                    <a:ext uri="{FF2B5EF4-FFF2-40B4-BE49-F238E27FC236}">
                      <a16:creationId xmlns:a16="http://schemas.microsoft.com/office/drawing/2014/main" xmlns="" id="{23A7BCED-E092-41C9-9147-89083119238E}"/>
                    </a:ext>
                  </a:extLst>
                </p:cNvPr>
                <p:cNvSpPr/>
                <p:nvPr/>
              </p:nvSpPr>
              <p:spPr>
                <a:xfrm>
                  <a:off x="9655679"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0" name="Parallelogram 139">
                  <a:extLst>
                    <a:ext uri="{FF2B5EF4-FFF2-40B4-BE49-F238E27FC236}">
                      <a16:creationId xmlns:a16="http://schemas.microsoft.com/office/drawing/2014/main" xmlns="" id="{8386756D-0ED1-4CC6-9E1E-06E847D3B4E3}"/>
                    </a:ext>
                  </a:extLst>
                </p:cNvPr>
                <p:cNvSpPr/>
                <p:nvPr/>
              </p:nvSpPr>
              <p:spPr>
                <a:xfrm>
                  <a:off x="97829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1" name="Parallelogram 140">
                  <a:extLst>
                    <a:ext uri="{FF2B5EF4-FFF2-40B4-BE49-F238E27FC236}">
                      <a16:creationId xmlns:a16="http://schemas.microsoft.com/office/drawing/2014/main" xmlns="" id="{E5DB4EF9-76FC-4A77-B242-057411E666A2}"/>
                    </a:ext>
                  </a:extLst>
                </p:cNvPr>
                <p:cNvSpPr/>
                <p:nvPr/>
              </p:nvSpPr>
              <p:spPr>
                <a:xfrm>
                  <a:off x="9910213"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2" name="Parallelogram 141">
                  <a:extLst>
                    <a:ext uri="{FF2B5EF4-FFF2-40B4-BE49-F238E27FC236}">
                      <a16:creationId xmlns:a16="http://schemas.microsoft.com/office/drawing/2014/main" xmlns="" id="{4DF82B80-108A-44C8-BD56-27F940572AAA}"/>
                    </a:ext>
                  </a:extLst>
                </p:cNvPr>
                <p:cNvSpPr/>
                <p:nvPr/>
              </p:nvSpPr>
              <p:spPr>
                <a:xfrm>
                  <a:off x="100374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3" name="Parallelogram 142">
                  <a:extLst>
                    <a:ext uri="{FF2B5EF4-FFF2-40B4-BE49-F238E27FC236}">
                      <a16:creationId xmlns:a16="http://schemas.microsoft.com/office/drawing/2014/main" xmlns="" id="{74BD78E3-86C1-4F2A-8390-99697B1F6A17}"/>
                    </a:ext>
                  </a:extLst>
                </p:cNvPr>
                <p:cNvSpPr/>
                <p:nvPr/>
              </p:nvSpPr>
              <p:spPr>
                <a:xfrm>
                  <a:off x="10164747"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4" name="Parallelogram 143">
                  <a:extLst>
                    <a:ext uri="{FF2B5EF4-FFF2-40B4-BE49-F238E27FC236}">
                      <a16:creationId xmlns:a16="http://schemas.microsoft.com/office/drawing/2014/main" xmlns="" id="{53FD7569-DD9A-4728-8EAE-44F89597D448}"/>
                    </a:ext>
                  </a:extLst>
                </p:cNvPr>
                <p:cNvSpPr/>
                <p:nvPr/>
              </p:nvSpPr>
              <p:spPr>
                <a:xfrm>
                  <a:off x="10292014"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5" name="Parallelogram 144">
                  <a:extLst>
                    <a:ext uri="{FF2B5EF4-FFF2-40B4-BE49-F238E27FC236}">
                      <a16:creationId xmlns:a16="http://schemas.microsoft.com/office/drawing/2014/main" xmlns="" id="{D78D6FBD-6FBE-4612-8D16-ABE964659FBB}"/>
                    </a:ext>
                  </a:extLst>
                </p:cNvPr>
                <p:cNvSpPr/>
                <p:nvPr/>
              </p:nvSpPr>
              <p:spPr>
                <a:xfrm>
                  <a:off x="10419281" y="5684945"/>
                  <a:ext cx="180427" cy="162018"/>
                </a:xfrm>
                <a:prstGeom prst="parallelogram">
                  <a:avLst>
                    <a:gd name="adj" fmla="val 409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6" name="Parallelogram 145">
                  <a:extLst>
                    <a:ext uri="{FF2B5EF4-FFF2-40B4-BE49-F238E27FC236}">
                      <a16:creationId xmlns:a16="http://schemas.microsoft.com/office/drawing/2014/main" xmlns="" id="{BE88258B-B8C7-43C8-B2B3-71B55A56B0EF}"/>
                    </a:ext>
                  </a:extLst>
                </p:cNvPr>
                <p:cNvSpPr/>
                <p:nvPr/>
              </p:nvSpPr>
              <p:spPr>
                <a:xfrm>
                  <a:off x="105465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7" name="Parallelogram 146">
                  <a:extLst>
                    <a:ext uri="{FF2B5EF4-FFF2-40B4-BE49-F238E27FC236}">
                      <a16:creationId xmlns:a16="http://schemas.microsoft.com/office/drawing/2014/main" xmlns="" id="{114AFE86-1DF1-4646-A643-6A3DD53C94C2}"/>
                    </a:ext>
                  </a:extLst>
                </p:cNvPr>
                <p:cNvSpPr/>
                <p:nvPr/>
              </p:nvSpPr>
              <p:spPr>
                <a:xfrm>
                  <a:off x="10673815"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8" name="Parallelogram 147">
                  <a:extLst>
                    <a:ext uri="{FF2B5EF4-FFF2-40B4-BE49-F238E27FC236}">
                      <a16:creationId xmlns:a16="http://schemas.microsoft.com/office/drawing/2014/main" xmlns="" id="{2574E371-F5C8-483F-B211-CC6D395D802F}"/>
                    </a:ext>
                  </a:extLst>
                </p:cNvPr>
                <p:cNvSpPr/>
                <p:nvPr/>
              </p:nvSpPr>
              <p:spPr>
                <a:xfrm>
                  <a:off x="10801081"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49" name="Parallelogram 148">
                  <a:extLst>
                    <a:ext uri="{FF2B5EF4-FFF2-40B4-BE49-F238E27FC236}">
                      <a16:creationId xmlns:a16="http://schemas.microsoft.com/office/drawing/2014/main" xmlns="" id="{99DD0A1F-430D-4CD7-BFA0-2F70E456A82D}"/>
                    </a:ext>
                  </a:extLst>
                </p:cNvPr>
                <p:cNvSpPr/>
                <p:nvPr/>
              </p:nvSpPr>
              <p:spPr>
                <a:xfrm>
                  <a:off x="1092834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sp>
              <p:nvSpPr>
                <p:cNvPr id="150" name="Parallelogram 149">
                  <a:extLst>
                    <a:ext uri="{FF2B5EF4-FFF2-40B4-BE49-F238E27FC236}">
                      <a16:creationId xmlns:a16="http://schemas.microsoft.com/office/drawing/2014/main" xmlns="" id="{1D991D81-22EA-46DD-B3FA-A6D7DF6B9FA8}"/>
                    </a:ext>
                  </a:extLst>
                </p:cNvPr>
                <p:cNvSpPr/>
                <p:nvPr/>
              </p:nvSpPr>
              <p:spPr>
                <a:xfrm>
                  <a:off x="11055608" y="5684945"/>
                  <a:ext cx="180427" cy="162018"/>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mj-lt"/>
                  </a:endParaRPr>
                </a:p>
              </p:txBody>
            </p:sp>
          </p:grpSp>
        </p:grpSp>
        <p:sp>
          <p:nvSpPr>
            <p:cNvPr id="124" name="Title 13">
              <a:extLst>
                <a:ext uri="{FF2B5EF4-FFF2-40B4-BE49-F238E27FC236}">
                  <a16:creationId xmlns:a16="http://schemas.microsoft.com/office/drawing/2014/main" xmlns="" id="{7AA9591A-E88B-4C9C-B438-D67490FBB3B6}"/>
                </a:ext>
              </a:extLst>
            </p:cNvPr>
            <p:cNvSpPr txBox="1">
              <a:spLocks/>
            </p:cNvSpPr>
            <p:nvPr/>
          </p:nvSpPr>
          <p:spPr>
            <a:xfrm>
              <a:off x="4903713" y="4159690"/>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Photoshop</a:t>
              </a:r>
              <a:endParaRPr lang="en-US" sz="1100" b="1" dirty="0">
                <a:solidFill>
                  <a:schemeClr val="tx2"/>
                </a:solidFill>
                <a:latin typeface="+mj-lt"/>
                <a:ea typeface="Roboto" panose="02000000000000000000" pitchFamily="2" charset="0"/>
              </a:endParaRPr>
            </a:p>
          </p:txBody>
        </p:sp>
        <p:sp>
          <p:nvSpPr>
            <p:cNvPr id="125" name="Title 13">
              <a:extLst>
                <a:ext uri="{FF2B5EF4-FFF2-40B4-BE49-F238E27FC236}">
                  <a16:creationId xmlns:a16="http://schemas.microsoft.com/office/drawing/2014/main" xmlns="" id="{DBAEE67D-2EEC-4D42-993D-63EA7C349570}"/>
                </a:ext>
              </a:extLst>
            </p:cNvPr>
            <p:cNvSpPr txBox="1">
              <a:spLocks/>
            </p:cNvSpPr>
            <p:nvPr/>
          </p:nvSpPr>
          <p:spPr>
            <a:xfrm>
              <a:off x="4903713" y="4567319"/>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dirty="0">
                  <a:solidFill>
                    <a:schemeClr val="tx2"/>
                  </a:solidFill>
                  <a:latin typeface="+mj-lt"/>
                  <a:ea typeface="Roboto" panose="02000000000000000000" pitchFamily="2" charset="0"/>
                </a:rPr>
                <a:t>Illustrator</a:t>
              </a:r>
              <a:endParaRPr lang="en-US" sz="1100" b="1" dirty="0">
                <a:solidFill>
                  <a:schemeClr val="tx2"/>
                </a:solidFill>
                <a:latin typeface="+mj-lt"/>
                <a:ea typeface="Roboto" panose="02000000000000000000" pitchFamily="2" charset="0"/>
              </a:endParaRPr>
            </a:p>
          </p:txBody>
        </p:sp>
        <p:sp>
          <p:nvSpPr>
            <p:cNvPr id="126" name="Title 13">
              <a:extLst>
                <a:ext uri="{FF2B5EF4-FFF2-40B4-BE49-F238E27FC236}">
                  <a16:creationId xmlns:a16="http://schemas.microsoft.com/office/drawing/2014/main" xmlns="" id="{785DC057-76C2-4760-BA74-170A6AB81D85}"/>
                </a:ext>
              </a:extLst>
            </p:cNvPr>
            <p:cNvSpPr txBox="1">
              <a:spLocks/>
            </p:cNvSpPr>
            <p:nvPr/>
          </p:nvSpPr>
          <p:spPr>
            <a:xfrm>
              <a:off x="4903713" y="5013106"/>
              <a:ext cx="1171624" cy="24211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b="1">
                  <a:solidFill>
                    <a:schemeClr val="tx2"/>
                  </a:solidFill>
                  <a:latin typeface="+mj-lt"/>
                  <a:ea typeface="Roboto" panose="02000000000000000000" pitchFamily="2" charset="0"/>
                </a:rPr>
                <a:t>Designer</a:t>
              </a:r>
              <a:endParaRPr lang="en-US" sz="1100" b="1" dirty="0">
                <a:solidFill>
                  <a:schemeClr val="tx2"/>
                </a:solidFill>
                <a:latin typeface="+mj-lt"/>
                <a:ea typeface="Roboto" panose="02000000000000000000" pitchFamily="2" charset="0"/>
              </a:endParaRPr>
            </a:p>
          </p:txBody>
        </p:sp>
      </p:grpSp>
      <p:sp>
        <p:nvSpPr>
          <p:cNvPr id="211" name="Text Placeholder 14">
            <a:extLst>
              <a:ext uri="{FF2B5EF4-FFF2-40B4-BE49-F238E27FC236}">
                <a16:creationId xmlns:a16="http://schemas.microsoft.com/office/drawing/2014/main" xmlns="" id="{BBEA2B46-54AC-44A7-B52B-D162BAD1372C}"/>
              </a:ext>
            </a:extLst>
          </p:cNvPr>
          <p:cNvSpPr txBox="1">
            <a:spLocks/>
          </p:cNvSpPr>
          <p:nvPr/>
        </p:nvSpPr>
        <p:spPr>
          <a:xfrm>
            <a:off x="681902" y="2185345"/>
            <a:ext cx="2987408" cy="36933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2400" b="1" dirty="0">
                <a:solidFill>
                  <a:schemeClr val="tx1">
                    <a:lumMod val="65000"/>
                    <a:lumOff val="35000"/>
                  </a:schemeClr>
                </a:solidFill>
                <a:latin typeface="Raleway" panose="020B0503030101060003" pitchFamily="34" charset="0"/>
              </a:rPr>
              <a:t>Description Text</a:t>
            </a:r>
          </a:p>
        </p:txBody>
      </p:sp>
    </p:spTree>
    <p:extLst>
      <p:ext uri="{BB962C8B-B14F-4D97-AF65-F5344CB8AC3E}">
        <p14:creationId xmlns:p14="http://schemas.microsoft.com/office/powerpoint/2010/main" xmlns="" val="174067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1373958-2391-4856-8944-B24C57E8C13E}"/>
              </a:ext>
            </a:extLst>
          </p:cNvPr>
          <p:cNvSpPr>
            <a:spLocks noGrp="1"/>
          </p:cNvSpPr>
          <p:nvPr>
            <p:ph type="title"/>
          </p:nvPr>
        </p:nvSpPr>
        <p:spPr/>
        <p:txBody>
          <a:bodyPr/>
          <a:lstStyle/>
          <a:p>
            <a:r>
              <a:rPr lang="en-US" dirty="0"/>
              <a:t>Map Infographic</a:t>
            </a:r>
          </a:p>
        </p:txBody>
      </p:sp>
      <p:sp>
        <p:nvSpPr>
          <p:cNvPr id="6" name="Text Placeholder 5">
            <a:extLst>
              <a:ext uri="{FF2B5EF4-FFF2-40B4-BE49-F238E27FC236}">
                <a16:creationId xmlns:a16="http://schemas.microsoft.com/office/drawing/2014/main" xmlns="" id="{7D542A3C-1622-45D6-987B-43D7A2907338}"/>
              </a:ext>
            </a:extLst>
          </p:cNvPr>
          <p:cNvSpPr>
            <a:spLocks noGrp="1"/>
          </p:cNvSpPr>
          <p:nvPr>
            <p:ph type="body" sz="quarter" idx="13"/>
          </p:nvPr>
        </p:nvSpPr>
        <p:spPr>
          <a:xfrm>
            <a:off x="2750820" y="1084209"/>
            <a:ext cx="6690360" cy="166199"/>
          </a:xfrm>
        </p:spPr>
        <p:txBody>
          <a:bodyPr/>
          <a:lstStyle/>
          <a:p>
            <a:r>
              <a:rPr lang="en-US" dirty="0"/>
              <a:t>Exclusive Tagline In Here</a:t>
            </a:r>
          </a:p>
        </p:txBody>
      </p:sp>
      <p:grpSp>
        <p:nvGrpSpPr>
          <p:cNvPr id="7" name="Group 6">
            <a:extLst>
              <a:ext uri="{FF2B5EF4-FFF2-40B4-BE49-F238E27FC236}">
                <a16:creationId xmlns:a16="http://schemas.microsoft.com/office/drawing/2014/main" xmlns="" id="{41583DF1-5868-4268-AB1F-FA4E140213E5}"/>
              </a:ext>
            </a:extLst>
          </p:cNvPr>
          <p:cNvGrpSpPr/>
          <p:nvPr/>
        </p:nvGrpSpPr>
        <p:grpSpPr>
          <a:xfrm>
            <a:off x="664867" y="2038709"/>
            <a:ext cx="6576809" cy="4038000"/>
            <a:chOff x="3275013" y="1704976"/>
            <a:chExt cx="5634038" cy="3459162"/>
          </a:xfrm>
          <a:solidFill>
            <a:schemeClr val="tx2"/>
          </a:solidFill>
        </p:grpSpPr>
        <p:sp>
          <p:nvSpPr>
            <p:cNvPr id="8" name="Freeform 26">
              <a:extLst>
                <a:ext uri="{FF2B5EF4-FFF2-40B4-BE49-F238E27FC236}">
                  <a16:creationId xmlns:a16="http://schemas.microsoft.com/office/drawing/2014/main" xmlns="" id="{3367C304-BFB3-496A-9BA8-2623D9D4E9D5}"/>
                </a:ext>
              </a:extLst>
            </p:cNvPr>
            <p:cNvSpPr>
              <a:spLocks noEditPoints="1"/>
            </p:cNvSpPr>
            <p:nvPr/>
          </p:nvSpPr>
          <p:spPr bwMode="auto">
            <a:xfrm>
              <a:off x="4943476" y="3690938"/>
              <a:ext cx="1519238" cy="1473200"/>
            </a:xfrm>
            <a:custGeom>
              <a:avLst/>
              <a:gdLst>
                <a:gd name="T0" fmla="*/ 240 w 404"/>
                <a:gd name="T1" fmla="*/ 374 h 392"/>
                <a:gd name="T2" fmla="*/ 215 w 404"/>
                <a:gd name="T3" fmla="*/ 327 h 392"/>
                <a:gd name="T4" fmla="*/ 154 w 404"/>
                <a:gd name="T5" fmla="*/ 245 h 392"/>
                <a:gd name="T6" fmla="*/ 115 w 404"/>
                <a:gd name="T7" fmla="*/ 252 h 392"/>
                <a:gd name="T8" fmla="*/ 66 w 404"/>
                <a:gd name="T9" fmla="*/ 249 h 392"/>
                <a:gd name="T10" fmla="*/ 32 w 404"/>
                <a:gd name="T11" fmla="*/ 194 h 392"/>
                <a:gd name="T12" fmla="*/ 122 w 404"/>
                <a:gd name="T13" fmla="*/ 0 h 392"/>
                <a:gd name="T14" fmla="*/ 230 w 404"/>
                <a:gd name="T15" fmla="*/ 82 h 392"/>
                <a:gd name="T16" fmla="*/ 256 w 404"/>
                <a:gd name="T17" fmla="*/ 93 h 392"/>
                <a:gd name="T18" fmla="*/ 269 w 404"/>
                <a:gd name="T19" fmla="*/ 102 h 392"/>
                <a:gd name="T20" fmla="*/ 294 w 404"/>
                <a:gd name="T21" fmla="*/ 107 h 392"/>
                <a:gd name="T22" fmla="*/ 316 w 404"/>
                <a:gd name="T23" fmla="*/ 108 h 392"/>
                <a:gd name="T24" fmla="*/ 347 w 404"/>
                <a:gd name="T25" fmla="*/ 99 h 392"/>
                <a:gd name="T26" fmla="*/ 385 w 404"/>
                <a:gd name="T27" fmla="*/ 112 h 392"/>
                <a:gd name="T28" fmla="*/ 403 w 404"/>
                <a:gd name="T29" fmla="*/ 207 h 392"/>
                <a:gd name="T30" fmla="*/ 400 w 404"/>
                <a:gd name="T31" fmla="*/ 236 h 392"/>
                <a:gd name="T32" fmla="*/ 372 w 404"/>
                <a:gd name="T33" fmla="*/ 260 h 392"/>
                <a:gd name="T34" fmla="*/ 367 w 404"/>
                <a:gd name="T35" fmla="*/ 259 h 392"/>
                <a:gd name="T36" fmla="*/ 360 w 404"/>
                <a:gd name="T37" fmla="*/ 253 h 392"/>
                <a:gd name="T38" fmla="*/ 335 w 404"/>
                <a:gd name="T39" fmla="*/ 287 h 392"/>
                <a:gd name="T40" fmla="*/ 320 w 404"/>
                <a:gd name="T41" fmla="*/ 290 h 392"/>
                <a:gd name="T42" fmla="*/ 316 w 404"/>
                <a:gd name="T43" fmla="*/ 300 h 392"/>
                <a:gd name="T44" fmla="*/ 302 w 404"/>
                <a:gd name="T45" fmla="*/ 299 h 392"/>
                <a:gd name="T46" fmla="*/ 294 w 404"/>
                <a:gd name="T47" fmla="*/ 309 h 392"/>
                <a:gd name="T48" fmla="*/ 282 w 404"/>
                <a:gd name="T49" fmla="*/ 320 h 392"/>
                <a:gd name="T50" fmla="*/ 286 w 404"/>
                <a:gd name="T51" fmla="*/ 336 h 392"/>
                <a:gd name="T52" fmla="*/ 274 w 404"/>
                <a:gd name="T53" fmla="*/ 338 h 392"/>
                <a:gd name="T54" fmla="*/ 290 w 404"/>
                <a:gd name="T55" fmla="*/ 379 h 392"/>
                <a:gd name="T56" fmla="*/ 284 w 404"/>
                <a:gd name="T57" fmla="*/ 372 h 392"/>
                <a:gd name="T58" fmla="*/ 290 w 404"/>
                <a:gd name="T59" fmla="*/ 386 h 392"/>
                <a:gd name="T60" fmla="*/ 286 w 404"/>
                <a:gd name="T61" fmla="*/ 388 h 392"/>
                <a:gd name="T62" fmla="*/ 285 w 404"/>
                <a:gd name="T63" fmla="*/ 375 h 392"/>
                <a:gd name="T64" fmla="*/ 289 w 404"/>
                <a:gd name="T65" fmla="*/ 374 h 392"/>
                <a:gd name="T66" fmla="*/ 276 w 404"/>
                <a:gd name="T67" fmla="*/ 340 h 392"/>
                <a:gd name="T68" fmla="*/ 285 w 404"/>
                <a:gd name="T69" fmla="*/ 337 h 392"/>
                <a:gd name="T70" fmla="*/ 283 w 404"/>
                <a:gd name="T71" fmla="*/ 321 h 392"/>
                <a:gd name="T72" fmla="*/ 295 w 404"/>
                <a:gd name="T73" fmla="*/ 310 h 392"/>
                <a:gd name="T74" fmla="*/ 301 w 404"/>
                <a:gd name="T75" fmla="*/ 300 h 392"/>
                <a:gd name="T76" fmla="*/ 307 w 404"/>
                <a:gd name="T77" fmla="*/ 306 h 392"/>
                <a:gd name="T78" fmla="*/ 318 w 404"/>
                <a:gd name="T79" fmla="*/ 289 h 392"/>
                <a:gd name="T80" fmla="*/ 335 w 404"/>
                <a:gd name="T81" fmla="*/ 287 h 392"/>
                <a:gd name="T82" fmla="*/ 360 w 404"/>
                <a:gd name="T83" fmla="*/ 252 h 392"/>
                <a:gd name="T84" fmla="*/ 367 w 404"/>
                <a:gd name="T85" fmla="*/ 258 h 392"/>
                <a:gd name="T86" fmla="*/ 376 w 404"/>
                <a:gd name="T87" fmla="*/ 257 h 392"/>
                <a:gd name="T88" fmla="*/ 398 w 404"/>
                <a:gd name="T89" fmla="*/ 231 h 392"/>
                <a:gd name="T90" fmla="*/ 400 w 404"/>
                <a:gd name="T91" fmla="*/ 194 h 392"/>
                <a:gd name="T92" fmla="*/ 377 w 404"/>
                <a:gd name="T93" fmla="*/ 110 h 392"/>
                <a:gd name="T94" fmla="*/ 344 w 404"/>
                <a:gd name="T95" fmla="*/ 103 h 392"/>
                <a:gd name="T96" fmla="*/ 308 w 404"/>
                <a:gd name="T97" fmla="*/ 102 h 392"/>
                <a:gd name="T98" fmla="*/ 291 w 404"/>
                <a:gd name="T99" fmla="*/ 104 h 392"/>
                <a:gd name="T100" fmla="*/ 267 w 404"/>
                <a:gd name="T101" fmla="*/ 97 h 392"/>
                <a:gd name="T102" fmla="*/ 252 w 404"/>
                <a:gd name="T103" fmla="*/ 94 h 392"/>
                <a:gd name="T104" fmla="*/ 226 w 404"/>
                <a:gd name="T105" fmla="*/ 79 h 392"/>
                <a:gd name="T106" fmla="*/ 2 w 404"/>
                <a:gd name="T107" fmla="*/ 155 h 392"/>
                <a:gd name="T108" fmla="*/ 54 w 404"/>
                <a:gd name="T109" fmla="*/ 214 h 392"/>
                <a:gd name="T110" fmla="*/ 87 w 404"/>
                <a:gd name="T111" fmla="*/ 263 h 392"/>
                <a:gd name="T112" fmla="*/ 131 w 404"/>
                <a:gd name="T113" fmla="*/ 240 h 392"/>
                <a:gd name="T114" fmla="*/ 178 w 404"/>
                <a:gd name="T115" fmla="*/ 268 h 392"/>
                <a:gd name="T116" fmla="*/ 219 w 404"/>
                <a:gd name="T117" fmla="*/ 339 h 392"/>
                <a:gd name="T118" fmla="*/ 253 w 404"/>
                <a:gd name="T119" fmla="*/ 3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392">
                  <a:moveTo>
                    <a:pt x="283" y="392"/>
                  </a:moveTo>
                  <a:cubicBezTo>
                    <a:pt x="283" y="392"/>
                    <a:pt x="283" y="391"/>
                    <a:pt x="282" y="391"/>
                  </a:cubicBezTo>
                  <a:cubicBezTo>
                    <a:pt x="282" y="390"/>
                    <a:pt x="282" y="390"/>
                    <a:pt x="282" y="390"/>
                  </a:cubicBezTo>
                  <a:cubicBezTo>
                    <a:pt x="281" y="389"/>
                    <a:pt x="281" y="389"/>
                    <a:pt x="280" y="388"/>
                  </a:cubicBezTo>
                  <a:cubicBezTo>
                    <a:pt x="279" y="387"/>
                    <a:pt x="278" y="385"/>
                    <a:pt x="276" y="384"/>
                  </a:cubicBezTo>
                  <a:cubicBezTo>
                    <a:pt x="276" y="384"/>
                    <a:pt x="275" y="384"/>
                    <a:pt x="274" y="383"/>
                  </a:cubicBezTo>
                  <a:cubicBezTo>
                    <a:pt x="272" y="382"/>
                    <a:pt x="270" y="381"/>
                    <a:pt x="269" y="381"/>
                  </a:cubicBezTo>
                  <a:cubicBezTo>
                    <a:pt x="268" y="381"/>
                    <a:pt x="268" y="381"/>
                    <a:pt x="267" y="381"/>
                  </a:cubicBezTo>
                  <a:cubicBezTo>
                    <a:pt x="265" y="383"/>
                    <a:pt x="264" y="383"/>
                    <a:pt x="260" y="382"/>
                  </a:cubicBezTo>
                  <a:cubicBezTo>
                    <a:pt x="257" y="382"/>
                    <a:pt x="256" y="381"/>
                    <a:pt x="253" y="379"/>
                  </a:cubicBezTo>
                  <a:cubicBezTo>
                    <a:pt x="252" y="379"/>
                    <a:pt x="252" y="379"/>
                    <a:pt x="251" y="378"/>
                  </a:cubicBezTo>
                  <a:cubicBezTo>
                    <a:pt x="250" y="378"/>
                    <a:pt x="250" y="377"/>
                    <a:pt x="249" y="377"/>
                  </a:cubicBezTo>
                  <a:cubicBezTo>
                    <a:pt x="247" y="375"/>
                    <a:pt x="246" y="374"/>
                    <a:pt x="243" y="374"/>
                  </a:cubicBezTo>
                  <a:cubicBezTo>
                    <a:pt x="243" y="375"/>
                    <a:pt x="242" y="375"/>
                    <a:pt x="242" y="375"/>
                  </a:cubicBezTo>
                  <a:cubicBezTo>
                    <a:pt x="241" y="375"/>
                    <a:pt x="240" y="374"/>
                    <a:pt x="240" y="374"/>
                  </a:cubicBezTo>
                  <a:cubicBezTo>
                    <a:pt x="239" y="373"/>
                    <a:pt x="238" y="373"/>
                    <a:pt x="237" y="372"/>
                  </a:cubicBezTo>
                  <a:cubicBezTo>
                    <a:pt x="232" y="369"/>
                    <a:pt x="229" y="369"/>
                    <a:pt x="228" y="369"/>
                  </a:cubicBezTo>
                  <a:cubicBezTo>
                    <a:pt x="228" y="368"/>
                    <a:pt x="227" y="368"/>
                    <a:pt x="227" y="367"/>
                  </a:cubicBezTo>
                  <a:cubicBezTo>
                    <a:pt x="227" y="366"/>
                    <a:pt x="227" y="365"/>
                    <a:pt x="226" y="365"/>
                  </a:cubicBezTo>
                  <a:cubicBezTo>
                    <a:pt x="225" y="364"/>
                    <a:pt x="225" y="363"/>
                    <a:pt x="225" y="361"/>
                  </a:cubicBezTo>
                  <a:cubicBezTo>
                    <a:pt x="225" y="360"/>
                    <a:pt x="226" y="359"/>
                    <a:pt x="225" y="358"/>
                  </a:cubicBezTo>
                  <a:cubicBezTo>
                    <a:pt x="224" y="357"/>
                    <a:pt x="223" y="355"/>
                    <a:pt x="221" y="353"/>
                  </a:cubicBezTo>
                  <a:cubicBezTo>
                    <a:pt x="220" y="350"/>
                    <a:pt x="219" y="348"/>
                    <a:pt x="217" y="346"/>
                  </a:cubicBezTo>
                  <a:cubicBezTo>
                    <a:pt x="216" y="344"/>
                    <a:pt x="217" y="343"/>
                    <a:pt x="218" y="341"/>
                  </a:cubicBezTo>
                  <a:cubicBezTo>
                    <a:pt x="218" y="341"/>
                    <a:pt x="219" y="340"/>
                    <a:pt x="219" y="339"/>
                  </a:cubicBezTo>
                  <a:cubicBezTo>
                    <a:pt x="218" y="339"/>
                    <a:pt x="218" y="338"/>
                    <a:pt x="218" y="338"/>
                  </a:cubicBezTo>
                  <a:cubicBezTo>
                    <a:pt x="214" y="336"/>
                    <a:pt x="214" y="334"/>
                    <a:pt x="215" y="332"/>
                  </a:cubicBezTo>
                  <a:cubicBezTo>
                    <a:pt x="215" y="331"/>
                    <a:pt x="215" y="331"/>
                    <a:pt x="215" y="331"/>
                  </a:cubicBezTo>
                  <a:cubicBezTo>
                    <a:pt x="215" y="330"/>
                    <a:pt x="215" y="329"/>
                    <a:pt x="216" y="329"/>
                  </a:cubicBezTo>
                  <a:cubicBezTo>
                    <a:pt x="216" y="328"/>
                    <a:pt x="216" y="328"/>
                    <a:pt x="215" y="327"/>
                  </a:cubicBezTo>
                  <a:cubicBezTo>
                    <a:pt x="215" y="327"/>
                    <a:pt x="214" y="326"/>
                    <a:pt x="214" y="326"/>
                  </a:cubicBezTo>
                  <a:cubicBezTo>
                    <a:pt x="213" y="324"/>
                    <a:pt x="212" y="323"/>
                    <a:pt x="210" y="323"/>
                  </a:cubicBezTo>
                  <a:cubicBezTo>
                    <a:pt x="208" y="323"/>
                    <a:pt x="207" y="321"/>
                    <a:pt x="206" y="319"/>
                  </a:cubicBezTo>
                  <a:cubicBezTo>
                    <a:pt x="206" y="319"/>
                    <a:pt x="206" y="318"/>
                    <a:pt x="205" y="317"/>
                  </a:cubicBezTo>
                  <a:cubicBezTo>
                    <a:pt x="203" y="314"/>
                    <a:pt x="196" y="304"/>
                    <a:pt x="193" y="302"/>
                  </a:cubicBezTo>
                  <a:cubicBezTo>
                    <a:pt x="191" y="301"/>
                    <a:pt x="191" y="300"/>
                    <a:pt x="191" y="299"/>
                  </a:cubicBezTo>
                  <a:cubicBezTo>
                    <a:pt x="192" y="299"/>
                    <a:pt x="192" y="298"/>
                    <a:pt x="191" y="297"/>
                  </a:cubicBezTo>
                  <a:cubicBezTo>
                    <a:pt x="190" y="296"/>
                    <a:pt x="190" y="295"/>
                    <a:pt x="189" y="293"/>
                  </a:cubicBezTo>
                  <a:cubicBezTo>
                    <a:pt x="189" y="291"/>
                    <a:pt x="188" y="288"/>
                    <a:pt x="183" y="281"/>
                  </a:cubicBezTo>
                  <a:cubicBezTo>
                    <a:pt x="178" y="274"/>
                    <a:pt x="178" y="270"/>
                    <a:pt x="178" y="268"/>
                  </a:cubicBezTo>
                  <a:cubicBezTo>
                    <a:pt x="178" y="267"/>
                    <a:pt x="178" y="266"/>
                    <a:pt x="176" y="265"/>
                  </a:cubicBezTo>
                  <a:cubicBezTo>
                    <a:pt x="173" y="263"/>
                    <a:pt x="167" y="258"/>
                    <a:pt x="164" y="255"/>
                  </a:cubicBezTo>
                  <a:cubicBezTo>
                    <a:pt x="163" y="254"/>
                    <a:pt x="162" y="253"/>
                    <a:pt x="161" y="251"/>
                  </a:cubicBezTo>
                  <a:cubicBezTo>
                    <a:pt x="158" y="249"/>
                    <a:pt x="155" y="245"/>
                    <a:pt x="154" y="245"/>
                  </a:cubicBezTo>
                  <a:cubicBezTo>
                    <a:pt x="154" y="245"/>
                    <a:pt x="154" y="245"/>
                    <a:pt x="154" y="245"/>
                  </a:cubicBezTo>
                  <a:cubicBezTo>
                    <a:pt x="153" y="246"/>
                    <a:pt x="151" y="246"/>
                    <a:pt x="150" y="246"/>
                  </a:cubicBezTo>
                  <a:cubicBezTo>
                    <a:pt x="149" y="246"/>
                    <a:pt x="148" y="246"/>
                    <a:pt x="148" y="245"/>
                  </a:cubicBezTo>
                  <a:cubicBezTo>
                    <a:pt x="147" y="245"/>
                    <a:pt x="147" y="245"/>
                    <a:pt x="147" y="245"/>
                  </a:cubicBezTo>
                  <a:cubicBezTo>
                    <a:pt x="146" y="244"/>
                    <a:pt x="146" y="243"/>
                    <a:pt x="145" y="243"/>
                  </a:cubicBezTo>
                  <a:cubicBezTo>
                    <a:pt x="144" y="243"/>
                    <a:pt x="144" y="243"/>
                    <a:pt x="143" y="243"/>
                  </a:cubicBezTo>
                  <a:cubicBezTo>
                    <a:pt x="142" y="244"/>
                    <a:pt x="142" y="244"/>
                    <a:pt x="141" y="244"/>
                  </a:cubicBezTo>
                  <a:cubicBezTo>
                    <a:pt x="140" y="245"/>
                    <a:pt x="140" y="245"/>
                    <a:pt x="138" y="245"/>
                  </a:cubicBezTo>
                  <a:cubicBezTo>
                    <a:pt x="137" y="244"/>
                    <a:pt x="136" y="244"/>
                    <a:pt x="136" y="243"/>
                  </a:cubicBezTo>
                  <a:cubicBezTo>
                    <a:pt x="135" y="242"/>
                    <a:pt x="134" y="241"/>
                    <a:pt x="132" y="241"/>
                  </a:cubicBezTo>
                  <a:cubicBezTo>
                    <a:pt x="131" y="241"/>
                    <a:pt x="131" y="241"/>
                    <a:pt x="131" y="241"/>
                  </a:cubicBezTo>
                  <a:cubicBezTo>
                    <a:pt x="130" y="241"/>
                    <a:pt x="129" y="241"/>
                    <a:pt x="128" y="242"/>
                  </a:cubicBezTo>
                  <a:cubicBezTo>
                    <a:pt x="127" y="243"/>
                    <a:pt x="125" y="244"/>
                    <a:pt x="122" y="244"/>
                  </a:cubicBezTo>
                  <a:cubicBezTo>
                    <a:pt x="117" y="245"/>
                    <a:pt x="117" y="247"/>
                    <a:pt x="117" y="249"/>
                  </a:cubicBezTo>
                  <a:cubicBezTo>
                    <a:pt x="117" y="249"/>
                    <a:pt x="117" y="250"/>
                    <a:pt x="116" y="250"/>
                  </a:cubicBezTo>
                  <a:cubicBezTo>
                    <a:pt x="116" y="251"/>
                    <a:pt x="116" y="251"/>
                    <a:pt x="115" y="252"/>
                  </a:cubicBezTo>
                  <a:cubicBezTo>
                    <a:pt x="114" y="254"/>
                    <a:pt x="113" y="256"/>
                    <a:pt x="113" y="258"/>
                  </a:cubicBezTo>
                  <a:cubicBezTo>
                    <a:pt x="112" y="258"/>
                    <a:pt x="112" y="259"/>
                    <a:pt x="112" y="260"/>
                  </a:cubicBezTo>
                  <a:cubicBezTo>
                    <a:pt x="112" y="263"/>
                    <a:pt x="111" y="266"/>
                    <a:pt x="108" y="267"/>
                  </a:cubicBezTo>
                  <a:cubicBezTo>
                    <a:pt x="107" y="268"/>
                    <a:pt x="106" y="269"/>
                    <a:pt x="106" y="271"/>
                  </a:cubicBezTo>
                  <a:cubicBezTo>
                    <a:pt x="105" y="272"/>
                    <a:pt x="105" y="273"/>
                    <a:pt x="104" y="273"/>
                  </a:cubicBezTo>
                  <a:cubicBezTo>
                    <a:pt x="103" y="273"/>
                    <a:pt x="102" y="272"/>
                    <a:pt x="101" y="272"/>
                  </a:cubicBezTo>
                  <a:cubicBezTo>
                    <a:pt x="100" y="271"/>
                    <a:pt x="99" y="270"/>
                    <a:pt x="98" y="270"/>
                  </a:cubicBezTo>
                  <a:cubicBezTo>
                    <a:pt x="94" y="267"/>
                    <a:pt x="89" y="263"/>
                    <a:pt x="87" y="263"/>
                  </a:cubicBezTo>
                  <a:cubicBezTo>
                    <a:pt x="87" y="263"/>
                    <a:pt x="87" y="263"/>
                    <a:pt x="87" y="263"/>
                  </a:cubicBezTo>
                  <a:cubicBezTo>
                    <a:pt x="87" y="263"/>
                    <a:pt x="87" y="263"/>
                    <a:pt x="87" y="263"/>
                  </a:cubicBezTo>
                  <a:cubicBezTo>
                    <a:pt x="86" y="263"/>
                    <a:pt x="85" y="262"/>
                    <a:pt x="83" y="261"/>
                  </a:cubicBezTo>
                  <a:cubicBezTo>
                    <a:pt x="82" y="259"/>
                    <a:pt x="80" y="258"/>
                    <a:pt x="79" y="258"/>
                  </a:cubicBezTo>
                  <a:cubicBezTo>
                    <a:pt x="76" y="258"/>
                    <a:pt x="71" y="256"/>
                    <a:pt x="69" y="253"/>
                  </a:cubicBezTo>
                  <a:cubicBezTo>
                    <a:pt x="69" y="252"/>
                    <a:pt x="68" y="251"/>
                    <a:pt x="68" y="251"/>
                  </a:cubicBezTo>
                  <a:cubicBezTo>
                    <a:pt x="68" y="250"/>
                    <a:pt x="68" y="249"/>
                    <a:pt x="66" y="249"/>
                  </a:cubicBezTo>
                  <a:cubicBezTo>
                    <a:pt x="65" y="248"/>
                    <a:pt x="65" y="248"/>
                    <a:pt x="65" y="248"/>
                  </a:cubicBezTo>
                  <a:cubicBezTo>
                    <a:pt x="62" y="248"/>
                    <a:pt x="61" y="247"/>
                    <a:pt x="59" y="243"/>
                  </a:cubicBezTo>
                  <a:cubicBezTo>
                    <a:pt x="59" y="242"/>
                    <a:pt x="58" y="241"/>
                    <a:pt x="57" y="239"/>
                  </a:cubicBezTo>
                  <a:cubicBezTo>
                    <a:pt x="56" y="236"/>
                    <a:pt x="54" y="233"/>
                    <a:pt x="55" y="231"/>
                  </a:cubicBezTo>
                  <a:cubicBezTo>
                    <a:pt x="56" y="229"/>
                    <a:pt x="57" y="228"/>
                    <a:pt x="58" y="228"/>
                  </a:cubicBezTo>
                  <a:cubicBezTo>
                    <a:pt x="58" y="228"/>
                    <a:pt x="59" y="227"/>
                    <a:pt x="59" y="227"/>
                  </a:cubicBezTo>
                  <a:cubicBezTo>
                    <a:pt x="59" y="226"/>
                    <a:pt x="58" y="225"/>
                    <a:pt x="57" y="223"/>
                  </a:cubicBezTo>
                  <a:cubicBezTo>
                    <a:pt x="53" y="218"/>
                    <a:pt x="53" y="218"/>
                    <a:pt x="53" y="216"/>
                  </a:cubicBezTo>
                  <a:cubicBezTo>
                    <a:pt x="53" y="216"/>
                    <a:pt x="53" y="216"/>
                    <a:pt x="53" y="215"/>
                  </a:cubicBezTo>
                  <a:cubicBezTo>
                    <a:pt x="53" y="214"/>
                    <a:pt x="53" y="214"/>
                    <a:pt x="53" y="213"/>
                  </a:cubicBezTo>
                  <a:cubicBezTo>
                    <a:pt x="53" y="212"/>
                    <a:pt x="54" y="211"/>
                    <a:pt x="50" y="209"/>
                  </a:cubicBezTo>
                  <a:cubicBezTo>
                    <a:pt x="46" y="206"/>
                    <a:pt x="45" y="205"/>
                    <a:pt x="43" y="203"/>
                  </a:cubicBezTo>
                  <a:cubicBezTo>
                    <a:pt x="42" y="202"/>
                    <a:pt x="41" y="201"/>
                    <a:pt x="40" y="200"/>
                  </a:cubicBezTo>
                  <a:cubicBezTo>
                    <a:pt x="39" y="199"/>
                    <a:pt x="38" y="198"/>
                    <a:pt x="36" y="198"/>
                  </a:cubicBezTo>
                  <a:cubicBezTo>
                    <a:pt x="35" y="197"/>
                    <a:pt x="33" y="197"/>
                    <a:pt x="32" y="194"/>
                  </a:cubicBezTo>
                  <a:cubicBezTo>
                    <a:pt x="31" y="190"/>
                    <a:pt x="30" y="189"/>
                    <a:pt x="28" y="187"/>
                  </a:cubicBezTo>
                  <a:cubicBezTo>
                    <a:pt x="28" y="187"/>
                    <a:pt x="27" y="186"/>
                    <a:pt x="27" y="186"/>
                  </a:cubicBezTo>
                  <a:cubicBezTo>
                    <a:pt x="24" y="182"/>
                    <a:pt x="22" y="180"/>
                    <a:pt x="18" y="178"/>
                  </a:cubicBezTo>
                  <a:cubicBezTo>
                    <a:pt x="16" y="177"/>
                    <a:pt x="15" y="176"/>
                    <a:pt x="14" y="176"/>
                  </a:cubicBezTo>
                  <a:cubicBezTo>
                    <a:pt x="12" y="176"/>
                    <a:pt x="12" y="176"/>
                    <a:pt x="12" y="173"/>
                  </a:cubicBezTo>
                  <a:cubicBezTo>
                    <a:pt x="12" y="168"/>
                    <a:pt x="7" y="164"/>
                    <a:pt x="6" y="164"/>
                  </a:cubicBezTo>
                  <a:cubicBezTo>
                    <a:pt x="6" y="164"/>
                    <a:pt x="6" y="164"/>
                    <a:pt x="4" y="164"/>
                  </a:cubicBezTo>
                  <a:cubicBezTo>
                    <a:pt x="4" y="164"/>
                    <a:pt x="4" y="164"/>
                    <a:pt x="4" y="164"/>
                  </a:cubicBezTo>
                  <a:cubicBezTo>
                    <a:pt x="4" y="163"/>
                    <a:pt x="4" y="163"/>
                    <a:pt x="4" y="163"/>
                  </a:cubicBezTo>
                  <a:cubicBezTo>
                    <a:pt x="0" y="156"/>
                    <a:pt x="0" y="155"/>
                    <a:pt x="1" y="155"/>
                  </a:cubicBezTo>
                  <a:cubicBezTo>
                    <a:pt x="1" y="155"/>
                    <a:pt x="1" y="155"/>
                    <a:pt x="1" y="155"/>
                  </a:cubicBezTo>
                  <a:cubicBezTo>
                    <a:pt x="2" y="155"/>
                    <a:pt x="2" y="155"/>
                    <a:pt x="2" y="155"/>
                  </a:cubicBezTo>
                  <a:cubicBezTo>
                    <a:pt x="5" y="155"/>
                    <a:pt x="107" y="164"/>
                    <a:pt x="109" y="164"/>
                  </a:cubicBezTo>
                  <a:cubicBezTo>
                    <a:pt x="111" y="164"/>
                    <a:pt x="111" y="161"/>
                    <a:pt x="111" y="161"/>
                  </a:cubicBezTo>
                  <a:cubicBezTo>
                    <a:pt x="122" y="0"/>
                    <a:pt x="122" y="0"/>
                    <a:pt x="122" y="0"/>
                  </a:cubicBezTo>
                  <a:cubicBezTo>
                    <a:pt x="122" y="0"/>
                    <a:pt x="122" y="0"/>
                    <a:pt x="122" y="0"/>
                  </a:cubicBezTo>
                  <a:cubicBezTo>
                    <a:pt x="209" y="5"/>
                    <a:pt x="209" y="5"/>
                    <a:pt x="209" y="5"/>
                  </a:cubicBezTo>
                  <a:cubicBezTo>
                    <a:pt x="209" y="5"/>
                    <a:pt x="209" y="5"/>
                    <a:pt x="209" y="5"/>
                  </a:cubicBezTo>
                  <a:cubicBezTo>
                    <a:pt x="209" y="32"/>
                    <a:pt x="209" y="73"/>
                    <a:pt x="211" y="74"/>
                  </a:cubicBezTo>
                  <a:cubicBezTo>
                    <a:pt x="212" y="75"/>
                    <a:pt x="213" y="76"/>
                    <a:pt x="214" y="77"/>
                  </a:cubicBezTo>
                  <a:cubicBezTo>
                    <a:pt x="214" y="79"/>
                    <a:pt x="215" y="80"/>
                    <a:pt x="217" y="81"/>
                  </a:cubicBezTo>
                  <a:cubicBezTo>
                    <a:pt x="217" y="81"/>
                    <a:pt x="218" y="82"/>
                    <a:pt x="219" y="82"/>
                  </a:cubicBezTo>
                  <a:cubicBezTo>
                    <a:pt x="220" y="82"/>
                    <a:pt x="220" y="82"/>
                    <a:pt x="220" y="82"/>
                  </a:cubicBezTo>
                  <a:cubicBezTo>
                    <a:pt x="220" y="81"/>
                    <a:pt x="221" y="81"/>
                    <a:pt x="221" y="81"/>
                  </a:cubicBezTo>
                  <a:cubicBezTo>
                    <a:pt x="222" y="81"/>
                    <a:pt x="222" y="81"/>
                    <a:pt x="223" y="81"/>
                  </a:cubicBezTo>
                  <a:cubicBezTo>
                    <a:pt x="223" y="82"/>
                    <a:pt x="223" y="82"/>
                    <a:pt x="224" y="82"/>
                  </a:cubicBezTo>
                  <a:cubicBezTo>
                    <a:pt x="225" y="82"/>
                    <a:pt x="225" y="81"/>
                    <a:pt x="225" y="80"/>
                  </a:cubicBezTo>
                  <a:cubicBezTo>
                    <a:pt x="225" y="80"/>
                    <a:pt x="225" y="79"/>
                    <a:pt x="226" y="79"/>
                  </a:cubicBezTo>
                  <a:cubicBezTo>
                    <a:pt x="227" y="79"/>
                    <a:pt x="227" y="79"/>
                    <a:pt x="227" y="79"/>
                  </a:cubicBezTo>
                  <a:cubicBezTo>
                    <a:pt x="228" y="79"/>
                    <a:pt x="229" y="80"/>
                    <a:pt x="230" y="82"/>
                  </a:cubicBezTo>
                  <a:cubicBezTo>
                    <a:pt x="230" y="83"/>
                    <a:pt x="230" y="83"/>
                    <a:pt x="230" y="83"/>
                  </a:cubicBezTo>
                  <a:cubicBezTo>
                    <a:pt x="230" y="83"/>
                    <a:pt x="231" y="84"/>
                    <a:pt x="231" y="85"/>
                  </a:cubicBezTo>
                  <a:cubicBezTo>
                    <a:pt x="231" y="86"/>
                    <a:pt x="231" y="88"/>
                    <a:pt x="232" y="88"/>
                  </a:cubicBezTo>
                  <a:cubicBezTo>
                    <a:pt x="233" y="88"/>
                    <a:pt x="234" y="88"/>
                    <a:pt x="235" y="89"/>
                  </a:cubicBezTo>
                  <a:cubicBezTo>
                    <a:pt x="236" y="89"/>
                    <a:pt x="236" y="89"/>
                    <a:pt x="238" y="89"/>
                  </a:cubicBezTo>
                  <a:cubicBezTo>
                    <a:pt x="238" y="89"/>
                    <a:pt x="238" y="89"/>
                    <a:pt x="239" y="89"/>
                  </a:cubicBezTo>
                  <a:cubicBezTo>
                    <a:pt x="242" y="89"/>
                    <a:pt x="243" y="91"/>
                    <a:pt x="243" y="91"/>
                  </a:cubicBezTo>
                  <a:cubicBezTo>
                    <a:pt x="244" y="92"/>
                    <a:pt x="244" y="92"/>
                    <a:pt x="245" y="92"/>
                  </a:cubicBezTo>
                  <a:cubicBezTo>
                    <a:pt x="245" y="92"/>
                    <a:pt x="246" y="92"/>
                    <a:pt x="247" y="92"/>
                  </a:cubicBezTo>
                  <a:cubicBezTo>
                    <a:pt x="248" y="91"/>
                    <a:pt x="248" y="91"/>
                    <a:pt x="249" y="91"/>
                  </a:cubicBezTo>
                  <a:cubicBezTo>
                    <a:pt x="250" y="91"/>
                    <a:pt x="250" y="91"/>
                    <a:pt x="250" y="91"/>
                  </a:cubicBezTo>
                  <a:cubicBezTo>
                    <a:pt x="252" y="92"/>
                    <a:pt x="253" y="92"/>
                    <a:pt x="253" y="94"/>
                  </a:cubicBezTo>
                  <a:cubicBezTo>
                    <a:pt x="253" y="94"/>
                    <a:pt x="253" y="94"/>
                    <a:pt x="253" y="94"/>
                  </a:cubicBezTo>
                  <a:cubicBezTo>
                    <a:pt x="253" y="95"/>
                    <a:pt x="253" y="95"/>
                    <a:pt x="254" y="95"/>
                  </a:cubicBezTo>
                  <a:cubicBezTo>
                    <a:pt x="254" y="95"/>
                    <a:pt x="255" y="94"/>
                    <a:pt x="256" y="93"/>
                  </a:cubicBezTo>
                  <a:cubicBezTo>
                    <a:pt x="256" y="92"/>
                    <a:pt x="256" y="91"/>
                    <a:pt x="257" y="91"/>
                  </a:cubicBezTo>
                  <a:cubicBezTo>
                    <a:pt x="258" y="92"/>
                    <a:pt x="258" y="92"/>
                    <a:pt x="258" y="92"/>
                  </a:cubicBezTo>
                  <a:cubicBezTo>
                    <a:pt x="258" y="92"/>
                    <a:pt x="258" y="92"/>
                    <a:pt x="258" y="92"/>
                  </a:cubicBezTo>
                  <a:cubicBezTo>
                    <a:pt x="258" y="92"/>
                    <a:pt x="258" y="92"/>
                    <a:pt x="258" y="92"/>
                  </a:cubicBezTo>
                  <a:cubicBezTo>
                    <a:pt x="259" y="91"/>
                    <a:pt x="259" y="91"/>
                    <a:pt x="260" y="91"/>
                  </a:cubicBezTo>
                  <a:cubicBezTo>
                    <a:pt x="260" y="91"/>
                    <a:pt x="261" y="91"/>
                    <a:pt x="261" y="91"/>
                  </a:cubicBezTo>
                  <a:cubicBezTo>
                    <a:pt x="262" y="91"/>
                    <a:pt x="262" y="91"/>
                    <a:pt x="263" y="91"/>
                  </a:cubicBezTo>
                  <a:cubicBezTo>
                    <a:pt x="264" y="91"/>
                    <a:pt x="264" y="91"/>
                    <a:pt x="264" y="91"/>
                  </a:cubicBezTo>
                  <a:cubicBezTo>
                    <a:pt x="265" y="92"/>
                    <a:pt x="265" y="93"/>
                    <a:pt x="265" y="93"/>
                  </a:cubicBezTo>
                  <a:cubicBezTo>
                    <a:pt x="265" y="94"/>
                    <a:pt x="265" y="94"/>
                    <a:pt x="265" y="94"/>
                  </a:cubicBezTo>
                  <a:cubicBezTo>
                    <a:pt x="265" y="96"/>
                    <a:pt x="265" y="96"/>
                    <a:pt x="266" y="96"/>
                  </a:cubicBezTo>
                  <a:cubicBezTo>
                    <a:pt x="266" y="96"/>
                    <a:pt x="266" y="96"/>
                    <a:pt x="267" y="96"/>
                  </a:cubicBezTo>
                  <a:cubicBezTo>
                    <a:pt x="268" y="97"/>
                    <a:pt x="268" y="98"/>
                    <a:pt x="268" y="99"/>
                  </a:cubicBezTo>
                  <a:cubicBezTo>
                    <a:pt x="268" y="100"/>
                    <a:pt x="268" y="101"/>
                    <a:pt x="268" y="102"/>
                  </a:cubicBezTo>
                  <a:cubicBezTo>
                    <a:pt x="268" y="102"/>
                    <a:pt x="268" y="102"/>
                    <a:pt x="269" y="102"/>
                  </a:cubicBezTo>
                  <a:cubicBezTo>
                    <a:pt x="270" y="102"/>
                    <a:pt x="271" y="101"/>
                    <a:pt x="272" y="99"/>
                  </a:cubicBezTo>
                  <a:cubicBezTo>
                    <a:pt x="273" y="98"/>
                    <a:pt x="275" y="97"/>
                    <a:pt x="277" y="98"/>
                  </a:cubicBezTo>
                  <a:cubicBezTo>
                    <a:pt x="279" y="99"/>
                    <a:pt x="280" y="100"/>
                    <a:pt x="281" y="101"/>
                  </a:cubicBezTo>
                  <a:cubicBezTo>
                    <a:pt x="281" y="101"/>
                    <a:pt x="281" y="101"/>
                    <a:pt x="281" y="101"/>
                  </a:cubicBezTo>
                  <a:cubicBezTo>
                    <a:pt x="282" y="102"/>
                    <a:pt x="282" y="102"/>
                    <a:pt x="283" y="102"/>
                  </a:cubicBezTo>
                  <a:cubicBezTo>
                    <a:pt x="283" y="102"/>
                    <a:pt x="284" y="102"/>
                    <a:pt x="284" y="101"/>
                  </a:cubicBezTo>
                  <a:cubicBezTo>
                    <a:pt x="284" y="100"/>
                    <a:pt x="285" y="100"/>
                    <a:pt x="289" y="100"/>
                  </a:cubicBezTo>
                  <a:cubicBezTo>
                    <a:pt x="289" y="100"/>
                    <a:pt x="290" y="100"/>
                    <a:pt x="291" y="100"/>
                  </a:cubicBezTo>
                  <a:cubicBezTo>
                    <a:pt x="291" y="100"/>
                    <a:pt x="291" y="100"/>
                    <a:pt x="291" y="100"/>
                  </a:cubicBezTo>
                  <a:cubicBezTo>
                    <a:pt x="292" y="100"/>
                    <a:pt x="292" y="100"/>
                    <a:pt x="292" y="100"/>
                  </a:cubicBezTo>
                  <a:cubicBezTo>
                    <a:pt x="292" y="100"/>
                    <a:pt x="292" y="101"/>
                    <a:pt x="292" y="102"/>
                  </a:cubicBezTo>
                  <a:cubicBezTo>
                    <a:pt x="292" y="103"/>
                    <a:pt x="291" y="103"/>
                    <a:pt x="291" y="104"/>
                  </a:cubicBezTo>
                  <a:cubicBezTo>
                    <a:pt x="291" y="106"/>
                    <a:pt x="292" y="106"/>
                    <a:pt x="293" y="107"/>
                  </a:cubicBezTo>
                  <a:cubicBezTo>
                    <a:pt x="293" y="107"/>
                    <a:pt x="293" y="107"/>
                    <a:pt x="293" y="107"/>
                  </a:cubicBezTo>
                  <a:cubicBezTo>
                    <a:pt x="294" y="107"/>
                    <a:pt x="294" y="107"/>
                    <a:pt x="294" y="107"/>
                  </a:cubicBezTo>
                  <a:cubicBezTo>
                    <a:pt x="294" y="107"/>
                    <a:pt x="295" y="105"/>
                    <a:pt x="295" y="103"/>
                  </a:cubicBezTo>
                  <a:cubicBezTo>
                    <a:pt x="295" y="101"/>
                    <a:pt x="295" y="101"/>
                    <a:pt x="295" y="100"/>
                  </a:cubicBezTo>
                  <a:cubicBezTo>
                    <a:pt x="296" y="99"/>
                    <a:pt x="296" y="99"/>
                    <a:pt x="296" y="98"/>
                  </a:cubicBezTo>
                  <a:cubicBezTo>
                    <a:pt x="297" y="97"/>
                    <a:pt x="297" y="97"/>
                    <a:pt x="297" y="97"/>
                  </a:cubicBezTo>
                  <a:cubicBezTo>
                    <a:pt x="298" y="97"/>
                    <a:pt x="298" y="97"/>
                    <a:pt x="298" y="98"/>
                  </a:cubicBezTo>
                  <a:cubicBezTo>
                    <a:pt x="299" y="99"/>
                    <a:pt x="299" y="99"/>
                    <a:pt x="299" y="99"/>
                  </a:cubicBezTo>
                  <a:cubicBezTo>
                    <a:pt x="300" y="100"/>
                    <a:pt x="301" y="101"/>
                    <a:pt x="302" y="102"/>
                  </a:cubicBezTo>
                  <a:cubicBezTo>
                    <a:pt x="303" y="103"/>
                    <a:pt x="303" y="103"/>
                    <a:pt x="303" y="103"/>
                  </a:cubicBezTo>
                  <a:cubicBezTo>
                    <a:pt x="304" y="103"/>
                    <a:pt x="304" y="101"/>
                    <a:pt x="304" y="101"/>
                  </a:cubicBezTo>
                  <a:cubicBezTo>
                    <a:pt x="305" y="100"/>
                    <a:pt x="305" y="100"/>
                    <a:pt x="305" y="100"/>
                  </a:cubicBezTo>
                  <a:cubicBezTo>
                    <a:pt x="305" y="100"/>
                    <a:pt x="305" y="99"/>
                    <a:pt x="306" y="99"/>
                  </a:cubicBezTo>
                  <a:cubicBezTo>
                    <a:pt x="306" y="99"/>
                    <a:pt x="307" y="100"/>
                    <a:pt x="309" y="102"/>
                  </a:cubicBezTo>
                  <a:cubicBezTo>
                    <a:pt x="310" y="103"/>
                    <a:pt x="310" y="103"/>
                    <a:pt x="310" y="103"/>
                  </a:cubicBezTo>
                  <a:cubicBezTo>
                    <a:pt x="312" y="105"/>
                    <a:pt x="313" y="106"/>
                    <a:pt x="315" y="108"/>
                  </a:cubicBezTo>
                  <a:cubicBezTo>
                    <a:pt x="316" y="108"/>
                    <a:pt x="316" y="108"/>
                    <a:pt x="316" y="108"/>
                  </a:cubicBezTo>
                  <a:cubicBezTo>
                    <a:pt x="318" y="108"/>
                    <a:pt x="318" y="107"/>
                    <a:pt x="319" y="106"/>
                  </a:cubicBezTo>
                  <a:cubicBezTo>
                    <a:pt x="320" y="105"/>
                    <a:pt x="320" y="105"/>
                    <a:pt x="320" y="105"/>
                  </a:cubicBezTo>
                  <a:cubicBezTo>
                    <a:pt x="321" y="103"/>
                    <a:pt x="324" y="102"/>
                    <a:pt x="326" y="101"/>
                  </a:cubicBezTo>
                  <a:cubicBezTo>
                    <a:pt x="327" y="100"/>
                    <a:pt x="327" y="100"/>
                    <a:pt x="328" y="100"/>
                  </a:cubicBezTo>
                  <a:cubicBezTo>
                    <a:pt x="328" y="100"/>
                    <a:pt x="329" y="101"/>
                    <a:pt x="329" y="101"/>
                  </a:cubicBezTo>
                  <a:cubicBezTo>
                    <a:pt x="329" y="102"/>
                    <a:pt x="329" y="102"/>
                    <a:pt x="330" y="103"/>
                  </a:cubicBezTo>
                  <a:cubicBezTo>
                    <a:pt x="331" y="103"/>
                    <a:pt x="331" y="103"/>
                    <a:pt x="331" y="103"/>
                  </a:cubicBezTo>
                  <a:cubicBezTo>
                    <a:pt x="332" y="103"/>
                    <a:pt x="333" y="102"/>
                    <a:pt x="333" y="100"/>
                  </a:cubicBezTo>
                  <a:cubicBezTo>
                    <a:pt x="334" y="98"/>
                    <a:pt x="337" y="98"/>
                    <a:pt x="339" y="98"/>
                  </a:cubicBezTo>
                  <a:cubicBezTo>
                    <a:pt x="340" y="98"/>
                    <a:pt x="340" y="99"/>
                    <a:pt x="341" y="99"/>
                  </a:cubicBezTo>
                  <a:cubicBezTo>
                    <a:pt x="341" y="100"/>
                    <a:pt x="341" y="100"/>
                    <a:pt x="343" y="101"/>
                  </a:cubicBezTo>
                  <a:cubicBezTo>
                    <a:pt x="343" y="102"/>
                    <a:pt x="344" y="102"/>
                    <a:pt x="344" y="102"/>
                  </a:cubicBezTo>
                  <a:cubicBezTo>
                    <a:pt x="345" y="102"/>
                    <a:pt x="346" y="101"/>
                    <a:pt x="346" y="100"/>
                  </a:cubicBezTo>
                  <a:cubicBezTo>
                    <a:pt x="347" y="100"/>
                    <a:pt x="347" y="100"/>
                    <a:pt x="347" y="100"/>
                  </a:cubicBezTo>
                  <a:cubicBezTo>
                    <a:pt x="347" y="99"/>
                    <a:pt x="347" y="99"/>
                    <a:pt x="347" y="99"/>
                  </a:cubicBezTo>
                  <a:cubicBezTo>
                    <a:pt x="348" y="98"/>
                    <a:pt x="349" y="97"/>
                    <a:pt x="350" y="97"/>
                  </a:cubicBezTo>
                  <a:cubicBezTo>
                    <a:pt x="352" y="97"/>
                    <a:pt x="354" y="98"/>
                    <a:pt x="357" y="102"/>
                  </a:cubicBezTo>
                  <a:cubicBezTo>
                    <a:pt x="359" y="104"/>
                    <a:pt x="361" y="105"/>
                    <a:pt x="362" y="105"/>
                  </a:cubicBezTo>
                  <a:cubicBezTo>
                    <a:pt x="362" y="105"/>
                    <a:pt x="363" y="105"/>
                    <a:pt x="363" y="106"/>
                  </a:cubicBezTo>
                  <a:cubicBezTo>
                    <a:pt x="364" y="107"/>
                    <a:pt x="365" y="108"/>
                    <a:pt x="368" y="108"/>
                  </a:cubicBezTo>
                  <a:cubicBezTo>
                    <a:pt x="369" y="108"/>
                    <a:pt x="370" y="108"/>
                    <a:pt x="370" y="108"/>
                  </a:cubicBezTo>
                  <a:cubicBezTo>
                    <a:pt x="370" y="107"/>
                    <a:pt x="371" y="107"/>
                    <a:pt x="372" y="107"/>
                  </a:cubicBezTo>
                  <a:cubicBezTo>
                    <a:pt x="373" y="107"/>
                    <a:pt x="374" y="108"/>
                    <a:pt x="374" y="110"/>
                  </a:cubicBezTo>
                  <a:cubicBezTo>
                    <a:pt x="374" y="110"/>
                    <a:pt x="374" y="111"/>
                    <a:pt x="375" y="112"/>
                  </a:cubicBezTo>
                  <a:cubicBezTo>
                    <a:pt x="376" y="112"/>
                    <a:pt x="376" y="112"/>
                    <a:pt x="376" y="112"/>
                  </a:cubicBezTo>
                  <a:cubicBezTo>
                    <a:pt x="376" y="112"/>
                    <a:pt x="376" y="112"/>
                    <a:pt x="376" y="111"/>
                  </a:cubicBezTo>
                  <a:cubicBezTo>
                    <a:pt x="377" y="110"/>
                    <a:pt x="377" y="110"/>
                    <a:pt x="377" y="110"/>
                  </a:cubicBezTo>
                  <a:cubicBezTo>
                    <a:pt x="378" y="109"/>
                    <a:pt x="378" y="109"/>
                    <a:pt x="379" y="110"/>
                  </a:cubicBezTo>
                  <a:cubicBezTo>
                    <a:pt x="380" y="110"/>
                    <a:pt x="381" y="110"/>
                    <a:pt x="382" y="110"/>
                  </a:cubicBezTo>
                  <a:cubicBezTo>
                    <a:pt x="384" y="110"/>
                    <a:pt x="385" y="112"/>
                    <a:pt x="385" y="112"/>
                  </a:cubicBezTo>
                  <a:cubicBezTo>
                    <a:pt x="385" y="112"/>
                    <a:pt x="385" y="112"/>
                    <a:pt x="385" y="112"/>
                  </a:cubicBezTo>
                  <a:cubicBezTo>
                    <a:pt x="385" y="112"/>
                    <a:pt x="385" y="112"/>
                    <a:pt x="385" y="112"/>
                  </a:cubicBezTo>
                  <a:cubicBezTo>
                    <a:pt x="386" y="169"/>
                    <a:pt x="386" y="169"/>
                    <a:pt x="386" y="169"/>
                  </a:cubicBezTo>
                  <a:cubicBezTo>
                    <a:pt x="387" y="169"/>
                    <a:pt x="389" y="170"/>
                    <a:pt x="390" y="171"/>
                  </a:cubicBezTo>
                  <a:cubicBezTo>
                    <a:pt x="390" y="172"/>
                    <a:pt x="391" y="173"/>
                    <a:pt x="391" y="173"/>
                  </a:cubicBezTo>
                  <a:cubicBezTo>
                    <a:pt x="393" y="174"/>
                    <a:pt x="394" y="175"/>
                    <a:pt x="395" y="177"/>
                  </a:cubicBezTo>
                  <a:cubicBezTo>
                    <a:pt x="395" y="179"/>
                    <a:pt x="395" y="180"/>
                    <a:pt x="394" y="181"/>
                  </a:cubicBezTo>
                  <a:cubicBezTo>
                    <a:pt x="394" y="181"/>
                    <a:pt x="394" y="182"/>
                    <a:pt x="394" y="182"/>
                  </a:cubicBezTo>
                  <a:cubicBezTo>
                    <a:pt x="394" y="184"/>
                    <a:pt x="394" y="184"/>
                    <a:pt x="395" y="184"/>
                  </a:cubicBezTo>
                  <a:cubicBezTo>
                    <a:pt x="395" y="185"/>
                    <a:pt x="396" y="185"/>
                    <a:pt x="396" y="185"/>
                  </a:cubicBezTo>
                  <a:cubicBezTo>
                    <a:pt x="397" y="186"/>
                    <a:pt x="399" y="188"/>
                    <a:pt x="399" y="192"/>
                  </a:cubicBezTo>
                  <a:cubicBezTo>
                    <a:pt x="399" y="193"/>
                    <a:pt x="399" y="194"/>
                    <a:pt x="400" y="194"/>
                  </a:cubicBezTo>
                  <a:cubicBezTo>
                    <a:pt x="401" y="194"/>
                    <a:pt x="401" y="194"/>
                    <a:pt x="402" y="196"/>
                  </a:cubicBezTo>
                  <a:cubicBezTo>
                    <a:pt x="403" y="198"/>
                    <a:pt x="404" y="201"/>
                    <a:pt x="403" y="203"/>
                  </a:cubicBezTo>
                  <a:cubicBezTo>
                    <a:pt x="403" y="205"/>
                    <a:pt x="403" y="206"/>
                    <a:pt x="403" y="207"/>
                  </a:cubicBezTo>
                  <a:cubicBezTo>
                    <a:pt x="403" y="208"/>
                    <a:pt x="403" y="208"/>
                    <a:pt x="403" y="208"/>
                  </a:cubicBezTo>
                  <a:cubicBezTo>
                    <a:pt x="403" y="209"/>
                    <a:pt x="403" y="211"/>
                    <a:pt x="402" y="214"/>
                  </a:cubicBezTo>
                  <a:cubicBezTo>
                    <a:pt x="401" y="216"/>
                    <a:pt x="400" y="217"/>
                    <a:pt x="399" y="217"/>
                  </a:cubicBezTo>
                  <a:cubicBezTo>
                    <a:pt x="399" y="218"/>
                    <a:pt x="399" y="218"/>
                    <a:pt x="398" y="219"/>
                  </a:cubicBezTo>
                  <a:cubicBezTo>
                    <a:pt x="397" y="219"/>
                    <a:pt x="397" y="220"/>
                    <a:pt x="397" y="220"/>
                  </a:cubicBezTo>
                  <a:cubicBezTo>
                    <a:pt x="398" y="220"/>
                    <a:pt x="398" y="220"/>
                    <a:pt x="398" y="220"/>
                  </a:cubicBezTo>
                  <a:cubicBezTo>
                    <a:pt x="398" y="220"/>
                    <a:pt x="399" y="221"/>
                    <a:pt x="399" y="221"/>
                  </a:cubicBezTo>
                  <a:cubicBezTo>
                    <a:pt x="400" y="222"/>
                    <a:pt x="400" y="223"/>
                    <a:pt x="399" y="224"/>
                  </a:cubicBezTo>
                  <a:cubicBezTo>
                    <a:pt x="399" y="224"/>
                    <a:pt x="399" y="224"/>
                    <a:pt x="399" y="224"/>
                  </a:cubicBezTo>
                  <a:cubicBezTo>
                    <a:pt x="398" y="224"/>
                    <a:pt x="398" y="226"/>
                    <a:pt x="398" y="227"/>
                  </a:cubicBezTo>
                  <a:cubicBezTo>
                    <a:pt x="397" y="228"/>
                    <a:pt x="397" y="228"/>
                    <a:pt x="397" y="228"/>
                  </a:cubicBezTo>
                  <a:cubicBezTo>
                    <a:pt x="397" y="228"/>
                    <a:pt x="398" y="229"/>
                    <a:pt x="398" y="230"/>
                  </a:cubicBezTo>
                  <a:cubicBezTo>
                    <a:pt x="399" y="231"/>
                    <a:pt x="399" y="231"/>
                    <a:pt x="399" y="231"/>
                  </a:cubicBezTo>
                  <a:cubicBezTo>
                    <a:pt x="400" y="233"/>
                    <a:pt x="400" y="234"/>
                    <a:pt x="400" y="235"/>
                  </a:cubicBezTo>
                  <a:cubicBezTo>
                    <a:pt x="400" y="236"/>
                    <a:pt x="400" y="236"/>
                    <a:pt x="400" y="236"/>
                  </a:cubicBezTo>
                  <a:cubicBezTo>
                    <a:pt x="400" y="237"/>
                    <a:pt x="399" y="237"/>
                    <a:pt x="399" y="238"/>
                  </a:cubicBezTo>
                  <a:cubicBezTo>
                    <a:pt x="399" y="238"/>
                    <a:pt x="398" y="238"/>
                    <a:pt x="398" y="238"/>
                  </a:cubicBezTo>
                  <a:cubicBezTo>
                    <a:pt x="397" y="239"/>
                    <a:pt x="397" y="239"/>
                    <a:pt x="397" y="240"/>
                  </a:cubicBezTo>
                  <a:cubicBezTo>
                    <a:pt x="397" y="241"/>
                    <a:pt x="397" y="242"/>
                    <a:pt x="396" y="243"/>
                  </a:cubicBezTo>
                  <a:cubicBezTo>
                    <a:pt x="394" y="245"/>
                    <a:pt x="393" y="245"/>
                    <a:pt x="393" y="247"/>
                  </a:cubicBezTo>
                  <a:cubicBezTo>
                    <a:pt x="392" y="248"/>
                    <a:pt x="393" y="248"/>
                    <a:pt x="394" y="248"/>
                  </a:cubicBezTo>
                  <a:cubicBezTo>
                    <a:pt x="394" y="249"/>
                    <a:pt x="394" y="249"/>
                    <a:pt x="394" y="249"/>
                  </a:cubicBezTo>
                  <a:cubicBezTo>
                    <a:pt x="395" y="249"/>
                    <a:pt x="395" y="250"/>
                    <a:pt x="395" y="250"/>
                  </a:cubicBezTo>
                  <a:cubicBezTo>
                    <a:pt x="395" y="251"/>
                    <a:pt x="395" y="251"/>
                    <a:pt x="395" y="251"/>
                  </a:cubicBezTo>
                  <a:cubicBezTo>
                    <a:pt x="395" y="251"/>
                    <a:pt x="395" y="251"/>
                    <a:pt x="395" y="251"/>
                  </a:cubicBezTo>
                  <a:cubicBezTo>
                    <a:pt x="394" y="251"/>
                    <a:pt x="394" y="251"/>
                    <a:pt x="394" y="251"/>
                  </a:cubicBezTo>
                  <a:cubicBezTo>
                    <a:pt x="393" y="251"/>
                    <a:pt x="391" y="252"/>
                    <a:pt x="388" y="253"/>
                  </a:cubicBezTo>
                  <a:cubicBezTo>
                    <a:pt x="385" y="254"/>
                    <a:pt x="382" y="255"/>
                    <a:pt x="381" y="256"/>
                  </a:cubicBezTo>
                  <a:cubicBezTo>
                    <a:pt x="379" y="256"/>
                    <a:pt x="378" y="257"/>
                    <a:pt x="376" y="258"/>
                  </a:cubicBezTo>
                  <a:cubicBezTo>
                    <a:pt x="375" y="259"/>
                    <a:pt x="374" y="260"/>
                    <a:pt x="372" y="260"/>
                  </a:cubicBezTo>
                  <a:cubicBezTo>
                    <a:pt x="368" y="262"/>
                    <a:pt x="367" y="265"/>
                    <a:pt x="366" y="266"/>
                  </a:cubicBezTo>
                  <a:cubicBezTo>
                    <a:pt x="366" y="266"/>
                    <a:pt x="366" y="266"/>
                    <a:pt x="366" y="266"/>
                  </a:cubicBezTo>
                  <a:cubicBezTo>
                    <a:pt x="365" y="268"/>
                    <a:pt x="363" y="270"/>
                    <a:pt x="359" y="271"/>
                  </a:cubicBezTo>
                  <a:cubicBezTo>
                    <a:pt x="359" y="272"/>
                    <a:pt x="358" y="272"/>
                    <a:pt x="358" y="272"/>
                  </a:cubicBezTo>
                  <a:cubicBezTo>
                    <a:pt x="357" y="272"/>
                    <a:pt x="357" y="272"/>
                    <a:pt x="357" y="272"/>
                  </a:cubicBezTo>
                  <a:cubicBezTo>
                    <a:pt x="357" y="272"/>
                    <a:pt x="357" y="271"/>
                    <a:pt x="357" y="271"/>
                  </a:cubicBezTo>
                  <a:cubicBezTo>
                    <a:pt x="358" y="270"/>
                    <a:pt x="358" y="270"/>
                    <a:pt x="358" y="270"/>
                  </a:cubicBezTo>
                  <a:cubicBezTo>
                    <a:pt x="358" y="269"/>
                    <a:pt x="359" y="269"/>
                    <a:pt x="360" y="268"/>
                  </a:cubicBezTo>
                  <a:cubicBezTo>
                    <a:pt x="361" y="268"/>
                    <a:pt x="361" y="267"/>
                    <a:pt x="362" y="267"/>
                  </a:cubicBezTo>
                  <a:cubicBezTo>
                    <a:pt x="363" y="266"/>
                    <a:pt x="364" y="265"/>
                    <a:pt x="365" y="264"/>
                  </a:cubicBezTo>
                  <a:cubicBezTo>
                    <a:pt x="365" y="263"/>
                    <a:pt x="368" y="259"/>
                    <a:pt x="369" y="259"/>
                  </a:cubicBezTo>
                  <a:cubicBezTo>
                    <a:pt x="370" y="259"/>
                    <a:pt x="370" y="259"/>
                    <a:pt x="370" y="259"/>
                  </a:cubicBezTo>
                  <a:cubicBezTo>
                    <a:pt x="369" y="258"/>
                    <a:pt x="369" y="258"/>
                    <a:pt x="369" y="258"/>
                  </a:cubicBezTo>
                  <a:cubicBezTo>
                    <a:pt x="369" y="258"/>
                    <a:pt x="368" y="258"/>
                    <a:pt x="368" y="259"/>
                  </a:cubicBezTo>
                  <a:cubicBezTo>
                    <a:pt x="367" y="259"/>
                    <a:pt x="367" y="259"/>
                    <a:pt x="367" y="259"/>
                  </a:cubicBezTo>
                  <a:cubicBezTo>
                    <a:pt x="366" y="259"/>
                    <a:pt x="366" y="258"/>
                    <a:pt x="366" y="258"/>
                  </a:cubicBezTo>
                  <a:cubicBezTo>
                    <a:pt x="365" y="257"/>
                    <a:pt x="365" y="257"/>
                    <a:pt x="365" y="257"/>
                  </a:cubicBezTo>
                  <a:cubicBezTo>
                    <a:pt x="365" y="256"/>
                    <a:pt x="366" y="256"/>
                    <a:pt x="366" y="255"/>
                  </a:cubicBezTo>
                  <a:cubicBezTo>
                    <a:pt x="366" y="255"/>
                    <a:pt x="366" y="255"/>
                    <a:pt x="366" y="255"/>
                  </a:cubicBezTo>
                  <a:cubicBezTo>
                    <a:pt x="366" y="255"/>
                    <a:pt x="366" y="254"/>
                    <a:pt x="366" y="254"/>
                  </a:cubicBezTo>
                  <a:cubicBezTo>
                    <a:pt x="367" y="253"/>
                    <a:pt x="367" y="252"/>
                    <a:pt x="368" y="252"/>
                  </a:cubicBezTo>
                  <a:cubicBezTo>
                    <a:pt x="368" y="252"/>
                    <a:pt x="368" y="252"/>
                    <a:pt x="368" y="252"/>
                  </a:cubicBezTo>
                  <a:cubicBezTo>
                    <a:pt x="368" y="251"/>
                    <a:pt x="368" y="251"/>
                    <a:pt x="367" y="250"/>
                  </a:cubicBezTo>
                  <a:cubicBezTo>
                    <a:pt x="367" y="249"/>
                    <a:pt x="367" y="249"/>
                    <a:pt x="367" y="249"/>
                  </a:cubicBezTo>
                  <a:cubicBezTo>
                    <a:pt x="366" y="249"/>
                    <a:pt x="366" y="249"/>
                    <a:pt x="366" y="249"/>
                  </a:cubicBezTo>
                  <a:cubicBezTo>
                    <a:pt x="366" y="249"/>
                    <a:pt x="365" y="250"/>
                    <a:pt x="365" y="250"/>
                  </a:cubicBezTo>
                  <a:cubicBezTo>
                    <a:pt x="364" y="251"/>
                    <a:pt x="364" y="251"/>
                    <a:pt x="364" y="252"/>
                  </a:cubicBezTo>
                  <a:cubicBezTo>
                    <a:pt x="364" y="252"/>
                    <a:pt x="363" y="253"/>
                    <a:pt x="363" y="253"/>
                  </a:cubicBezTo>
                  <a:cubicBezTo>
                    <a:pt x="363" y="254"/>
                    <a:pt x="362" y="254"/>
                    <a:pt x="362" y="254"/>
                  </a:cubicBezTo>
                  <a:cubicBezTo>
                    <a:pt x="361" y="254"/>
                    <a:pt x="361" y="253"/>
                    <a:pt x="360" y="253"/>
                  </a:cubicBezTo>
                  <a:cubicBezTo>
                    <a:pt x="359" y="253"/>
                    <a:pt x="359" y="252"/>
                    <a:pt x="359" y="252"/>
                  </a:cubicBezTo>
                  <a:cubicBezTo>
                    <a:pt x="358" y="252"/>
                    <a:pt x="358" y="252"/>
                    <a:pt x="358" y="252"/>
                  </a:cubicBezTo>
                  <a:cubicBezTo>
                    <a:pt x="358" y="253"/>
                    <a:pt x="358" y="253"/>
                    <a:pt x="358" y="253"/>
                  </a:cubicBezTo>
                  <a:cubicBezTo>
                    <a:pt x="358" y="253"/>
                    <a:pt x="359" y="254"/>
                    <a:pt x="358" y="254"/>
                  </a:cubicBezTo>
                  <a:cubicBezTo>
                    <a:pt x="358" y="255"/>
                    <a:pt x="358" y="255"/>
                    <a:pt x="359" y="256"/>
                  </a:cubicBezTo>
                  <a:cubicBezTo>
                    <a:pt x="359" y="256"/>
                    <a:pt x="360" y="256"/>
                    <a:pt x="360" y="257"/>
                  </a:cubicBezTo>
                  <a:cubicBezTo>
                    <a:pt x="360" y="258"/>
                    <a:pt x="361" y="258"/>
                    <a:pt x="361" y="259"/>
                  </a:cubicBezTo>
                  <a:cubicBezTo>
                    <a:pt x="361" y="259"/>
                    <a:pt x="361" y="260"/>
                    <a:pt x="362" y="261"/>
                  </a:cubicBezTo>
                  <a:cubicBezTo>
                    <a:pt x="363" y="262"/>
                    <a:pt x="362" y="265"/>
                    <a:pt x="362" y="266"/>
                  </a:cubicBezTo>
                  <a:cubicBezTo>
                    <a:pt x="361" y="267"/>
                    <a:pt x="359" y="269"/>
                    <a:pt x="356" y="270"/>
                  </a:cubicBezTo>
                  <a:cubicBezTo>
                    <a:pt x="355" y="270"/>
                    <a:pt x="355" y="271"/>
                    <a:pt x="355" y="272"/>
                  </a:cubicBezTo>
                  <a:cubicBezTo>
                    <a:pt x="355" y="273"/>
                    <a:pt x="355" y="274"/>
                    <a:pt x="354" y="276"/>
                  </a:cubicBezTo>
                  <a:cubicBezTo>
                    <a:pt x="352" y="278"/>
                    <a:pt x="347" y="282"/>
                    <a:pt x="343" y="284"/>
                  </a:cubicBezTo>
                  <a:cubicBezTo>
                    <a:pt x="342" y="285"/>
                    <a:pt x="341" y="285"/>
                    <a:pt x="341" y="286"/>
                  </a:cubicBezTo>
                  <a:cubicBezTo>
                    <a:pt x="339" y="287"/>
                    <a:pt x="337" y="287"/>
                    <a:pt x="335" y="287"/>
                  </a:cubicBezTo>
                  <a:cubicBezTo>
                    <a:pt x="335" y="288"/>
                    <a:pt x="335" y="288"/>
                    <a:pt x="335" y="288"/>
                  </a:cubicBezTo>
                  <a:cubicBezTo>
                    <a:pt x="334" y="288"/>
                    <a:pt x="334" y="288"/>
                    <a:pt x="334" y="288"/>
                  </a:cubicBezTo>
                  <a:cubicBezTo>
                    <a:pt x="334" y="288"/>
                    <a:pt x="334" y="288"/>
                    <a:pt x="334" y="289"/>
                  </a:cubicBezTo>
                  <a:cubicBezTo>
                    <a:pt x="335" y="289"/>
                    <a:pt x="335" y="289"/>
                    <a:pt x="335" y="289"/>
                  </a:cubicBezTo>
                  <a:cubicBezTo>
                    <a:pt x="334" y="290"/>
                    <a:pt x="333" y="291"/>
                    <a:pt x="329" y="293"/>
                  </a:cubicBezTo>
                  <a:cubicBezTo>
                    <a:pt x="328" y="294"/>
                    <a:pt x="326" y="295"/>
                    <a:pt x="325" y="295"/>
                  </a:cubicBezTo>
                  <a:cubicBezTo>
                    <a:pt x="323" y="297"/>
                    <a:pt x="322" y="297"/>
                    <a:pt x="322" y="297"/>
                  </a:cubicBezTo>
                  <a:cubicBezTo>
                    <a:pt x="321" y="297"/>
                    <a:pt x="321" y="297"/>
                    <a:pt x="321" y="297"/>
                  </a:cubicBezTo>
                  <a:cubicBezTo>
                    <a:pt x="321" y="296"/>
                    <a:pt x="322" y="294"/>
                    <a:pt x="324" y="293"/>
                  </a:cubicBezTo>
                  <a:cubicBezTo>
                    <a:pt x="325" y="293"/>
                    <a:pt x="325" y="292"/>
                    <a:pt x="325" y="292"/>
                  </a:cubicBezTo>
                  <a:cubicBezTo>
                    <a:pt x="325" y="292"/>
                    <a:pt x="325" y="292"/>
                    <a:pt x="325" y="292"/>
                  </a:cubicBezTo>
                  <a:cubicBezTo>
                    <a:pt x="325" y="292"/>
                    <a:pt x="325" y="292"/>
                    <a:pt x="325" y="292"/>
                  </a:cubicBezTo>
                  <a:cubicBezTo>
                    <a:pt x="324" y="292"/>
                    <a:pt x="324" y="292"/>
                    <a:pt x="324" y="292"/>
                  </a:cubicBezTo>
                  <a:cubicBezTo>
                    <a:pt x="323" y="292"/>
                    <a:pt x="322" y="292"/>
                    <a:pt x="321" y="291"/>
                  </a:cubicBezTo>
                  <a:cubicBezTo>
                    <a:pt x="321" y="291"/>
                    <a:pt x="320" y="290"/>
                    <a:pt x="320" y="290"/>
                  </a:cubicBezTo>
                  <a:cubicBezTo>
                    <a:pt x="319" y="290"/>
                    <a:pt x="319" y="290"/>
                    <a:pt x="318" y="290"/>
                  </a:cubicBezTo>
                  <a:cubicBezTo>
                    <a:pt x="318" y="290"/>
                    <a:pt x="317" y="290"/>
                    <a:pt x="317" y="291"/>
                  </a:cubicBezTo>
                  <a:cubicBezTo>
                    <a:pt x="316" y="292"/>
                    <a:pt x="316" y="292"/>
                    <a:pt x="315" y="292"/>
                  </a:cubicBezTo>
                  <a:cubicBezTo>
                    <a:pt x="314" y="292"/>
                    <a:pt x="313" y="292"/>
                    <a:pt x="312" y="292"/>
                  </a:cubicBezTo>
                  <a:cubicBezTo>
                    <a:pt x="312" y="291"/>
                    <a:pt x="312" y="291"/>
                    <a:pt x="311" y="291"/>
                  </a:cubicBezTo>
                  <a:cubicBezTo>
                    <a:pt x="310" y="290"/>
                    <a:pt x="310" y="290"/>
                    <a:pt x="310" y="289"/>
                  </a:cubicBezTo>
                  <a:cubicBezTo>
                    <a:pt x="309" y="288"/>
                    <a:pt x="309" y="288"/>
                    <a:pt x="309" y="288"/>
                  </a:cubicBezTo>
                  <a:cubicBezTo>
                    <a:pt x="309" y="288"/>
                    <a:pt x="309" y="288"/>
                    <a:pt x="309" y="288"/>
                  </a:cubicBezTo>
                  <a:cubicBezTo>
                    <a:pt x="308" y="289"/>
                    <a:pt x="308" y="289"/>
                    <a:pt x="308" y="289"/>
                  </a:cubicBezTo>
                  <a:cubicBezTo>
                    <a:pt x="308" y="290"/>
                    <a:pt x="309" y="291"/>
                    <a:pt x="310" y="292"/>
                  </a:cubicBezTo>
                  <a:cubicBezTo>
                    <a:pt x="311" y="293"/>
                    <a:pt x="311" y="293"/>
                    <a:pt x="311" y="294"/>
                  </a:cubicBezTo>
                  <a:cubicBezTo>
                    <a:pt x="311" y="294"/>
                    <a:pt x="311" y="295"/>
                    <a:pt x="313" y="295"/>
                  </a:cubicBezTo>
                  <a:cubicBezTo>
                    <a:pt x="315" y="296"/>
                    <a:pt x="315" y="297"/>
                    <a:pt x="315" y="298"/>
                  </a:cubicBezTo>
                  <a:cubicBezTo>
                    <a:pt x="315" y="298"/>
                    <a:pt x="315" y="299"/>
                    <a:pt x="315" y="299"/>
                  </a:cubicBezTo>
                  <a:cubicBezTo>
                    <a:pt x="316" y="300"/>
                    <a:pt x="316" y="300"/>
                    <a:pt x="316" y="300"/>
                  </a:cubicBezTo>
                  <a:cubicBezTo>
                    <a:pt x="316" y="301"/>
                    <a:pt x="313" y="303"/>
                    <a:pt x="309" y="305"/>
                  </a:cubicBezTo>
                  <a:cubicBezTo>
                    <a:pt x="308" y="306"/>
                    <a:pt x="308" y="306"/>
                    <a:pt x="307" y="307"/>
                  </a:cubicBezTo>
                  <a:cubicBezTo>
                    <a:pt x="307" y="307"/>
                    <a:pt x="307" y="307"/>
                    <a:pt x="307" y="307"/>
                  </a:cubicBezTo>
                  <a:cubicBezTo>
                    <a:pt x="306" y="308"/>
                    <a:pt x="305" y="308"/>
                    <a:pt x="304" y="308"/>
                  </a:cubicBezTo>
                  <a:cubicBezTo>
                    <a:pt x="304" y="308"/>
                    <a:pt x="304" y="308"/>
                    <a:pt x="303" y="308"/>
                  </a:cubicBezTo>
                  <a:cubicBezTo>
                    <a:pt x="303" y="307"/>
                    <a:pt x="305" y="305"/>
                    <a:pt x="307" y="304"/>
                  </a:cubicBezTo>
                  <a:cubicBezTo>
                    <a:pt x="309" y="302"/>
                    <a:pt x="311" y="301"/>
                    <a:pt x="311" y="300"/>
                  </a:cubicBezTo>
                  <a:cubicBezTo>
                    <a:pt x="311" y="300"/>
                    <a:pt x="311" y="300"/>
                    <a:pt x="311" y="300"/>
                  </a:cubicBezTo>
                  <a:cubicBezTo>
                    <a:pt x="310" y="300"/>
                    <a:pt x="310" y="300"/>
                    <a:pt x="310" y="300"/>
                  </a:cubicBezTo>
                  <a:cubicBezTo>
                    <a:pt x="310" y="301"/>
                    <a:pt x="308" y="302"/>
                    <a:pt x="307" y="302"/>
                  </a:cubicBezTo>
                  <a:cubicBezTo>
                    <a:pt x="307" y="302"/>
                    <a:pt x="307" y="302"/>
                    <a:pt x="307" y="302"/>
                  </a:cubicBezTo>
                  <a:cubicBezTo>
                    <a:pt x="306" y="302"/>
                    <a:pt x="305" y="302"/>
                    <a:pt x="305" y="301"/>
                  </a:cubicBezTo>
                  <a:cubicBezTo>
                    <a:pt x="305" y="301"/>
                    <a:pt x="305" y="300"/>
                    <a:pt x="304" y="299"/>
                  </a:cubicBezTo>
                  <a:cubicBezTo>
                    <a:pt x="303" y="298"/>
                    <a:pt x="302" y="298"/>
                    <a:pt x="302" y="298"/>
                  </a:cubicBezTo>
                  <a:cubicBezTo>
                    <a:pt x="302" y="298"/>
                    <a:pt x="302" y="299"/>
                    <a:pt x="302" y="299"/>
                  </a:cubicBezTo>
                  <a:cubicBezTo>
                    <a:pt x="302" y="300"/>
                    <a:pt x="302" y="300"/>
                    <a:pt x="302" y="300"/>
                  </a:cubicBezTo>
                  <a:cubicBezTo>
                    <a:pt x="302" y="301"/>
                    <a:pt x="301" y="301"/>
                    <a:pt x="304" y="302"/>
                  </a:cubicBezTo>
                  <a:cubicBezTo>
                    <a:pt x="304" y="302"/>
                    <a:pt x="304" y="302"/>
                    <a:pt x="304" y="302"/>
                  </a:cubicBezTo>
                  <a:cubicBezTo>
                    <a:pt x="305" y="304"/>
                    <a:pt x="300" y="308"/>
                    <a:pt x="300" y="308"/>
                  </a:cubicBezTo>
                  <a:cubicBezTo>
                    <a:pt x="299" y="308"/>
                    <a:pt x="299" y="309"/>
                    <a:pt x="299" y="309"/>
                  </a:cubicBezTo>
                  <a:cubicBezTo>
                    <a:pt x="298" y="309"/>
                    <a:pt x="298" y="308"/>
                    <a:pt x="298" y="308"/>
                  </a:cubicBezTo>
                  <a:cubicBezTo>
                    <a:pt x="297" y="307"/>
                    <a:pt x="297" y="307"/>
                    <a:pt x="297" y="307"/>
                  </a:cubicBezTo>
                  <a:cubicBezTo>
                    <a:pt x="296" y="307"/>
                    <a:pt x="296" y="307"/>
                    <a:pt x="296" y="307"/>
                  </a:cubicBezTo>
                  <a:cubicBezTo>
                    <a:pt x="295" y="307"/>
                    <a:pt x="294" y="307"/>
                    <a:pt x="294" y="307"/>
                  </a:cubicBezTo>
                  <a:cubicBezTo>
                    <a:pt x="293" y="308"/>
                    <a:pt x="293" y="308"/>
                    <a:pt x="292" y="308"/>
                  </a:cubicBezTo>
                  <a:cubicBezTo>
                    <a:pt x="291" y="308"/>
                    <a:pt x="291" y="308"/>
                    <a:pt x="291" y="308"/>
                  </a:cubicBezTo>
                  <a:cubicBezTo>
                    <a:pt x="291" y="309"/>
                    <a:pt x="291" y="310"/>
                    <a:pt x="291" y="311"/>
                  </a:cubicBezTo>
                  <a:cubicBezTo>
                    <a:pt x="291" y="311"/>
                    <a:pt x="291" y="311"/>
                    <a:pt x="291" y="311"/>
                  </a:cubicBezTo>
                  <a:cubicBezTo>
                    <a:pt x="291" y="311"/>
                    <a:pt x="292" y="311"/>
                    <a:pt x="292" y="311"/>
                  </a:cubicBezTo>
                  <a:cubicBezTo>
                    <a:pt x="293" y="310"/>
                    <a:pt x="294" y="310"/>
                    <a:pt x="294" y="309"/>
                  </a:cubicBezTo>
                  <a:cubicBezTo>
                    <a:pt x="295" y="309"/>
                    <a:pt x="295" y="310"/>
                    <a:pt x="295" y="310"/>
                  </a:cubicBezTo>
                  <a:cubicBezTo>
                    <a:pt x="296" y="311"/>
                    <a:pt x="294" y="313"/>
                    <a:pt x="292" y="316"/>
                  </a:cubicBezTo>
                  <a:cubicBezTo>
                    <a:pt x="292" y="316"/>
                    <a:pt x="291" y="317"/>
                    <a:pt x="291" y="318"/>
                  </a:cubicBezTo>
                  <a:cubicBezTo>
                    <a:pt x="291" y="318"/>
                    <a:pt x="291" y="318"/>
                    <a:pt x="290" y="319"/>
                  </a:cubicBezTo>
                  <a:cubicBezTo>
                    <a:pt x="290" y="320"/>
                    <a:pt x="290" y="320"/>
                    <a:pt x="289" y="320"/>
                  </a:cubicBezTo>
                  <a:cubicBezTo>
                    <a:pt x="289" y="320"/>
                    <a:pt x="289" y="320"/>
                    <a:pt x="289" y="320"/>
                  </a:cubicBezTo>
                  <a:cubicBezTo>
                    <a:pt x="288" y="320"/>
                    <a:pt x="288" y="320"/>
                    <a:pt x="288" y="320"/>
                  </a:cubicBezTo>
                  <a:cubicBezTo>
                    <a:pt x="288" y="320"/>
                    <a:pt x="287" y="319"/>
                    <a:pt x="287" y="318"/>
                  </a:cubicBezTo>
                  <a:cubicBezTo>
                    <a:pt x="287" y="318"/>
                    <a:pt x="287" y="318"/>
                    <a:pt x="286" y="317"/>
                  </a:cubicBezTo>
                  <a:cubicBezTo>
                    <a:pt x="286" y="317"/>
                    <a:pt x="286" y="317"/>
                    <a:pt x="285" y="317"/>
                  </a:cubicBezTo>
                  <a:cubicBezTo>
                    <a:pt x="285" y="317"/>
                    <a:pt x="285" y="317"/>
                    <a:pt x="284" y="317"/>
                  </a:cubicBezTo>
                  <a:cubicBezTo>
                    <a:pt x="283" y="317"/>
                    <a:pt x="283" y="317"/>
                    <a:pt x="282" y="317"/>
                  </a:cubicBezTo>
                  <a:cubicBezTo>
                    <a:pt x="281" y="317"/>
                    <a:pt x="281" y="318"/>
                    <a:pt x="281" y="318"/>
                  </a:cubicBezTo>
                  <a:cubicBezTo>
                    <a:pt x="281" y="318"/>
                    <a:pt x="281" y="318"/>
                    <a:pt x="281" y="318"/>
                  </a:cubicBezTo>
                  <a:cubicBezTo>
                    <a:pt x="281" y="319"/>
                    <a:pt x="282" y="319"/>
                    <a:pt x="282" y="320"/>
                  </a:cubicBezTo>
                  <a:cubicBezTo>
                    <a:pt x="282" y="320"/>
                    <a:pt x="282" y="320"/>
                    <a:pt x="283" y="321"/>
                  </a:cubicBezTo>
                  <a:cubicBezTo>
                    <a:pt x="284" y="321"/>
                    <a:pt x="284" y="321"/>
                    <a:pt x="285" y="322"/>
                  </a:cubicBezTo>
                  <a:cubicBezTo>
                    <a:pt x="285" y="322"/>
                    <a:pt x="285" y="322"/>
                    <a:pt x="285" y="322"/>
                  </a:cubicBezTo>
                  <a:cubicBezTo>
                    <a:pt x="287" y="323"/>
                    <a:pt x="287" y="323"/>
                    <a:pt x="287" y="325"/>
                  </a:cubicBezTo>
                  <a:cubicBezTo>
                    <a:pt x="287" y="325"/>
                    <a:pt x="287" y="325"/>
                    <a:pt x="287" y="326"/>
                  </a:cubicBezTo>
                  <a:cubicBezTo>
                    <a:pt x="287" y="327"/>
                    <a:pt x="287" y="327"/>
                    <a:pt x="287" y="328"/>
                  </a:cubicBezTo>
                  <a:cubicBezTo>
                    <a:pt x="287" y="328"/>
                    <a:pt x="287" y="328"/>
                    <a:pt x="287" y="328"/>
                  </a:cubicBezTo>
                  <a:cubicBezTo>
                    <a:pt x="288" y="328"/>
                    <a:pt x="288" y="328"/>
                    <a:pt x="288" y="328"/>
                  </a:cubicBezTo>
                  <a:cubicBezTo>
                    <a:pt x="288" y="327"/>
                    <a:pt x="289" y="326"/>
                    <a:pt x="289" y="324"/>
                  </a:cubicBezTo>
                  <a:cubicBezTo>
                    <a:pt x="289" y="323"/>
                    <a:pt x="289" y="322"/>
                    <a:pt x="290" y="321"/>
                  </a:cubicBezTo>
                  <a:cubicBezTo>
                    <a:pt x="291" y="320"/>
                    <a:pt x="291" y="320"/>
                    <a:pt x="291" y="320"/>
                  </a:cubicBezTo>
                  <a:cubicBezTo>
                    <a:pt x="292" y="320"/>
                    <a:pt x="292" y="320"/>
                    <a:pt x="292" y="320"/>
                  </a:cubicBezTo>
                  <a:cubicBezTo>
                    <a:pt x="293" y="320"/>
                    <a:pt x="293" y="320"/>
                    <a:pt x="293" y="320"/>
                  </a:cubicBezTo>
                  <a:cubicBezTo>
                    <a:pt x="293" y="321"/>
                    <a:pt x="293" y="322"/>
                    <a:pt x="292" y="323"/>
                  </a:cubicBezTo>
                  <a:cubicBezTo>
                    <a:pt x="291" y="325"/>
                    <a:pt x="286" y="334"/>
                    <a:pt x="286" y="336"/>
                  </a:cubicBezTo>
                  <a:cubicBezTo>
                    <a:pt x="286" y="337"/>
                    <a:pt x="286" y="337"/>
                    <a:pt x="286" y="337"/>
                  </a:cubicBezTo>
                  <a:cubicBezTo>
                    <a:pt x="286" y="338"/>
                    <a:pt x="286" y="339"/>
                    <a:pt x="285" y="339"/>
                  </a:cubicBezTo>
                  <a:cubicBezTo>
                    <a:pt x="284" y="339"/>
                    <a:pt x="284" y="339"/>
                    <a:pt x="284" y="339"/>
                  </a:cubicBezTo>
                  <a:cubicBezTo>
                    <a:pt x="284" y="339"/>
                    <a:pt x="284" y="338"/>
                    <a:pt x="284" y="337"/>
                  </a:cubicBezTo>
                  <a:cubicBezTo>
                    <a:pt x="284" y="337"/>
                    <a:pt x="284" y="336"/>
                    <a:pt x="284" y="336"/>
                  </a:cubicBezTo>
                  <a:cubicBezTo>
                    <a:pt x="284" y="336"/>
                    <a:pt x="284" y="336"/>
                    <a:pt x="284" y="336"/>
                  </a:cubicBezTo>
                  <a:cubicBezTo>
                    <a:pt x="284" y="336"/>
                    <a:pt x="284" y="336"/>
                    <a:pt x="284" y="336"/>
                  </a:cubicBezTo>
                  <a:cubicBezTo>
                    <a:pt x="284" y="337"/>
                    <a:pt x="283" y="337"/>
                    <a:pt x="283" y="338"/>
                  </a:cubicBezTo>
                  <a:cubicBezTo>
                    <a:pt x="282" y="338"/>
                    <a:pt x="282" y="338"/>
                    <a:pt x="281" y="338"/>
                  </a:cubicBezTo>
                  <a:cubicBezTo>
                    <a:pt x="281" y="338"/>
                    <a:pt x="281" y="338"/>
                    <a:pt x="280" y="338"/>
                  </a:cubicBezTo>
                  <a:cubicBezTo>
                    <a:pt x="279" y="337"/>
                    <a:pt x="279" y="337"/>
                    <a:pt x="279" y="337"/>
                  </a:cubicBezTo>
                  <a:cubicBezTo>
                    <a:pt x="278" y="337"/>
                    <a:pt x="277" y="337"/>
                    <a:pt x="276" y="337"/>
                  </a:cubicBezTo>
                  <a:cubicBezTo>
                    <a:pt x="275" y="337"/>
                    <a:pt x="274" y="337"/>
                    <a:pt x="274" y="337"/>
                  </a:cubicBezTo>
                  <a:cubicBezTo>
                    <a:pt x="273" y="337"/>
                    <a:pt x="273" y="337"/>
                    <a:pt x="273" y="337"/>
                  </a:cubicBezTo>
                  <a:cubicBezTo>
                    <a:pt x="273" y="338"/>
                    <a:pt x="274" y="338"/>
                    <a:pt x="274" y="338"/>
                  </a:cubicBezTo>
                  <a:cubicBezTo>
                    <a:pt x="275" y="338"/>
                    <a:pt x="275" y="339"/>
                    <a:pt x="275" y="339"/>
                  </a:cubicBezTo>
                  <a:cubicBezTo>
                    <a:pt x="276" y="340"/>
                    <a:pt x="276" y="340"/>
                    <a:pt x="276" y="340"/>
                  </a:cubicBezTo>
                  <a:cubicBezTo>
                    <a:pt x="277" y="340"/>
                    <a:pt x="277" y="340"/>
                    <a:pt x="277" y="340"/>
                  </a:cubicBezTo>
                  <a:cubicBezTo>
                    <a:pt x="278" y="339"/>
                    <a:pt x="279" y="339"/>
                    <a:pt x="279" y="339"/>
                  </a:cubicBezTo>
                  <a:cubicBezTo>
                    <a:pt x="281" y="339"/>
                    <a:pt x="282" y="340"/>
                    <a:pt x="283" y="341"/>
                  </a:cubicBezTo>
                  <a:cubicBezTo>
                    <a:pt x="283" y="342"/>
                    <a:pt x="283" y="342"/>
                    <a:pt x="284" y="343"/>
                  </a:cubicBezTo>
                  <a:cubicBezTo>
                    <a:pt x="284" y="343"/>
                    <a:pt x="284" y="344"/>
                    <a:pt x="284" y="344"/>
                  </a:cubicBezTo>
                  <a:cubicBezTo>
                    <a:pt x="284" y="345"/>
                    <a:pt x="284" y="345"/>
                    <a:pt x="284" y="345"/>
                  </a:cubicBezTo>
                  <a:cubicBezTo>
                    <a:pt x="285" y="347"/>
                    <a:pt x="285" y="348"/>
                    <a:pt x="285" y="351"/>
                  </a:cubicBezTo>
                  <a:cubicBezTo>
                    <a:pt x="285" y="353"/>
                    <a:pt x="286" y="354"/>
                    <a:pt x="286" y="357"/>
                  </a:cubicBezTo>
                  <a:cubicBezTo>
                    <a:pt x="287" y="358"/>
                    <a:pt x="287" y="359"/>
                    <a:pt x="287" y="361"/>
                  </a:cubicBezTo>
                  <a:cubicBezTo>
                    <a:pt x="288" y="364"/>
                    <a:pt x="289" y="367"/>
                    <a:pt x="290" y="370"/>
                  </a:cubicBezTo>
                  <a:cubicBezTo>
                    <a:pt x="290" y="371"/>
                    <a:pt x="290" y="373"/>
                    <a:pt x="291" y="374"/>
                  </a:cubicBezTo>
                  <a:cubicBezTo>
                    <a:pt x="291" y="377"/>
                    <a:pt x="291" y="377"/>
                    <a:pt x="291" y="378"/>
                  </a:cubicBezTo>
                  <a:cubicBezTo>
                    <a:pt x="290" y="379"/>
                    <a:pt x="290" y="379"/>
                    <a:pt x="290" y="379"/>
                  </a:cubicBezTo>
                  <a:cubicBezTo>
                    <a:pt x="290" y="379"/>
                    <a:pt x="290" y="379"/>
                    <a:pt x="290" y="379"/>
                  </a:cubicBezTo>
                  <a:cubicBezTo>
                    <a:pt x="290" y="379"/>
                    <a:pt x="290" y="379"/>
                    <a:pt x="290" y="379"/>
                  </a:cubicBezTo>
                  <a:cubicBezTo>
                    <a:pt x="289" y="378"/>
                    <a:pt x="289" y="375"/>
                    <a:pt x="289" y="374"/>
                  </a:cubicBezTo>
                  <a:cubicBezTo>
                    <a:pt x="289" y="372"/>
                    <a:pt x="286" y="365"/>
                    <a:pt x="285" y="364"/>
                  </a:cubicBezTo>
                  <a:cubicBezTo>
                    <a:pt x="284" y="362"/>
                    <a:pt x="283" y="352"/>
                    <a:pt x="283" y="349"/>
                  </a:cubicBezTo>
                  <a:cubicBezTo>
                    <a:pt x="283" y="347"/>
                    <a:pt x="282" y="346"/>
                    <a:pt x="282" y="345"/>
                  </a:cubicBezTo>
                  <a:cubicBezTo>
                    <a:pt x="282" y="346"/>
                    <a:pt x="282" y="348"/>
                    <a:pt x="280" y="349"/>
                  </a:cubicBezTo>
                  <a:cubicBezTo>
                    <a:pt x="278" y="349"/>
                    <a:pt x="278" y="350"/>
                    <a:pt x="278" y="351"/>
                  </a:cubicBezTo>
                  <a:cubicBezTo>
                    <a:pt x="279" y="352"/>
                    <a:pt x="279" y="353"/>
                    <a:pt x="279" y="353"/>
                  </a:cubicBezTo>
                  <a:cubicBezTo>
                    <a:pt x="280" y="353"/>
                    <a:pt x="280" y="354"/>
                    <a:pt x="280" y="355"/>
                  </a:cubicBezTo>
                  <a:cubicBezTo>
                    <a:pt x="279" y="356"/>
                    <a:pt x="280" y="357"/>
                    <a:pt x="281" y="358"/>
                  </a:cubicBezTo>
                  <a:cubicBezTo>
                    <a:pt x="281" y="358"/>
                    <a:pt x="282" y="359"/>
                    <a:pt x="282" y="359"/>
                  </a:cubicBezTo>
                  <a:cubicBezTo>
                    <a:pt x="283" y="361"/>
                    <a:pt x="283" y="363"/>
                    <a:pt x="283" y="365"/>
                  </a:cubicBezTo>
                  <a:cubicBezTo>
                    <a:pt x="283" y="366"/>
                    <a:pt x="282" y="367"/>
                    <a:pt x="282" y="368"/>
                  </a:cubicBezTo>
                  <a:cubicBezTo>
                    <a:pt x="282" y="371"/>
                    <a:pt x="283" y="371"/>
                    <a:pt x="284" y="372"/>
                  </a:cubicBezTo>
                  <a:cubicBezTo>
                    <a:pt x="284" y="373"/>
                    <a:pt x="285" y="373"/>
                    <a:pt x="285" y="375"/>
                  </a:cubicBezTo>
                  <a:cubicBezTo>
                    <a:pt x="286" y="378"/>
                    <a:pt x="286" y="378"/>
                    <a:pt x="287" y="379"/>
                  </a:cubicBezTo>
                  <a:cubicBezTo>
                    <a:pt x="287" y="380"/>
                    <a:pt x="287" y="380"/>
                    <a:pt x="288" y="381"/>
                  </a:cubicBezTo>
                  <a:cubicBezTo>
                    <a:pt x="289" y="382"/>
                    <a:pt x="288" y="383"/>
                    <a:pt x="288" y="384"/>
                  </a:cubicBezTo>
                  <a:cubicBezTo>
                    <a:pt x="288" y="384"/>
                    <a:pt x="288" y="385"/>
                    <a:pt x="288" y="385"/>
                  </a:cubicBezTo>
                  <a:cubicBezTo>
                    <a:pt x="288" y="385"/>
                    <a:pt x="288" y="385"/>
                    <a:pt x="288" y="385"/>
                  </a:cubicBezTo>
                  <a:cubicBezTo>
                    <a:pt x="288" y="385"/>
                    <a:pt x="288" y="385"/>
                    <a:pt x="288" y="385"/>
                  </a:cubicBezTo>
                  <a:cubicBezTo>
                    <a:pt x="289" y="384"/>
                    <a:pt x="289" y="384"/>
                    <a:pt x="289" y="383"/>
                  </a:cubicBezTo>
                  <a:cubicBezTo>
                    <a:pt x="289" y="383"/>
                    <a:pt x="289" y="383"/>
                    <a:pt x="289" y="383"/>
                  </a:cubicBezTo>
                  <a:cubicBezTo>
                    <a:pt x="289" y="383"/>
                    <a:pt x="290" y="382"/>
                    <a:pt x="290" y="382"/>
                  </a:cubicBezTo>
                  <a:cubicBezTo>
                    <a:pt x="291" y="382"/>
                    <a:pt x="291" y="383"/>
                    <a:pt x="292" y="385"/>
                  </a:cubicBezTo>
                  <a:cubicBezTo>
                    <a:pt x="292" y="386"/>
                    <a:pt x="292" y="386"/>
                    <a:pt x="292" y="386"/>
                  </a:cubicBezTo>
                  <a:cubicBezTo>
                    <a:pt x="292" y="386"/>
                    <a:pt x="292" y="386"/>
                    <a:pt x="292" y="386"/>
                  </a:cubicBezTo>
                  <a:cubicBezTo>
                    <a:pt x="291" y="386"/>
                    <a:pt x="291" y="386"/>
                    <a:pt x="291" y="386"/>
                  </a:cubicBezTo>
                  <a:cubicBezTo>
                    <a:pt x="291" y="386"/>
                    <a:pt x="291" y="386"/>
                    <a:pt x="290" y="386"/>
                  </a:cubicBezTo>
                  <a:cubicBezTo>
                    <a:pt x="290" y="386"/>
                    <a:pt x="290" y="386"/>
                    <a:pt x="290" y="386"/>
                  </a:cubicBezTo>
                  <a:cubicBezTo>
                    <a:pt x="289" y="387"/>
                    <a:pt x="287" y="388"/>
                    <a:pt x="287" y="388"/>
                  </a:cubicBezTo>
                  <a:cubicBezTo>
                    <a:pt x="287" y="389"/>
                    <a:pt x="287" y="389"/>
                    <a:pt x="287" y="390"/>
                  </a:cubicBezTo>
                  <a:cubicBezTo>
                    <a:pt x="286" y="391"/>
                    <a:pt x="286" y="391"/>
                    <a:pt x="285" y="391"/>
                  </a:cubicBezTo>
                  <a:cubicBezTo>
                    <a:pt x="284" y="392"/>
                    <a:pt x="284" y="392"/>
                    <a:pt x="283" y="392"/>
                  </a:cubicBezTo>
                  <a:close/>
                  <a:moveTo>
                    <a:pt x="269" y="380"/>
                  </a:moveTo>
                  <a:cubicBezTo>
                    <a:pt x="270" y="380"/>
                    <a:pt x="272" y="381"/>
                    <a:pt x="274" y="383"/>
                  </a:cubicBezTo>
                  <a:cubicBezTo>
                    <a:pt x="275" y="383"/>
                    <a:pt x="276" y="384"/>
                    <a:pt x="277" y="384"/>
                  </a:cubicBezTo>
                  <a:cubicBezTo>
                    <a:pt x="279" y="385"/>
                    <a:pt x="280" y="387"/>
                    <a:pt x="281" y="388"/>
                  </a:cubicBezTo>
                  <a:cubicBezTo>
                    <a:pt x="281" y="388"/>
                    <a:pt x="282" y="389"/>
                    <a:pt x="282" y="389"/>
                  </a:cubicBezTo>
                  <a:cubicBezTo>
                    <a:pt x="283" y="390"/>
                    <a:pt x="283" y="390"/>
                    <a:pt x="283" y="391"/>
                  </a:cubicBezTo>
                  <a:cubicBezTo>
                    <a:pt x="283" y="391"/>
                    <a:pt x="283" y="391"/>
                    <a:pt x="283" y="391"/>
                  </a:cubicBezTo>
                  <a:cubicBezTo>
                    <a:pt x="284" y="391"/>
                    <a:pt x="284" y="391"/>
                    <a:pt x="285" y="391"/>
                  </a:cubicBezTo>
                  <a:cubicBezTo>
                    <a:pt x="285" y="391"/>
                    <a:pt x="286" y="390"/>
                    <a:pt x="286" y="390"/>
                  </a:cubicBezTo>
                  <a:cubicBezTo>
                    <a:pt x="286" y="389"/>
                    <a:pt x="286" y="388"/>
                    <a:pt x="286" y="388"/>
                  </a:cubicBezTo>
                  <a:cubicBezTo>
                    <a:pt x="286" y="388"/>
                    <a:pt x="286" y="388"/>
                    <a:pt x="286" y="388"/>
                  </a:cubicBezTo>
                  <a:cubicBezTo>
                    <a:pt x="286" y="388"/>
                    <a:pt x="286" y="388"/>
                    <a:pt x="286" y="388"/>
                  </a:cubicBezTo>
                  <a:cubicBezTo>
                    <a:pt x="287" y="388"/>
                    <a:pt x="289" y="386"/>
                    <a:pt x="289" y="386"/>
                  </a:cubicBezTo>
                  <a:cubicBezTo>
                    <a:pt x="289" y="385"/>
                    <a:pt x="290" y="385"/>
                    <a:pt x="290" y="385"/>
                  </a:cubicBezTo>
                  <a:cubicBezTo>
                    <a:pt x="291" y="385"/>
                    <a:pt x="291" y="385"/>
                    <a:pt x="291" y="385"/>
                  </a:cubicBezTo>
                  <a:cubicBezTo>
                    <a:pt x="290" y="383"/>
                    <a:pt x="290" y="383"/>
                    <a:pt x="290" y="383"/>
                  </a:cubicBezTo>
                  <a:cubicBezTo>
                    <a:pt x="290" y="383"/>
                    <a:pt x="290" y="383"/>
                    <a:pt x="290" y="383"/>
                  </a:cubicBezTo>
                  <a:cubicBezTo>
                    <a:pt x="289" y="384"/>
                    <a:pt x="289" y="384"/>
                    <a:pt x="289" y="384"/>
                  </a:cubicBezTo>
                  <a:cubicBezTo>
                    <a:pt x="289" y="384"/>
                    <a:pt x="289" y="384"/>
                    <a:pt x="289" y="385"/>
                  </a:cubicBezTo>
                  <a:cubicBezTo>
                    <a:pt x="289" y="385"/>
                    <a:pt x="289" y="386"/>
                    <a:pt x="288" y="386"/>
                  </a:cubicBezTo>
                  <a:cubicBezTo>
                    <a:pt x="287" y="385"/>
                    <a:pt x="287" y="385"/>
                    <a:pt x="287" y="385"/>
                  </a:cubicBezTo>
                  <a:cubicBezTo>
                    <a:pt x="287" y="385"/>
                    <a:pt x="287" y="384"/>
                    <a:pt x="288" y="384"/>
                  </a:cubicBezTo>
                  <a:cubicBezTo>
                    <a:pt x="288" y="383"/>
                    <a:pt x="288" y="382"/>
                    <a:pt x="287" y="381"/>
                  </a:cubicBezTo>
                  <a:cubicBezTo>
                    <a:pt x="287" y="380"/>
                    <a:pt x="287" y="380"/>
                    <a:pt x="286" y="380"/>
                  </a:cubicBezTo>
                  <a:cubicBezTo>
                    <a:pt x="285" y="378"/>
                    <a:pt x="285" y="378"/>
                    <a:pt x="285" y="375"/>
                  </a:cubicBezTo>
                  <a:cubicBezTo>
                    <a:pt x="285" y="374"/>
                    <a:pt x="284" y="373"/>
                    <a:pt x="283" y="372"/>
                  </a:cubicBezTo>
                  <a:cubicBezTo>
                    <a:pt x="283" y="372"/>
                    <a:pt x="282" y="371"/>
                    <a:pt x="282" y="368"/>
                  </a:cubicBezTo>
                  <a:cubicBezTo>
                    <a:pt x="282" y="367"/>
                    <a:pt x="282" y="366"/>
                    <a:pt x="282" y="364"/>
                  </a:cubicBezTo>
                  <a:cubicBezTo>
                    <a:pt x="283" y="363"/>
                    <a:pt x="283" y="361"/>
                    <a:pt x="282" y="360"/>
                  </a:cubicBezTo>
                  <a:cubicBezTo>
                    <a:pt x="281" y="359"/>
                    <a:pt x="281" y="359"/>
                    <a:pt x="281" y="358"/>
                  </a:cubicBezTo>
                  <a:cubicBezTo>
                    <a:pt x="280" y="357"/>
                    <a:pt x="279" y="356"/>
                    <a:pt x="279" y="355"/>
                  </a:cubicBezTo>
                  <a:cubicBezTo>
                    <a:pt x="279" y="354"/>
                    <a:pt x="279" y="354"/>
                    <a:pt x="279" y="353"/>
                  </a:cubicBezTo>
                  <a:cubicBezTo>
                    <a:pt x="278" y="353"/>
                    <a:pt x="278" y="352"/>
                    <a:pt x="278" y="352"/>
                  </a:cubicBezTo>
                  <a:cubicBezTo>
                    <a:pt x="277" y="350"/>
                    <a:pt x="277" y="349"/>
                    <a:pt x="279" y="348"/>
                  </a:cubicBezTo>
                  <a:cubicBezTo>
                    <a:pt x="281" y="347"/>
                    <a:pt x="282" y="346"/>
                    <a:pt x="281" y="345"/>
                  </a:cubicBezTo>
                  <a:cubicBezTo>
                    <a:pt x="281" y="345"/>
                    <a:pt x="281" y="345"/>
                    <a:pt x="281" y="345"/>
                  </a:cubicBezTo>
                  <a:cubicBezTo>
                    <a:pt x="282" y="344"/>
                    <a:pt x="282" y="344"/>
                    <a:pt x="282" y="344"/>
                  </a:cubicBezTo>
                  <a:cubicBezTo>
                    <a:pt x="282" y="344"/>
                    <a:pt x="283" y="346"/>
                    <a:pt x="283" y="349"/>
                  </a:cubicBezTo>
                  <a:cubicBezTo>
                    <a:pt x="283" y="352"/>
                    <a:pt x="284" y="362"/>
                    <a:pt x="286" y="363"/>
                  </a:cubicBezTo>
                  <a:cubicBezTo>
                    <a:pt x="287" y="365"/>
                    <a:pt x="289" y="372"/>
                    <a:pt x="289" y="374"/>
                  </a:cubicBezTo>
                  <a:cubicBezTo>
                    <a:pt x="289" y="375"/>
                    <a:pt x="290" y="378"/>
                    <a:pt x="290" y="378"/>
                  </a:cubicBezTo>
                  <a:cubicBezTo>
                    <a:pt x="290" y="378"/>
                    <a:pt x="290" y="378"/>
                    <a:pt x="290" y="378"/>
                  </a:cubicBezTo>
                  <a:cubicBezTo>
                    <a:pt x="290" y="378"/>
                    <a:pt x="290" y="378"/>
                    <a:pt x="290" y="378"/>
                  </a:cubicBezTo>
                  <a:cubicBezTo>
                    <a:pt x="291" y="377"/>
                    <a:pt x="291" y="377"/>
                    <a:pt x="290" y="374"/>
                  </a:cubicBezTo>
                  <a:cubicBezTo>
                    <a:pt x="290" y="373"/>
                    <a:pt x="289" y="372"/>
                    <a:pt x="289" y="370"/>
                  </a:cubicBezTo>
                  <a:cubicBezTo>
                    <a:pt x="289" y="367"/>
                    <a:pt x="288" y="364"/>
                    <a:pt x="287" y="361"/>
                  </a:cubicBezTo>
                  <a:cubicBezTo>
                    <a:pt x="287" y="359"/>
                    <a:pt x="286" y="358"/>
                    <a:pt x="286" y="357"/>
                  </a:cubicBezTo>
                  <a:cubicBezTo>
                    <a:pt x="285" y="354"/>
                    <a:pt x="284" y="353"/>
                    <a:pt x="284" y="351"/>
                  </a:cubicBezTo>
                  <a:cubicBezTo>
                    <a:pt x="284" y="348"/>
                    <a:pt x="284" y="347"/>
                    <a:pt x="284" y="346"/>
                  </a:cubicBezTo>
                  <a:cubicBezTo>
                    <a:pt x="283" y="345"/>
                    <a:pt x="283" y="345"/>
                    <a:pt x="283" y="345"/>
                  </a:cubicBezTo>
                  <a:cubicBezTo>
                    <a:pt x="283" y="344"/>
                    <a:pt x="283" y="344"/>
                    <a:pt x="283" y="343"/>
                  </a:cubicBezTo>
                  <a:cubicBezTo>
                    <a:pt x="283" y="342"/>
                    <a:pt x="283" y="342"/>
                    <a:pt x="282" y="341"/>
                  </a:cubicBezTo>
                  <a:cubicBezTo>
                    <a:pt x="281" y="340"/>
                    <a:pt x="281" y="340"/>
                    <a:pt x="279" y="340"/>
                  </a:cubicBezTo>
                  <a:cubicBezTo>
                    <a:pt x="279" y="340"/>
                    <a:pt x="278" y="340"/>
                    <a:pt x="278" y="340"/>
                  </a:cubicBezTo>
                  <a:cubicBezTo>
                    <a:pt x="277" y="340"/>
                    <a:pt x="277" y="340"/>
                    <a:pt x="276" y="340"/>
                  </a:cubicBezTo>
                  <a:cubicBezTo>
                    <a:pt x="276" y="340"/>
                    <a:pt x="275" y="340"/>
                    <a:pt x="275" y="340"/>
                  </a:cubicBezTo>
                  <a:cubicBezTo>
                    <a:pt x="275" y="339"/>
                    <a:pt x="274" y="339"/>
                    <a:pt x="274" y="339"/>
                  </a:cubicBezTo>
                  <a:cubicBezTo>
                    <a:pt x="273" y="338"/>
                    <a:pt x="273" y="338"/>
                    <a:pt x="273" y="337"/>
                  </a:cubicBezTo>
                  <a:cubicBezTo>
                    <a:pt x="273" y="337"/>
                    <a:pt x="273" y="337"/>
                    <a:pt x="273" y="337"/>
                  </a:cubicBezTo>
                  <a:cubicBezTo>
                    <a:pt x="274" y="336"/>
                    <a:pt x="275" y="336"/>
                    <a:pt x="276" y="336"/>
                  </a:cubicBezTo>
                  <a:cubicBezTo>
                    <a:pt x="277" y="336"/>
                    <a:pt x="279" y="336"/>
                    <a:pt x="280" y="337"/>
                  </a:cubicBezTo>
                  <a:cubicBezTo>
                    <a:pt x="280" y="337"/>
                    <a:pt x="280" y="337"/>
                    <a:pt x="280" y="337"/>
                  </a:cubicBezTo>
                  <a:cubicBezTo>
                    <a:pt x="281" y="338"/>
                    <a:pt x="282" y="338"/>
                    <a:pt x="282" y="337"/>
                  </a:cubicBezTo>
                  <a:cubicBezTo>
                    <a:pt x="283" y="337"/>
                    <a:pt x="283" y="336"/>
                    <a:pt x="283" y="336"/>
                  </a:cubicBezTo>
                  <a:cubicBezTo>
                    <a:pt x="284" y="335"/>
                    <a:pt x="284" y="335"/>
                    <a:pt x="284" y="335"/>
                  </a:cubicBezTo>
                  <a:cubicBezTo>
                    <a:pt x="285" y="336"/>
                    <a:pt x="285" y="336"/>
                    <a:pt x="285" y="336"/>
                  </a:cubicBezTo>
                  <a:cubicBezTo>
                    <a:pt x="285" y="336"/>
                    <a:pt x="285" y="337"/>
                    <a:pt x="284" y="338"/>
                  </a:cubicBezTo>
                  <a:cubicBezTo>
                    <a:pt x="284" y="338"/>
                    <a:pt x="284" y="339"/>
                    <a:pt x="284" y="339"/>
                  </a:cubicBezTo>
                  <a:cubicBezTo>
                    <a:pt x="285" y="339"/>
                    <a:pt x="285" y="339"/>
                    <a:pt x="285" y="339"/>
                  </a:cubicBezTo>
                  <a:cubicBezTo>
                    <a:pt x="285" y="339"/>
                    <a:pt x="285" y="338"/>
                    <a:pt x="285" y="337"/>
                  </a:cubicBezTo>
                  <a:cubicBezTo>
                    <a:pt x="286" y="337"/>
                    <a:pt x="286" y="337"/>
                    <a:pt x="286" y="336"/>
                  </a:cubicBezTo>
                  <a:cubicBezTo>
                    <a:pt x="286" y="334"/>
                    <a:pt x="291" y="325"/>
                    <a:pt x="292" y="323"/>
                  </a:cubicBezTo>
                  <a:cubicBezTo>
                    <a:pt x="292" y="322"/>
                    <a:pt x="292" y="321"/>
                    <a:pt x="292" y="320"/>
                  </a:cubicBezTo>
                  <a:cubicBezTo>
                    <a:pt x="292" y="320"/>
                    <a:pt x="292" y="320"/>
                    <a:pt x="292" y="320"/>
                  </a:cubicBezTo>
                  <a:cubicBezTo>
                    <a:pt x="292" y="320"/>
                    <a:pt x="292" y="320"/>
                    <a:pt x="292" y="320"/>
                  </a:cubicBezTo>
                  <a:cubicBezTo>
                    <a:pt x="291" y="321"/>
                    <a:pt x="291" y="321"/>
                    <a:pt x="291" y="321"/>
                  </a:cubicBezTo>
                  <a:cubicBezTo>
                    <a:pt x="290" y="322"/>
                    <a:pt x="289" y="323"/>
                    <a:pt x="289" y="324"/>
                  </a:cubicBezTo>
                  <a:cubicBezTo>
                    <a:pt x="289" y="326"/>
                    <a:pt x="289" y="328"/>
                    <a:pt x="288" y="328"/>
                  </a:cubicBezTo>
                  <a:cubicBezTo>
                    <a:pt x="287" y="328"/>
                    <a:pt x="287" y="328"/>
                    <a:pt x="287" y="328"/>
                  </a:cubicBezTo>
                  <a:cubicBezTo>
                    <a:pt x="287" y="328"/>
                    <a:pt x="287" y="328"/>
                    <a:pt x="286" y="328"/>
                  </a:cubicBezTo>
                  <a:cubicBezTo>
                    <a:pt x="286" y="327"/>
                    <a:pt x="286" y="327"/>
                    <a:pt x="286" y="326"/>
                  </a:cubicBezTo>
                  <a:cubicBezTo>
                    <a:pt x="286" y="325"/>
                    <a:pt x="286" y="325"/>
                    <a:pt x="286" y="325"/>
                  </a:cubicBezTo>
                  <a:cubicBezTo>
                    <a:pt x="286" y="324"/>
                    <a:pt x="286" y="324"/>
                    <a:pt x="285" y="323"/>
                  </a:cubicBezTo>
                  <a:cubicBezTo>
                    <a:pt x="285" y="322"/>
                    <a:pt x="285" y="322"/>
                    <a:pt x="285" y="322"/>
                  </a:cubicBezTo>
                  <a:cubicBezTo>
                    <a:pt x="284" y="322"/>
                    <a:pt x="283" y="321"/>
                    <a:pt x="283" y="321"/>
                  </a:cubicBezTo>
                  <a:cubicBezTo>
                    <a:pt x="282" y="321"/>
                    <a:pt x="281" y="321"/>
                    <a:pt x="281" y="320"/>
                  </a:cubicBezTo>
                  <a:cubicBezTo>
                    <a:pt x="281" y="319"/>
                    <a:pt x="281" y="319"/>
                    <a:pt x="281" y="318"/>
                  </a:cubicBezTo>
                  <a:cubicBezTo>
                    <a:pt x="281" y="318"/>
                    <a:pt x="281" y="318"/>
                    <a:pt x="281" y="317"/>
                  </a:cubicBezTo>
                  <a:cubicBezTo>
                    <a:pt x="281" y="317"/>
                    <a:pt x="281" y="317"/>
                    <a:pt x="282" y="317"/>
                  </a:cubicBezTo>
                  <a:cubicBezTo>
                    <a:pt x="283" y="317"/>
                    <a:pt x="283" y="317"/>
                    <a:pt x="284" y="317"/>
                  </a:cubicBezTo>
                  <a:cubicBezTo>
                    <a:pt x="284" y="317"/>
                    <a:pt x="285" y="317"/>
                    <a:pt x="285" y="317"/>
                  </a:cubicBezTo>
                  <a:cubicBezTo>
                    <a:pt x="286" y="317"/>
                    <a:pt x="286" y="317"/>
                    <a:pt x="287" y="317"/>
                  </a:cubicBezTo>
                  <a:cubicBezTo>
                    <a:pt x="287" y="317"/>
                    <a:pt x="287" y="318"/>
                    <a:pt x="288" y="318"/>
                  </a:cubicBezTo>
                  <a:cubicBezTo>
                    <a:pt x="288" y="319"/>
                    <a:pt x="288" y="319"/>
                    <a:pt x="289" y="319"/>
                  </a:cubicBezTo>
                  <a:cubicBezTo>
                    <a:pt x="289" y="319"/>
                    <a:pt x="289" y="319"/>
                    <a:pt x="289" y="319"/>
                  </a:cubicBezTo>
                  <a:cubicBezTo>
                    <a:pt x="289" y="319"/>
                    <a:pt x="289" y="319"/>
                    <a:pt x="289" y="319"/>
                  </a:cubicBezTo>
                  <a:cubicBezTo>
                    <a:pt x="289" y="319"/>
                    <a:pt x="289" y="319"/>
                    <a:pt x="290" y="318"/>
                  </a:cubicBezTo>
                  <a:cubicBezTo>
                    <a:pt x="290" y="318"/>
                    <a:pt x="290" y="318"/>
                    <a:pt x="291" y="317"/>
                  </a:cubicBezTo>
                  <a:cubicBezTo>
                    <a:pt x="291" y="317"/>
                    <a:pt x="291" y="316"/>
                    <a:pt x="292" y="315"/>
                  </a:cubicBezTo>
                  <a:cubicBezTo>
                    <a:pt x="293" y="314"/>
                    <a:pt x="295" y="310"/>
                    <a:pt x="295" y="310"/>
                  </a:cubicBezTo>
                  <a:cubicBezTo>
                    <a:pt x="295" y="310"/>
                    <a:pt x="295" y="310"/>
                    <a:pt x="295" y="310"/>
                  </a:cubicBezTo>
                  <a:cubicBezTo>
                    <a:pt x="294" y="310"/>
                    <a:pt x="293" y="311"/>
                    <a:pt x="293" y="311"/>
                  </a:cubicBezTo>
                  <a:cubicBezTo>
                    <a:pt x="292" y="311"/>
                    <a:pt x="292" y="312"/>
                    <a:pt x="291" y="312"/>
                  </a:cubicBezTo>
                  <a:cubicBezTo>
                    <a:pt x="291" y="312"/>
                    <a:pt x="291" y="312"/>
                    <a:pt x="291" y="311"/>
                  </a:cubicBezTo>
                  <a:cubicBezTo>
                    <a:pt x="290" y="310"/>
                    <a:pt x="290" y="309"/>
                    <a:pt x="291" y="308"/>
                  </a:cubicBezTo>
                  <a:cubicBezTo>
                    <a:pt x="291" y="307"/>
                    <a:pt x="292" y="307"/>
                    <a:pt x="292" y="307"/>
                  </a:cubicBezTo>
                  <a:cubicBezTo>
                    <a:pt x="293" y="307"/>
                    <a:pt x="293" y="307"/>
                    <a:pt x="294" y="307"/>
                  </a:cubicBezTo>
                  <a:cubicBezTo>
                    <a:pt x="294" y="307"/>
                    <a:pt x="295" y="306"/>
                    <a:pt x="296" y="306"/>
                  </a:cubicBezTo>
                  <a:cubicBezTo>
                    <a:pt x="296" y="306"/>
                    <a:pt x="297" y="306"/>
                    <a:pt x="297" y="307"/>
                  </a:cubicBezTo>
                  <a:cubicBezTo>
                    <a:pt x="298" y="307"/>
                    <a:pt x="298" y="307"/>
                    <a:pt x="298" y="307"/>
                  </a:cubicBezTo>
                  <a:cubicBezTo>
                    <a:pt x="298" y="308"/>
                    <a:pt x="299" y="308"/>
                    <a:pt x="299" y="308"/>
                  </a:cubicBezTo>
                  <a:cubicBezTo>
                    <a:pt x="299" y="308"/>
                    <a:pt x="299" y="308"/>
                    <a:pt x="300" y="308"/>
                  </a:cubicBezTo>
                  <a:cubicBezTo>
                    <a:pt x="301" y="306"/>
                    <a:pt x="304" y="303"/>
                    <a:pt x="304" y="302"/>
                  </a:cubicBezTo>
                  <a:cubicBezTo>
                    <a:pt x="303" y="302"/>
                    <a:pt x="303" y="302"/>
                    <a:pt x="303" y="302"/>
                  </a:cubicBezTo>
                  <a:cubicBezTo>
                    <a:pt x="301" y="302"/>
                    <a:pt x="301" y="301"/>
                    <a:pt x="301" y="300"/>
                  </a:cubicBezTo>
                  <a:cubicBezTo>
                    <a:pt x="301" y="299"/>
                    <a:pt x="301" y="299"/>
                    <a:pt x="301" y="299"/>
                  </a:cubicBezTo>
                  <a:cubicBezTo>
                    <a:pt x="301" y="298"/>
                    <a:pt x="301" y="297"/>
                    <a:pt x="302" y="297"/>
                  </a:cubicBezTo>
                  <a:cubicBezTo>
                    <a:pt x="303" y="297"/>
                    <a:pt x="303" y="298"/>
                    <a:pt x="304" y="298"/>
                  </a:cubicBezTo>
                  <a:cubicBezTo>
                    <a:pt x="305" y="300"/>
                    <a:pt x="306" y="300"/>
                    <a:pt x="306" y="301"/>
                  </a:cubicBezTo>
                  <a:cubicBezTo>
                    <a:pt x="306" y="301"/>
                    <a:pt x="306" y="301"/>
                    <a:pt x="307" y="301"/>
                  </a:cubicBezTo>
                  <a:cubicBezTo>
                    <a:pt x="307" y="301"/>
                    <a:pt x="307" y="301"/>
                    <a:pt x="307" y="301"/>
                  </a:cubicBezTo>
                  <a:cubicBezTo>
                    <a:pt x="308" y="301"/>
                    <a:pt x="309" y="301"/>
                    <a:pt x="310" y="300"/>
                  </a:cubicBezTo>
                  <a:cubicBezTo>
                    <a:pt x="311" y="300"/>
                    <a:pt x="311" y="299"/>
                    <a:pt x="311" y="299"/>
                  </a:cubicBezTo>
                  <a:cubicBezTo>
                    <a:pt x="312" y="300"/>
                    <a:pt x="312" y="300"/>
                    <a:pt x="312" y="300"/>
                  </a:cubicBezTo>
                  <a:cubicBezTo>
                    <a:pt x="312" y="300"/>
                    <a:pt x="312" y="300"/>
                    <a:pt x="312" y="300"/>
                  </a:cubicBezTo>
                  <a:cubicBezTo>
                    <a:pt x="312" y="301"/>
                    <a:pt x="310" y="302"/>
                    <a:pt x="308" y="304"/>
                  </a:cubicBezTo>
                  <a:cubicBezTo>
                    <a:pt x="306" y="305"/>
                    <a:pt x="304" y="307"/>
                    <a:pt x="304" y="307"/>
                  </a:cubicBezTo>
                  <a:cubicBezTo>
                    <a:pt x="304" y="308"/>
                    <a:pt x="304" y="308"/>
                    <a:pt x="304" y="308"/>
                  </a:cubicBezTo>
                  <a:cubicBezTo>
                    <a:pt x="305" y="308"/>
                    <a:pt x="306" y="307"/>
                    <a:pt x="307" y="306"/>
                  </a:cubicBezTo>
                  <a:cubicBezTo>
                    <a:pt x="307" y="306"/>
                    <a:pt x="307" y="306"/>
                    <a:pt x="307" y="306"/>
                  </a:cubicBezTo>
                  <a:cubicBezTo>
                    <a:pt x="307" y="306"/>
                    <a:pt x="308" y="305"/>
                    <a:pt x="309" y="305"/>
                  </a:cubicBezTo>
                  <a:cubicBezTo>
                    <a:pt x="311" y="303"/>
                    <a:pt x="315" y="301"/>
                    <a:pt x="315" y="300"/>
                  </a:cubicBezTo>
                  <a:cubicBezTo>
                    <a:pt x="315" y="300"/>
                    <a:pt x="315" y="300"/>
                    <a:pt x="315" y="300"/>
                  </a:cubicBezTo>
                  <a:cubicBezTo>
                    <a:pt x="314" y="299"/>
                    <a:pt x="314" y="298"/>
                    <a:pt x="314" y="298"/>
                  </a:cubicBezTo>
                  <a:cubicBezTo>
                    <a:pt x="314" y="297"/>
                    <a:pt x="314" y="296"/>
                    <a:pt x="313" y="296"/>
                  </a:cubicBezTo>
                  <a:cubicBezTo>
                    <a:pt x="311" y="295"/>
                    <a:pt x="311" y="295"/>
                    <a:pt x="311" y="294"/>
                  </a:cubicBezTo>
                  <a:cubicBezTo>
                    <a:pt x="310" y="294"/>
                    <a:pt x="310" y="293"/>
                    <a:pt x="310" y="293"/>
                  </a:cubicBezTo>
                  <a:cubicBezTo>
                    <a:pt x="309" y="292"/>
                    <a:pt x="308" y="290"/>
                    <a:pt x="308" y="289"/>
                  </a:cubicBezTo>
                  <a:cubicBezTo>
                    <a:pt x="308" y="289"/>
                    <a:pt x="308" y="288"/>
                    <a:pt x="309" y="288"/>
                  </a:cubicBezTo>
                  <a:cubicBezTo>
                    <a:pt x="310" y="288"/>
                    <a:pt x="310" y="288"/>
                    <a:pt x="310" y="289"/>
                  </a:cubicBezTo>
                  <a:cubicBezTo>
                    <a:pt x="310" y="289"/>
                    <a:pt x="311" y="290"/>
                    <a:pt x="312" y="291"/>
                  </a:cubicBezTo>
                  <a:cubicBezTo>
                    <a:pt x="312" y="291"/>
                    <a:pt x="312" y="291"/>
                    <a:pt x="313" y="291"/>
                  </a:cubicBezTo>
                  <a:cubicBezTo>
                    <a:pt x="313" y="291"/>
                    <a:pt x="314" y="292"/>
                    <a:pt x="315" y="292"/>
                  </a:cubicBezTo>
                  <a:cubicBezTo>
                    <a:pt x="315" y="292"/>
                    <a:pt x="316" y="292"/>
                    <a:pt x="316" y="291"/>
                  </a:cubicBezTo>
                  <a:cubicBezTo>
                    <a:pt x="317" y="290"/>
                    <a:pt x="317" y="289"/>
                    <a:pt x="318" y="289"/>
                  </a:cubicBezTo>
                  <a:cubicBezTo>
                    <a:pt x="319" y="289"/>
                    <a:pt x="319" y="289"/>
                    <a:pt x="320" y="290"/>
                  </a:cubicBezTo>
                  <a:cubicBezTo>
                    <a:pt x="321" y="290"/>
                    <a:pt x="321" y="290"/>
                    <a:pt x="322" y="291"/>
                  </a:cubicBezTo>
                  <a:cubicBezTo>
                    <a:pt x="323" y="291"/>
                    <a:pt x="324" y="292"/>
                    <a:pt x="325" y="292"/>
                  </a:cubicBezTo>
                  <a:cubicBezTo>
                    <a:pt x="325" y="292"/>
                    <a:pt x="325" y="292"/>
                    <a:pt x="325" y="292"/>
                  </a:cubicBezTo>
                  <a:cubicBezTo>
                    <a:pt x="326" y="292"/>
                    <a:pt x="326" y="292"/>
                    <a:pt x="326" y="292"/>
                  </a:cubicBezTo>
                  <a:cubicBezTo>
                    <a:pt x="326" y="293"/>
                    <a:pt x="325" y="293"/>
                    <a:pt x="324" y="294"/>
                  </a:cubicBezTo>
                  <a:cubicBezTo>
                    <a:pt x="323" y="294"/>
                    <a:pt x="322" y="295"/>
                    <a:pt x="322" y="296"/>
                  </a:cubicBezTo>
                  <a:cubicBezTo>
                    <a:pt x="322" y="296"/>
                    <a:pt x="322" y="296"/>
                    <a:pt x="322" y="296"/>
                  </a:cubicBezTo>
                  <a:cubicBezTo>
                    <a:pt x="322" y="296"/>
                    <a:pt x="323" y="296"/>
                    <a:pt x="325" y="295"/>
                  </a:cubicBezTo>
                  <a:cubicBezTo>
                    <a:pt x="326" y="294"/>
                    <a:pt x="328" y="293"/>
                    <a:pt x="329" y="292"/>
                  </a:cubicBezTo>
                  <a:cubicBezTo>
                    <a:pt x="332" y="291"/>
                    <a:pt x="334" y="290"/>
                    <a:pt x="334" y="289"/>
                  </a:cubicBezTo>
                  <a:cubicBezTo>
                    <a:pt x="334" y="289"/>
                    <a:pt x="334" y="289"/>
                    <a:pt x="334" y="289"/>
                  </a:cubicBezTo>
                  <a:cubicBezTo>
                    <a:pt x="333" y="289"/>
                    <a:pt x="333" y="288"/>
                    <a:pt x="333" y="288"/>
                  </a:cubicBezTo>
                  <a:cubicBezTo>
                    <a:pt x="333" y="287"/>
                    <a:pt x="334" y="287"/>
                    <a:pt x="335" y="287"/>
                  </a:cubicBezTo>
                  <a:cubicBezTo>
                    <a:pt x="335" y="287"/>
                    <a:pt x="335" y="287"/>
                    <a:pt x="335" y="287"/>
                  </a:cubicBezTo>
                  <a:cubicBezTo>
                    <a:pt x="337" y="287"/>
                    <a:pt x="339" y="286"/>
                    <a:pt x="340" y="285"/>
                  </a:cubicBezTo>
                  <a:cubicBezTo>
                    <a:pt x="341" y="285"/>
                    <a:pt x="342" y="284"/>
                    <a:pt x="343" y="283"/>
                  </a:cubicBezTo>
                  <a:cubicBezTo>
                    <a:pt x="346" y="281"/>
                    <a:pt x="352" y="278"/>
                    <a:pt x="353" y="275"/>
                  </a:cubicBezTo>
                  <a:cubicBezTo>
                    <a:pt x="354" y="274"/>
                    <a:pt x="354" y="273"/>
                    <a:pt x="354" y="272"/>
                  </a:cubicBezTo>
                  <a:cubicBezTo>
                    <a:pt x="354" y="271"/>
                    <a:pt x="354" y="270"/>
                    <a:pt x="356" y="269"/>
                  </a:cubicBezTo>
                  <a:cubicBezTo>
                    <a:pt x="358" y="268"/>
                    <a:pt x="360" y="266"/>
                    <a:pt x="361" y="266"/>
                  </a:cubicBezTo>
                  <a:cubicBezTo>
                    <a:pt x="362" y="265"/>
                    <a:pt x="363" y="262"/>
                    <a:pt x="362" y="261"/>
                  </a:cubicBezTo>
                  <a:cubicBezTo>
                    <a:pt x="361" y="260"/>
                    <a:pt x="360" y="260"/>
                    <a:pt x="360" y="259"/>
                  </a:cubicBezTo>
                  <a:cubicBezTo>
                    <a:pt x="360" y="259"/>
                    <a:pt x="360" y="258"/>
                    <a:pt x="359" y="257"/>
                  </a:cubicBezTo>
                  <a:cubicBezTo>
                    <a:pt x="359" y="257"/>
                    <a:pt x="359" y="256"/>
                    <a:pt x="358" y="256"/>
                  </a:cubicBezTo>
                  <a:cubicBezTo>
                    <a:pt x="358" y="256"/>
                    <a:pt x="358" y="255"/>
                    <a:pt x="358" y="254"/>
                  </a:cubicBezTo>
                  <a:cubicBezTo>
                    <a:pt x="358" y="254"/>
                    <a:pt x="358" y="253"/>
                    <a:pt x="358" y="253"/>
                  </a:cubicBezTo>
                  <a:cubicBezTo>
                    <a:pt x="358" y="252"/>
                    <a:pt x="358" y="252"/>
                    <a:pt x="358" y="252"/>
                  </a:cubicBezTo>
                  <a:cubicBezTo>
                    <a:pt x="358" y="252"/>
                    <a:pt x="358" y="251"/>
                    <a:pt x="359" y="252"/>
                  </a:cubicBezTo>
                  <a:cubicBezTo>
                    <a:pt x="359" y="252"/>
                    <a:pt x="360" y="252"/>
                    <a:pt x="360" y="252"/>
                  </a:cubicBezTo>
                  <a:cubicBezTo>
                    <a:pt x="361" y="253"/>
                    <a:pt x="361" y="253"/>
                    <a:pt x="362" y="253"/>
                  </a:cubicBezTo>
                  <a:cubicBezTo>
                    <a:pt x="362" y="253"/>
                    <a:pt x="362" y="253"/>
                    <a:pt x="362" y="253"/>
                  </a:cubicBezTo>
                  <a:cubicBezTo>
                    <a:pt x="363" y="252"/>
                    <a:pt x="363" y="252"/>
                    <a:pt x="363" y="251"/>
                  </a:cubicBezTo>
                  <a:cubicBezTo>
                    <a:pt x="364" y="251"/>
                    <a:pt x="364" y="251"/>
                    <a:pt x="364" y="250"/>
                  </a:cubicBezTo>
                  <a:cubicBezTo>
                    <a:pt x="365" y="249"/>
                    <a:pt x="366" y="249"/>
                    <a:pt x="366" y="249"/>
                  </a:cubicBezTo>
                  <a:cubicBezTo>
                    <a:pt x="367" y="249"/>
                    <a:pt x="367" y="249"/>
                    <a:pt x="367" y="249"/>
                  </a:cubicBezTo>
                  <a:cubicBezTo>
                    <a:pt x="368" y="250"/>
                    <a:pt x="368" y="250"/>
                    <a:pt x="368" y="250"/>
                  </a:cubicBezTo>
                  <a:cubicBezTo>
                    <a:pt x="368" y="250"/>
                    <a:pt x="369" y="251"/>
                    <a:pt x="369" y="252"/>
                  </a:cubicBezTo>
                  <a:cubicBezTo>
                    <a:pt x="369" y="252"/>
                    <a:pt x="368" y="252"/>
                    <a:pt x="368" y="253"/>
                  </a:cubicBezTo>
                  <a:cubicBezTo>
                    <a:pt x="367" y="253"/>
                    <a:pt x="367" y="253"/>
                    <a:pt x="367" y="254"/>
                  </a:cubicBezTo>
                  <a:cubicBezTo>
                    <a:pt x="367" y="254"/>
                    <a:pt x="367" y="255"/>
                    <a:pt x="367" y="255"/>
                  </a:cubicBezTo>
                  <a:cubicBezTo>
                    <a:pt x="367" y="255"/>
                    <a:pt x="367" y="256"/>
                    <a:pt x="366" y="256"/>
                  </a:cubicBezTo>
                  <a:cubicBezTo>
                    <a:pt x="366" y="256"/>
                    <a:pt x="366" y="256"/>
                    <a:pt x="366" y="257"/>
                  </a:cubicBezTo>
                  <a:cubicBezTo>
                    <a:pt x="366" y="257"/>
                    <a:pt x="366" y="257"/>
                    <a:pt x="366" y="258"/>
                  </a:cubicBezTo>
                  <a:cubicBezTo>
                    <a:pt x="366" y="258"/>
                    <a:pt x="366" y="258"/>
                    <a:pt x="367" y="258"/>
                  </a:cubicBezTo>
                  <a:cubicBezTo>
                    <a:pt x="367" y="258"/>
                    <a:pt x="367" y="258"/>
                    <a:pt x="368" y="258"/>
                  </a:cubicBezTo>
                  <a:cubicBezTo>
                    <a:pt x="368" y="258"/>
                    <a:pt x="369" y="258"/>
                    <a:pt x="369" y="258"/>
                  </a:cubicBezTo>
                  <a:cubicBezTo>
                    <a:pt x="370" y="258"/>
                    <a:pt x="370" y="258"/>
                    <a:pt x="370" y="258"/>
                  </a:cubicBezTo>
                  <a:cubicBezTo>
                    <a:pt x="370" y="259"/>
                    <a:pt x="370" y="259"/>
                    <a:pt x="370" y="259"/>
                  </a:cubicBezTo>
                  <a:cubicBezTo>
                    <a:pt x="368" y="260"/>
                    <a:pt x="366" y="263"/>
                    <a:pt x="365" y="264"/>
                  </a:cubicBezTo>
                  <a:cubicBezTo>
                    <a:pt x="365" y="265"/>
                    <a:pt x="364" y="266"/>
                    <a:pt x="362" y="268"/>
                  </a:cubicBezTo>
                  <a:cubicBezTo>
                    <a:pt x="362" y="268"/>
                    <a:pt x="361" y="268"/>
                    <a:pt x="360" y="269"/>
                  </a:cubicBezTo>
                  <a:cubicBezTo>
                    <a:pt x="359" y="269"/>
                    <a:pt x="358" y="270"/>
                    <a:pt x="358" y="270"/>
                  </a:cubicBezTo>
                  <a:cubicBezTo>
                    <a:pt x="358" y="271"/>
                    <a:pt x="358" y="271"/>
                    <a:pt x="358" y="271"/>
                  </a:cubicBezTo>
                  <a:cubicBezTo>
                    <a:pt x="358" y="272"/>
                    <a:pt x="358" y="272"/>
                    <a:pt x="358" y="272"/>
                  </a:cubicBezTo>
                  <a:cubicBezTo>
                    <a:pt x="358" y="272"/>
                    <a:pt x="358" y="271"/>
                    <a:pt x="359" y="271"/>
                  </a:cubicBezTo>
                  <a:cubicBezTo>
                    <a:pt x="362" y="269"/>
                    <a:pt x="365" y="267"/>
                    <a:pt x="365" y="266"/>
                  </a:cubicBezTo>
                  <a:cubicBezTo>
                    <a:pt x="365" y="266"/>
                    <a:pt x="365" y="266"/>
                    <a:pt x="365" y="266"/>
                  </a:cubicBezTo>
                  <a:cubicBezTo>
                    <a:pt x="366" y="265"/>
                    <a:pt x="367" y="262"/>
                    <a:pt x="372" y="260"/>
                  </a:cubicBezTo>
                  <a:cubicBezTo>
                    <a:pt x="373" y="259"/>
                    <a:pt x="375" y="258"/>
                    <a:pt x="376" y="257"/>
                  </a:cubicBezTo>
                  <a:cubicBezTo>
                    <a:pt x="378" y="256"/>
                    <a:pt x="379" y="255"/>
                    <a:pt x="381" y="255"/>
                  </a:cubicBezTo>
                  <a:cubicBezTo>
                    <a:pt x="382" y="255"/>
                    <a:pt x="385" y="254"/>
                    <a:pt x="388" y="253"/>
                  </a:cubicBezTo>
                  <a:cubicBezTo>
                    <a:pt x="390" y="252"/>
                    <a:pt x="393" y="250"/>
                    <a:pt x="394" y="250"/>
                  </a:cubicBezTo>
                  <a:cubicBezTo>
                    <a:pt x="395" y="250"/>
                    <a:pt x="395" y="250"/>
                    <a:pt x="395" y="250"/>
                  </a:cubicBezTo>
                  <a:cubicBezTo>
                    <a:pt x="395" y="250"/>
                    <a:pt x="394" y="249"/>
                    <a:pt x="394" y="249"/>
                  </a:cubicBezTo>
                  <a:cubicBezTo>
                    <a:pt x="394" y="249"/>
                    <a:pt x="394" y="249"/>
                    <a:pt x="394" y="249"/>
                  </a:cubicBezTo>
                  <a:cubicBezTo>
                    <a:pt x="393" y="249"/>
                    <a:pt x="392" y="248"/>
                    <a:pt x="392" y="246"/>
                  </a:cubicBezTo>
                  <a:cubicBezTo>
                    <a:pt x="393" y="245"/>
                    <a:pt x="394" y="244"/>
                    <a:pt x="396" y="243"/>
                  </a:cubicBezTo>
                  <a:cubicBezTo>
                    <a:pt x="396" y="242"/>
                    <a:pt x="397" y="241"/>
                    <a:pt x="397" y="240"/>
                  </a:cubicBezTo>
                  <a:cubicBezTo>
                    <a:pt x="397" y="239"/>
                    <a:pt x="397" y="239"/>
                    <a:pt x="397" y="238"/>
                  </a:cubicBezTo>
                  <a:cubicBezTo>
                    <a:pt x="398" y="238"/>
                    <a:pt x="398" y="237"/>
                    <a:pt x="399" y="237"/>
                  </a:cubicBezTo>
                  <a:cubicBezTo>
                    <a:pt x="399" y="237"/>
                    <a:pt x="399" y="237"/>
                    <a:pt x="399" y="236"/>
                  </a:cubicBezTo>
                  <a:cubicBezTo>
                    <a:pt x="399" y="235"/>
                    <a:pt x="399" y="235"/>
                    <a:pt x="399" y="235"/>
                  </a:cubicBezTo>
                  <a:cubicBezTo>
                    <a:pt x="399" y="234"/>
                    <a:pt x="399" y="233"/>
                    <a:pt x="399" y="231"/>
                  </a:cubicBezTo>
                  <a:cubicBezTo>
                    <a:pt x="398" y="231"/>
                    <a:pt x="398" y="231"/>
                    <a:pt x="398" y="231"/>
                  </a:cubicBezTo>
                  <a:cubicBezTo>
                    <a:pt x="397" y="229"/>
                    <a:pt x="397" y="228"/>
                    <a:pt x="397" y="227"/>
                  </a:cubicBezTo>
                  <a:cubicBezTo>
                    <a:pt x="397" y="227"/>
                    <a:pt x="397" y="227"/>
                    <a:pt x="397" y="227"/>
                  </a:cubicBezTo>
                  <a:cubicBezTo>
                    <a:pt x="397" y="226"/>
                    <a:pt x="398" y="224"/>
                    <a:pt x="399" y="224"/>
                  </a:cubicBezTo>
                  <a:cubicBezTo>
                    <a:pt x="399" y="224"/>
                    <a:pt x="399" y="224"/>
                    <a:pt x="399" y="224"/>
                  </a:cubicBezTo>
                  <a:cubicBezTo>
                    <a:pt x="399" y="223"/>
                    <a:pt x="399" y="222"/>
                    <a:pt x="399" y="221"/>
                  </a:cubicBezTo>
                  <a:cubicBezTo>
                    <a:pt x="399" y="221"/>
                    <a:pt x="398" y="221"/>
                    <a:pt x="398" y="221"/>
                  </a:cubicBezTo>
                  <a:cubicBezTo>
                    <a:pt x="397" y="221"/>
                    <a:pt x="397" y="220"/>
                    <a:pt x="397" y="220"/>
                  </a:cubicBezTo>
                  <a:cubicBezTo>
                    <a:pt x="397" y="219"/>
                    <a:pt x="397" y="219"/>
                    <a:pt x="397" y="218"/>
                  </a:cubicBezTo>
                  <a:cubicBezTo>
                    <a:pt x="398" y="218"/>
                    <a:pt x="399" y="217"/>
                    <a:pt x="399" y="217"/>
                  </a:cubicBezTo>
                  <a:cubicBezTo>
                    <a:pt x="400" y="216"/>
                    <a:pt x="400" y="216"/>
                    <a:pt x="401" y="214"/>
                  </a:cubicBezTo>
                  <a:cubicBezTo>
                    <a:pt x="403" y="211"/>
                    <a:pt x="403" y="209"/>
                    <a:pt x="403" y="208"/>
                  </a:cubicBezTo>
                  <a:cubicBezTo>
                    <a:pt x="402" y="207"/>
                    <a:pt x="402" y="207"/>
                    <a:pt x="402" y="207"/>
                  </a:cubicBezTo>
                  <a:cubicBezTo>
                    <a:pt x="402" y="206"/>
                    <a:pt x="402" y="204"/>
                    <a:pt x="403" y="203"/>
                  </a:cubicBezTo>
                  <a:cubicBezTo>
                    <a:pt x="403" y="201"/>
                    <a:pt x="403" y="198"/>
                    <a:pt x="401" y="196"/>
                  </a:cubicBezTo>
                  <a:cubicBezTo>
                    <a:pt x="401" y="195"/>
                    <a:pt x="400" y="195"/>
                    <a:pt x="400" y="194"/>
                  </a:cubicBezTo>
                  <a:cubicBezTo>
                    <a:pt x="399" y="194"/>
                    <a:pt x="398" y="194"/>
                    <a:pt x="398" y="192"/>
                  </a:cubicBezTo>
                  <a:cubicBezTo>
                    <a:pt x="398" y="188"/>
                    <a:pt x="397" y="187"/>
                    <a:pt x="396" y="186"/>
                  </a:cubicBezTo>
                  <a:cubicBezTo>
                    <a:pt x="395" y="185"/>
                    <a:pt x="395" y="185"/>
                    <a:pt x="395" y="185"/>
                  </a:cubicBezTo>
                  <a:cubicBezTo>
                    <a:pt x="394" y="184"/>
                    <a:pt x="393" y="184"/>
                    <a:pt x="393" y="182"/>
                  </a:cubicBezTo>
                  <a:cubicBezTo>
                    <a:pt x="394" y="182"/>
                    <a:pt x="394" y="181"/>
                    <a:pt x="394" y="181"/>
                  </a:cubicBezTo>
                  <a:cubicBezTo>
                    <a:pt x="394" y="180"/>
                    <a:pt x="395" y="179"/>
                    <a:pt x="394" y="178"/>
                  </a:cubicBezTo>
                  <a:cubicBezTo>
                    <a:pt x="393" y="176"/>
                    <a:pt x="392" y="175"/>
                    <a:pt x="391" y="174"/>
                  </a:cubicBezTo>
                  <a:cubicBezTo>
                    <a:pt x="390" y="173"/>
                    <a:pt x="390" y="172"/>
                    <a:pt x="389" y="172"/>
                  </a:cubicBezTo>
                  <a:cubicBezTo>
                    <a:pt x="388" y="170"/>
                    <a:pt x="386" y="169"/>
                    <a:pt x="386" y="169"/>
                  </a:cubicBezTo>
                  <a:cubicBezTo>
                    <a:pt x="386" y="169"/>
                    <a:pt x="386" y="169"/>
                    <a:pt x="386" y="169"/>
                  </a:cubicBezTo>
                  <a:cubicBezTo>
                    <a:pt x="386" y="169"/>
                    <a:pt x="386" y="169"/>
                    <a:pt x="386" y="169"/>
                  </a:cubicBezTo>
                  <a:cubicBezTo>
                    <a:pt x="385" y="112"/>
                    <a:pt x="385" y="112"/>
                    <a:pt x="385" y="112"/>
                  </a:cubicBezTo>
                  <a:cubicBezTo>
                    <a:pt x="385" y="112"/>
                    <a:pt x="384" y="110"/>
                    <a:pt x="382" y="110"/>
                  </a:cubicBezTo>
                  <a:cubicBezTo>
                    <a:pt x="381" y="110"/>
                    <a:pt x="380" y="110"/>
                    <a:pt x="379" y="110"/>
                  </a:cubicBezTo>
                  <a:cubicBezTo>
                    <a:pt x="378" y="110"/>
                    <a:pt x="378" y="110"/>
                    <a:pt x="377" y="110"/>
                  </a:cubicBezTo>
                  <a:cubicBezTo>
                    <a:pt x="377" y="110"/>
                    <a:pt x="377" y="111"/>
                    <a:pt x="377" y="111"/>
                  </a:cubicBezTo>
                  <a:cubicBezTo>
                    <a:pt x="377" y="112"/>
                    <a:pt x="376" y="113"/>
                    <a:pt x="376" y="113"/>
                  </a:cubicBezTo>
                  <a:cubicBezTo>
                    <a:pt x="375" y="112"/>
                    <a:pt x="375" y="112"/>
                    <a:pt x="375" y="112"/>
                  </a:cubicBezTo>
                  <a:cubicBezTo>
                    <a:pt x="374" y="112"/>
                    <a:pt x="374" y="111"/>
                    <a:pt x="373" y="110"/>
                  </a:cubicBezTo>
                  <a:cubicBezTo>
                    <a:pt x="373" y="108"/>
                    <a:pt x="373" y="108"/>
                    <a:pt x="372" y="108"/>
                  </a:cubicBezTo>
                  <a:cubicBezTo>
                    <a:pt x="371" y="108"/>
                    <a:pt x="371" y="108"/>
                    <a:pt x="370" y="108"/>
                  </a:cubicBezTo>
                  <a:cubicBezTo>
                    <a:pt x="370" y="108"/>
                    <a:pt x="369" y="109"/>
                    <a:pt x="368" y="109"/>
                  </a:cubicBezTo>
                  <a:cubicBezTo>
                    <a:pt x="365" y="109"/>
                    <a:pt x="364" y="107"/>
                    <a:pt x="363" y="106"/>
                  </a:cubicBezTo>
                  <a:cubicBezTo>
                    <a:pt x="363" y="106"/>
                    <a:pt x="362" y="106"/>
                    <a:pt x="362" y="106"/>
                  </a:cubicBezTo>
                  <a:cubicBezTo>
                    <a:pt x="361" y="105"/>
                    <a:pt x="359" y="105"/>
                    <a:pt x="357" y="102"/>
                  </a:cubicBezTo>
                  <a:cubicBezTo>
                    <a:pt x="354" y="99"/>
                    <a:pt x="352" y="97"/>
                    <a:pt x="350" y="98"/>
                  </a:cubicBezTo>
                  <a:cubicBezTo>
                    <a:pt x="349" y="98"/>
                    <a:pt x="348" y="99"/>
                    <a:pt x="348" y="100"/>
                  </a:cubicBezTo>
                  <a:cubicBezTo>
                    <a:pt x="347" y="100"/>
                    <a:pt x="347" y="100"/>
                    <a:pt x="347" y="100"/>
                  </a:cubicBezTo>
                  <a:cubicBezTo>
                    <a:pt x="347" y="101"/>
                    <a:pt x="347" y="101"/>
                    <a:pt x="347" y="101"/>
                  </a:cubicBezTo>
                  <a:cubicBezTo>
                    <a:pt x="346" y="102"/>
                    <a:pt x="345" y="103"/>
                    <a:pt x="344" y="103"/>
                  </a:cubicBezTo>
                  <a:cubicBezTo>
                    <a:pt x="344" y="103"/>
                    <a:pt x="343" y="102"/>
                    <a:pt x="342" y="102"/>
                  </a:cubicBezTo>
                  <a:cubicBezTo>
                    <a:pt x="341" y="101"/>
                    <a:pt x="341" y="100"/>
                    <a:pt x="340" y="100"/>
                  </a:cubicBezTo>
                  <a:cubicBezTo>
                    <a:pt x="340" y="99"/>
                    <a:pt x="340" y="99"/>
                    <a:pt x="339" y="99"/>
                  </a:cubicBezTo>
                  <a:cubicBezTo>
                    <a:pt x="337" y="99"/>
                    <a:pt x="334" y="99"/>
                    <a:pt x="334" y="101"/>
                  </a:cubicBezTo>
                  <a:cubicBezTo>
                    <a:pt x="334" y="102"/>
                    <a:pt x="333" y="104"/>
                    <a:pt x="331" y="104"/>
                  </a:cubicBezTo>
                  <a:cubicBezTo>
                    <a:pt x="331" y="104"/>
                    <a:pt x="330" y="104"/>
                    <a:pt x="330" y="103"/>
                  </a:cubicBezTo>
                  <a:cubicBezTo>
                    <a:pt x="329" y="103"/>
                    <a:pt x="329" y="102"/>
                    <a:pt x="328" y="102"/>
                  </a:cubicBezTo>
                  <a:cubicBezTo>
                    <a:pt x="328" y="101"/>
                    <a:pt x="328" y="101"/>
                    <a:pt x="328" y="101"/>
                  </a:cubicBezTo>
                  <a:cubicBezTo>
                    <a:pt x="327" y="101"/>
                    <a:pt x="327" y="101"/>
                    <a:pt x="327" y="101"/>
                  </a:cubicBezTo>
                  <a:cubicBezTo>
                    <a:pt x="324" y="102"/>
                    <a:pt x="322" y="104"/>
                    <a:pt x="320" y="105"/>
                  </a:cubicBezTo>
                  <a:cubicBezTo>
                    <a:pt x="320" y="106"/>
                    <a:pt x="320" y="106"/>
                    <a:pt x="320" y="106"/>
                  </a:cubicBezTo>
                  <a:cubicBezTo>
                    <a:pt x="319" y="107"/>
                    <a:pt x="318" y="109"/>
                    <a:pt x="316" y="109"/>
                  </a:cubicBezTo>
                  <a:cubicBezTo>
                    <a:pt x="316" y="109"/>
                    <a:pt x="315" y="108"/>
                    <a:pt x="315" y="108"/>
                  </a:cubicBezTo>
                  <a:cubicBezTo>
                    <a:pt x="313" y="107"/>
                    <a:pt x="311" y="105"/>
                    <a:pt x="309" y="103"/>
                  </a:cubicBezTo>
                  <a:cubicBezTo>
                    <a:pt x="308" y="102"/>
                    <a:pt x="308" y="102"/>
                    <a:pt x="308" y="102"/>
                  </a:cubicBezTo>
                  <a:cubicBezTo>
                    <a:pt x="307" y="101"/>
                    <a:pt x="306" y="100"/>
                    <a:pt x="306" y="100"/>
                  </a:cubicBezTo>
                  <a:cubicBezTo>
                    <a:pt x="305" y="100"/>
                    <a:pt x="305" y="100"/>
                    <a:pt x="305" y="100"/>
                  </a:cubicBezTo>
                  <a:cubicBezTo>
                    <a:pt x="305" y="101"/>
                    <a:pt x="305" y="101"/>
                    <a:pt x="305" y="101"/>
                  </a:cubicBezTo>
                  <a:cubicBezTo>
                    <a:pt x="304" y="102"/>
                    <a:pt x="304" y="103"/>
                    <a:pt x="303" y="103"/>
                  </a:cubicBezTo>
                  <a:cubicBezTo>
                    <a:pt x="303" y="103"/>
                    <a:pt x="302" y="103"/>
                    <a:pt x="302" y="103"/>
                  </a:cubicBezTo>
                  <a:cubicBezTo>
                    <a:pt x="301" y="101"/>
                    <a:pt x="300" y="100"/>
                    <a:pt x="299" y="99"/>
                  </a:cubicBezTo>
                  <a:cubicBezTo>
                    <a:pt x="298" y="99"/>
                    <a:pt x="298" y="98"/>
                    <a:pt x="298" y="98"/>
                  </a:cubicBezTo>
                  <a:cubicBezTo>
                    <a:pt x="297" y="97"/>
                    <a:pt x="297" y="97"/>
                    <a:pt x="297" y="97"/>
                  </a:cubicBezTo>
                  <a:cubicBezTo>
                    <a:pt x="297" y="97"/>
                    <a:pt x="297" y="97"/>
                    <a:pt x="297" y="98"/>
                  </a:cubicBezTo>
                  <a:cubicBezTo>
                    <a:pt x="296" y="99"/>
                    <a:pt x="296" y="100"/>
                    <a:pt x="296" y="100"/>
                  </a:cubicBezTo>
                  <a:cubicBezTo>
                    <a:pt x="296" y="101"/>
                    <a:pt x="295" y="101"/>
                    <a:pt x="295" y="103"/>
                  </a:cubicBezTo>
                  <a:cubicBezTo>
                    <a:pt x="295" y="104"/>
                    <a:pt x="295" y="107"/>
                    <a:pt x="294" y="107"/>
                  </a:cubicBezTo>
                  <a:cubicBezTo>
                    <a:pt x="293" y="107"/>
                    <a:pt x="293" y="107"/>
                    <a:pt x="293" y="107"/>
                  </a:cubicBezTo>
                  <a:cubicBezTo>
                    <a:pt x="293" y="107"/>
                    <a:pt x="293" y="107"/>
                    <a:pt x="293" y="107"/>
                  </a:cubicBezTo>
                  <a:cubicBezTo>
                    <a:pt x="292" y="107"/>
                    <a:pt x="290" y="106"/>
                    <a:pt x="291" y="104"/>
                  </a:cubicBezTo>
                  <a:cubicBezTo>
                    <a:pt x="291" y="103"/>
                    <a:pt x="291" y="103"/>
                    <a:pt x="291" y="102"/>
                  </a:cubicBezTo>
                  <a:cubicBezTo>
                    <a:pt x="291" y="101"/>
                    <a:pt x="292" y="101"/>
                    <a:pt x="291" y="100"/>
                  </a:cubicBezTo>
                  <a:cubicBezTo>
                    <a:pt x="291" y="100"/>
                    <a:pt x="291" y="100"/>
                    <a:pt x="291" y="100"/>
                  </a:cubicBezTo>
                  <a:cubicBezTo>
                    <a:pt x="290" y="100"/>
                    <a:pt x="290" y="100"/>
                    <a:pt x="290" y="100"/>
                  </a:cubicBezTo>
                  <a:cubicBezTo>
                    <a:pt x="290" y="100"/>
                    <a:pt x="289" y="100"/>
                    <a:pt x="289" y="100"/>
                  </a:cubicBezTo>
                  <a:cubicBezTo>
                    <a:pt x="285" y="100"/>
                    <a:pt x="285" y="101"/>
                    <a:pt x="285" y="101"/>
                  </a:cubicBezTo>
                  <a:cubicBezTo>
                    <a:pt x="285" y="102"/>
                    <a:pt x="284" y="103"/>
                    <a:pt x="283" y="103"/>
                  </a:cubicBezTo>
                  <a:cubicBezTo>
                    <a:pt x="282" y="103"/>
                    <a:pt x="281" y="102"/>
                    <a:pt x="281" y="102"/>
                  </a:cubicBezTo>
                  <a:cubicBezTo>
                    <a:pt x="281" y="101"/>
                    <a:pt x="281" y="101"/>
                    <a:pt x="281" y="101"/>
                  </a:cubicBezTo>
                  <a:cubicBezTo>
                    <a:pt x="280" y="100"/>
                    <a:pt x="279" y="99"/>
                    <a:pt x="277" y="99"/>
                  </a:cubicBezTo>
                  <a:cubicBezTo>
                    <a:pt x="275" y="98"/>
                    <a:pt x="273" y="98"/>
                    <a:pt x="272" y="100"/>
                  </a:cubicBezTo>
                  <a:cubicBezTo>
                    <a:pt x="272" y="101"/>
                    <a:pt x="270" y="103"/>
                    <a:pt x="269" y="103"/>
                  </a:cubicBezTo>
                  <a:cubicBezTo>
                    <a:pt x="268" y="103"/>
                    <a:pt x="268" y="103"/>
                    <a:pt x="267" y="102"/>
                  </a:cubicBezTo>
                  <a:cubicBezTo>
                    <a:pt x="267" y="101"/>
                    <a:pt x="267" y="100"/>
                    <a:pt x="267" y="99"/>
                  </a:cubicBezTo>
                  <a:cubicBezTo>
                    <a:pt x="267" y="98"/>
                    <a:pt x="267" y="97"/>
                    <a:pt x="267" y="97"/>
                  </a:cubicBezTo>
                  <a:cubicBezTo>
                    <a:pt x="266" y="96"/>
                    <a:pt x="266" y="96"/>
                    <a:pt x="266" y="96"/>
                  </a:cubicBezTo>
                  <a:cubicBezTo>
                    <a:pt x="265" y="96"/>
                    <a:pt x="264" y="96"/>
                    <a:pt x="264" y="94"/>
                  </a:cubicBezTo>
                  <a:cubicBezTo>
                    <a:pt x="264" y="93"/>
                    <a:pt x="264" y="93"/>
                    <a:pt x="264" y="93"/>
                  </a:cubicBezTo>
                  <a:cubicBezTo>
                    <a:pt x="264" y="93"/>
                    <a:pt x="264" y="92"/>
                    <a:pt x="264" y="92"/>
                  </a:cubicBezTo>
                  <a:cubicBezTo>
                    <a:pt x="264" y="92"/>
                    <a:pt x="264" y="91"/>
                    <a:pt x="263" y="91"/>
                  </a:cubicBezTo>
                  <a:cubicBezTo>
                    <a:pt x="262" y="91"/>
                    <a:pt x="262" y="91"/>
                    <a:pt x="261" y="91"/>
                  </a:cubicBezTo>
                  <a:cubicBezTo>
                    <a:pt x="261" y="91"/>
                    <a:pt x="260" y="91"/>
                    <a:pt x="260" y="91"/>
                  </a:cubicBezTo>
                  <a:cubicBezTo>
                    <a:pt x="259" y="91"/>
                    <a:pt x="259" y="91"/>
                    <a:pt x="259" y="92"/>
                  </a:cubicBezTo>
                  <a:cubicBezTo>
                    <a:pt x="258" y="92"/>
                    <a:pt x="258" y="92"/>
                    <a:pt x="258" y="92"/>
                  </a:cubicBezTo>
                  <a:cubicBezTo>
                    <a:pt x="258" y="92"/>
                    <a:pt x="258" y="92"/>
                    <a:pt x="258" y="92"/>
                  </a:cubicBezTo>
                  <a:cubicBezTo>
                    <a:pt x="257" y="92"/>
                    <a:pt x="257" y="92"/>
                    <a:pt x="257" y="92"/>
                  </a:cubicBezTo>
                  <a:cubicBezTo>
                    <a:pt x="257" y="92"/>
                    <a:pt x="257" y="92"/>
                    <a:pt x="256" y="93"/>
                  </a:cubicBezTo>
                  <a:cubicBezTo>
                    <a:pt x="256" y="95"/>
                    <a:pt x="254" y="96"/>
                    <a:pt x="254" y="96"/>
                  </a:cubicBezTo>
                  <a:cubicBezTo>
                    <a:pt x="253" y="96"/>
                    <a:pt x="252" y="95"/>
                    <a:pt x="252" y="94"/>
                  </a:cubicBezTo>
                  <a:cubicBezTo>
                    <a:pt x="252" y="94"/>
                    <a:pt x="252" y="94"/>
                    <a:pt x="252" y="94"/>
                  </a:cubicBezTo>
                  <a:cubicBezTo>
                    <a:pt x="252" y="92"/>
                    <a:pt x="252" y="92"/>
                    <a:pt x="250" y="92"/>
                  </a:cubicBezTo>
                  <a:cubicBezTo>
                    <a:pt x="249" y="92"/>
                    <a:pt x="249" y="92"/>
                    <a:pt x="249" y="92"/>
                  </a:cubicBezTo>
                  <a:cubicBezTo>
                    <a:pt x="249" y="92"/>
                    <a:pt x="248" y="92"/>
                    <a:pt x="247" y="92"/>
                  </a:cubicBezTo>
                  <a:cubicBezTo>
                    <a:pt x="246" y="92"/>
                    <a:pt x="246" y="93"/>
                    <a:pt x="245" y="93"/>
                  </a:cubicBezTo>
                  <a:cubicBezTo>
                    <a:pt x="244" y="93"/>
                    <a:pt x="243" y="92"/>
                    <a:pt x="243" y="92"/>
                  </a:cubicBezTo>
                  <a:cubicBezTo>
                    <a:pt x="243" y="92"/>
                    <a:pt x="243" y="92"/>
                    <a:pt x="243" y="92"/>
                  </a:cubicBezTo>
                  <a:cubicBezTo>
                    <a:pt x="243" y="92"/>
                    <a:pt x="243" y="92"/>
                    <a:pt x="243" y="92"/>
                  </a:cubicBezTo>
                  <a:cubicBezTo>
                    <a:pt x="243" y="92"/>
                    <a:pt x="242" y="89"/>
                    <a:pt x="239" y="90"/>
                  </a:cubicBezTo>
                  <a:cubicBezTo>
                    <a:pt x="238" y="90"/>
                    <a:pt x="238" y="90"/>
                    <a:pt x="238" y="90"/>
                  </a:cubicBezTo>
                  <a:cubicBezTo>
                    <a:pt x="236" y="90"/>
                    <a:pt x="235" y="89"/>
                    <a:pt x="234" y="89"/>
                  </a:cubicBezTo>
                  <a:cubicBezTo>
                    <a:pt x="234" y="89"/>
                    <a:pt x="233" y="89"/>
                    <a:pt x="232" y="88"/>
                  </a:cubicBezTo>
                  <a:cubicBezTo>
                    <a:pt x="230" y="88"/>
                    <a:pt x="230" y="86"/>
                    <a:pt x="230" y="85"/>
                  </a:cubicBezTo>
                  <a:cubicBezTo>
                    <a:pt x="230" y="84"/>
                    <a:pt x="230" y="83"/>
                    <a:pt x="230" y="83"/>
                  </a:cubicBezTo>
                  <a:cubicBezTo>
                    <a:pt x="229" y="82"/>
                    <a:pt x="229" y="82"/>
                    <a:pt x="229" y="82"/>
                  </a:cubicBezTo>
                  <a:cubicBezTo>
                    <a:pt x="228" y="81"/>
                    <a:pt x="228" y="79"/>
                    <a:pt x="226" y="79"/>
                  </a:cubicBezTo>
                  <a:cubicBezTo>
                    <a:pt x="226" y="80"/>
                    <a:pt x="226" y="80"/>
                    <a:pt x="225" y="81"/>
                  </a:cubicBezTo>
                  <a:cubicBezTo>
                    <a:pt x="225" y="81"/>
                    <a:pt x="225" y="82"/>
                    <a:pt x="224" y="82"/>
                  </a:cubicBezTo>
                  <a:cubicBezTo>
                    <a:pt x="223" y="82"/>
                    <a:pt x="223" y="82"/>
                    <a:pt x="223" y="82"/>
                  </a:cubicBezTo>
                  <a:cubicBezTo>
                    <a:pt x="222" y="82"/>
                    <a:pt x="222" y="82"/>
                    <a:pt x="221" y="82"/>
                  </a:cubicBezTo>
                  <a:cubicBezTo>
                    <a:pt x="221" y="82"/>
                    <a:pt x="220" y="82"/>
                    <a:pt x="220" y="82"/>
                  </a:cubicBezTo>
                  <a:cubicBezTo>
                    <a:pt x="219" y="82"/>
                    <a:pt x="219" y="82"/>
                    <a:pt x="219" y="82"/>
                  </a:cubicBezTo>
                  <a:cubicBezTo>
                    <a:pt x="218" y="82"/>
                    <a:pt x="217" y="82"/>
                    <a:pt x="216" y="81"/>
                  </a:cubicBezTo>
                  <a:cubicBezTo>
                    <a:pt x="215" y="80"/>
                    <a:pt x="214" y="79"/>
                    <a:pt x="213" y="78"/>
                  </a:cubicBezTo>
                  <a:cubicBezTo>
                    <a:pt x="212" y="76"/>
                    <a:pt x="212" y="75"/>
                    <a:pt x="210" y="74"/>
                  </a:cubicBezTo>
                  <a:cubicBezTo>
                    <a:pt x="208" y="73"/>
                    <a:pt x="209" y="13"/>
                    <a:pt x="209" y="5"/>
                  </a:cubicBezTo>
                  <a:cubicBezTo>
                    <a:pt x="122" y="1"/>
                    <a:pt x="122" y="1"/>
                    <a:pt x="122" y="1"/>
                  </a:cubicBezTo>
                  <a:cubicBezTo>
                    <a:pt x="111" y="161"/>
                    <a:pt x="111" y="161"/>
                    <a:pt x="111" y="161"/>
                  </a:cubicBezTo>
                  <a:cubicBezTo>
                    <a:pt x="111" y="161"/>
                    <a:pt x="111" y="164"/>
                    <a:pt x="109" y="164"/>
                  </a:cubicBezTo>
                  <a:cubicBezTo>
                    <a:pt x="107" y="164"/>
                    <a:pt x="6" y="156"/>
                    <a:pt x="2" y="155"/>
                  </a:cubicBezTo>
                  <a:cubicBezTo>
                    <a:pt x="2" y="155"/>
                    <a:pt x="2" y="155"/>
                    <a:pt x="2" y="155"/>
                  </a:cubicBezTo>
                  <a:cubicBezTo>
                    <a:pt x="1" y="155"/>
                    <a:pt x="1" y="155"/>
                    <a:pt x="1" y="155"/>
                  </a:cubicBezTo>
                  <a:cubicBezTo>
                    <a:pt x="1" y="155"/>
                    <a:pt x="1" y="155"/>
                    <a:pt x="1" y="155"/>
                  </a:cubicBezTo>
                  <a:cubicBezTo>
                    <a:pt x="1" y="155"/>
                    <a:pt x="1" y="156"/>
                    <a:pt x="4" y="163"/>
                  </a:cubicBezTo>
                  <a:cubicBezTo>
                    <a:pt x="6" y="163"/>
                    <a:pt x="6" y="163"/>
                    <a:pt x="6" y="163"/>
                  </a:cubicBezTo>
                  <a:cubicBezTo>
                    <a:pt x="7" y="163"/>
                    <a:pt x="13" y="167"/>
                    <a:pt x="13" y="173"/>
                  </a:cubicBezTo>
                  <a:cubicBezTo>
                    <a:pt x="13" y="176"/>
                    <a:pt x="13" y="176"/>
                    <a:pt x="14" y="176"/>
                  </a:cubicBezTo>
                  <a:cubicBezTo>
                    <a:pt x="15" y="176"/>
                    <a:pt x="16" y="176"/>
                    <a:pt x="18" y="177"/>
                  </a:cubicBezTo>
                  <a:cubicBezTo>
                    <a:pt x="22" y="180"/>
                    <a:pt x="24" y="182"/>
                    <a:pt x="27" y="185"/>
                  </a:cubicBezTo>
                  <a:cubicBezTo>
                    <a:pt x="28" y="186"/>
                    <a:pt x="28" y="186"/>
                    <a:pt x="29" y="187"/>
                  </a:cubicBezTo>
                  <a:cubicBezTo>
                    <a:pt x="31" y="189"/>
                    <a:pt x="32" y="190"/>
                    <a:pt x="33" y="194"/>
                  </a:cubicBezTo>
                  <a:cubicBezTo>
                    <a:pt x="33" y="196"/>
                    <a:pt x="35" y="197"/>
                    <a:pt x="37" y="198"/>
                  </a:cubicBezTo>
                  <a:cubicBezTo>
                    <a:pt x="38" y="198"/>
                    <a:pt x="39" y="198"/>
                    <a:pt x="41" y="200"/>
                  </a:cubicBezTo>
                  <a:cubicBezTo>
                    <a:pt x="42" y="201"/>
                    <a:pt x="43" y="201"/>
                    <a:pt x="43" y="202"/>
                  </a:cubicBezTo>
                  <a:cubicBezTo>
                    <a:pt x="45" y="204"/>
                    <a:pt x="47" y="206"/>
                    <a:pt x="50" y="208"/>
                  </a:cubicBezTo>
                  <a:cubicBezTo>
                    <a:pt x="54" y="211"/>
                    <a:pt x="54" y="212"/>
                    <a:pt x="54" y="214"/>
                  </a:cubicBezTo>
                  <a:cubicBezTo>
                    <a:pt x="54" y="214"/>
                    <a:pt x="54" y="215"/>
                    <a:pt x="54" y="215"/>
                  </a:cubicBezTo>
                  <a:cubicBezTo>
                    <a:pt x="54" y="216"/>
                    <a:pt x="53" y="216"/>
                    <a:pt x="53" y="217"/>
                  </a:cubicBezTo>
                  <a:cubicBezTo>
                    <a:pt x="53" y="218"/>
                    <a:pt x="53" y="218"/>
                    <a:pt x="57" y="223"/>
                  </a:cubicBezTo>
                  <a:cubicBezTo>
                    <a:pt x="59" y="225"/>
                    <a:pt x="59" y="226"/>
                    <a:pt x="59" y="227"/>
                  </a:cubicBezTo>
                  <a:cubicBezTo>
                    <a:pt x="59" y="228"/>
                    <a:pt x="59" y="228"/>
                    <a:pt x="58" y="228"/>
                  </a:cubicBezTo>
                  <a:cubicBezTo>
                    <a:pt x="57" y="229"/>
                    <a:pt x="56" y="229"/>
                    <a:pt x="55" y="231"/>
                  </a:cubicBezTo>
                  <a:cubicBezTo>
                    <a:pt x="55" y="233"/>
                    <a:pt x="56" y="236"/>
                    <a:pt x="58" y="239"/>
                  </a:cubicBezTo>
                  <a:cubicBezTo>
                    <a:pt x="59" y="240"/>
                    <a:pt x="60" y="242"/>
                    <a:pt x="60" y="243"/>
                  </a:cubicBezTo>
                  <a:cubicBezTo>
                    <a:pt x="61" y="246"/>
                    <a:pt x="63" y="247"/>
                    <a:pt x="66" y="248"/>
                  </a:cubicBezTo>
                  <a:cubicBezTo>
                    <a:pt x="66" y="248"/>
                    <a:pt x="66" y="248"/>
                    <a:pt x="66" y="248"/>
                  </a:cubicBezTo>
                  <a:cubicBezTo>
                    <a:pt x="68" y="249"/>
                    <a:pt x="68" y="249"/>
                    <a:pt x="69" y="250"/>
                  </a:cubicBezTo>
                  <a:cubicBezTo>
                    <a:pt x="69" y="251"/>
                    <a:pt x="69" y="252"/>
                    <a:pt x="70" y="253"/>
                  </a:cubicBezTo>
                  <a:cubicBezTo>
                    <a:pt x="71" y="255"/>
                    <a:pt x="76" y="257"/>
                    <a:pt x="79" y="257"/>
                  </a:cubicBezTo>
                  <a:cubicBezTo>
                    <a:pt x="80" y="257"/>
                    <a:pt x="82" y="259"/>
                    <a:pt x="84" y="260"/>
                  </a:cubicBezTo>
                  <a:cubicBezTo>
                    <a:pt x="85" y="262"/>
                    <a:pt x="86" y="263"/>
                    <a:pt x="87" y="263"/>
                  </a:cubicBezTo>
                  <a:cubicBezTo>
                    <a:pt x="87" y="263"/>
                    <a:pt x="87" y="263"/>
                    <a:pt x="87" y="263"/>
                  </a:cubicBezTo>
                  <a:cubicBezTo>
                    <a:pt x="87" y="263"/>
                    <a:pt x="87" y="263"/>
                    <a:pt x="87" y="263"/>
                  </a:cubicBezTo>
                  <a:cubicBezTo>
                    <a:pt x="89" y="263"/>
                    <a:pt x="94" y="266"/>
                    <a:pt x="98" y="269"/>
                  </a:cubicBezTo>
                  <a:cubicBezTo>
                    <a:pt x="100" y="270"/>
                    <a:pt x="101" y="271"/>
                    <a:pt x="102" y="271"/>
                  </a:cubicBezTo>
                  <a:cubicBezTo>
                    <a:pt x="102" y="272"/>
                    <a:pt x="103" y="272"/>
                    <a:pt x="104" y="272"/>
                  </a:cubicBezTo>
                  <a:cubicBezTo>
                    <a:pt x="104" y="272"/>
                    <a:pt x="105" y="271"/>
                    <a:pt x="105" y="270"/>
                  </a:cubicBezTo>
                  <a:cubicBezTo>
                    <a:pt x="106" y="269"/>
                    <a:pt x="106" y="268"/>
                    <a:pt x="108" y="267"/>
                  </a:cubicBezTo>
                  <a:cubicBezTo>
                    <a:pt x="110" y="265"/>
                    <a:pt x="111" y="263"/>
                    <a:pt x="111" y="260"/>
                  </a:cubicBezTo>
                  <a:cubicBezTo>
                    <a:pt x="112" y="259"/>
                    <a:pt x="112" y="258"/>
                    <a:pt x="112" y="258"/>
                  </a:cubicBezTo>
                  <a:cubicBezTo>
                    <a:pt x="113" y="255"/>
                    <a:pt x="114" y="253"/>
                    <a:pt x="115" y="252"/>
                  </a:cubicBezTo>
                  <a:cubicBezTo>
                    <a:pt x="115" y="251"/>
                    <a:pt x="116" y="251"/>
                    <a:pt x="116" y="250"/>
                  </a:cubicBezTo>
                  <a:cubicBezTo>
                    <a:pt x="116" y="250"/>
                    <a:pt x="116" y="249"/>
                    <a:pt x="116" y="249"/>
                  </a:cubicBezTo>
                  <a:cubicBezTo>
                    <a:pt x="116" y="247"/>
                    <a:pt x="117" y="244"/>
                    <a:pt x="122" y="244"/>
                  </a:cubicBezTo>
                  <a:cubicBezTo>
                    <a:pt x="125" y="243"/>
                    <a:pt x="127" y="242"/>
                    <a:pt x="128" y="242"/>
                  </a:cubicBezTo>
                  <a:cubicBezTo>
                    <a:pt x="129" y="241"/>
                    <a:pt x="130" y="240"/>
                    <a:pt x="131" y="240"/>
                  </a:cubicBezTo>
                  <a:cubicBezTo>
                    <a:pt x="132" y="240"/>
                    <a:pt x="132" y="240"/>
                    <a:pt x="132" y="240"/>
                  </a:cubicBezTo>
                  <a:cubicBezTo>
                    <a:pt x="134" y="241"/>
                    <a:pt x="135" y="242"/>
                    <a:pt x="136" y="243"/>
                  </a:cubicBezTo>
                  <a:cubicBezTo>
                    <a:pt x="137" y="243"/>
                    <a:pt x="137" y="244"/>
                    <a:pt x="138" y="244"/>
                  </a:cubicBezTo>
                  <a:cubicBezTo>
                    <a:pt x="140" y="244"/>
                    <a:pt x="140" y="244"/>
                    <a:pt x="141" y="244"/>
                  </a:cubicBezTo>
                  <a:cubicBezTo>
                    <a:pt x="142" y="243"/>
                    <a:pt x="142" y="243"/>
                    <a:pt x="143" y="243"/>
                  </a:cubicBezTo>
                  <a:cubicBezTo>
                    <a:pt x="144" y="243"/>
                    <a:pt x="144" y="243"/>
                    <a:pt x="145" y="243"/>
                  </a:cubicBezTo>
                  <a:cubicBezTo>
                    <a:pt x="146" y="243"/>
                    <a:pt x="147" y="243"/>
                    <a:pt x="147" y="244"/>
                  </a:cubicBezTo>
                  <a:cubicBezTo>
                    <a:pt x="148" y="245"/>
                    <a:pt x="148" y="245"/>
                    <a:pt x="148" y="245"/>
                  </a:cubicBezTo>
                  <a:cubicBezTo>
                    <a:pt x="148" y="245"/>
                    <a:pt x="149" y="246"/>
                    <a:pt x="150" y="246"/>
                  </a:cubicBezTo>
                  <a:cubicBezTo>
                    <a:pt x="151" y="246"/>
                    <a:pt x="152" y="245"/>
                    <a:pt x="153" y="244"/>
                  </a:cubicBezTo>
                  <a:cubicBezTo>
                    <a:pt x="154" y="244"/>
                    <a:pt x="154" y="244"/>
                    <a:pt x="154" y="244"/>
                  </a:cubicBezTo>
                  <a:cubicBezTo>
                    <a:pt x="155" y="244"/>
                    <a:pt x="158" y="247"/>
                    <a:pt x="161" y="251"/>
                  </a:cubicBezTo>
                  <a:cubicBezTo>
                    <a:pt x="162" y="253"/>
                    <a:pt x="163" y="254"/>
                    <a:pt x="164" y="255"/>
                  </a:cubicBezTo>
                  <a:cubicBezTo>
                    <a:pt x="167" y="258"/>
                    <a:pt x="173" y="263"/>
                    <a:pt x="177" y="265"/>
                  </a:cubicBezTo>
                  <a:cubicBezTo>
                    <a:pt x="178" y="266"/>
                    <a:pt x="178" y="267"/>
                    <a:pt x="178" y="268"/>
                  </a:cubicBezTo>
                  <a:cubicBezTo>
                    <a:pt x="179" y="270"/>
                    <a:pt x="179" y="273"/>
                    <a:pt x="184" y="280"/>
                  </a:cubicBezTo>
                  <a:cubicBezTo>
                    <a:pt x="189" y="288"/>
                    <a:pt x="189" y="291"/>
                    <a:pt x="190" y="293"/>
                  </a:cubicBezTo>
                  <a:cubicBezTo>
                    <a:pt x="190" y="295"/>
                    <a:pt x="190" y="295"/>
                    <a:pt x="191" y="296"/>
                  </a:cubicBezTo>
                  <a:cubicBezTo>
                    <a:pt x="192" y="298"/>
                    <a:pt x="192" y="299"/>
                    <a:pt x="192" y="300"/>
                  </a:cubicBezTo>
                  <a:cubicBezTo>
                    <a:pt x="191" y="300"/>
                    <a:pt x="191" y="301"/>
                    <a:pt x="193" y="302"/>
                  </a:cubicBezTo>
                  <a:cubicBezTo>
                    <a:pt x="196" y="303"/>
                    <a:pt x="204" y="314"/>
                    <a:pt x="206" y="317"/>
                  </a:cubicBezTo>
                  <a:cubicBezTo>
                    <a:pt x="206" y="317"/>
                    <a:pt x="207" y="318"/>
                    <a:pt x="207" y="319"/>
                  </a:cubicBezTo>
                  <a:cubicBezTo>
                    <a:pt x="208" y="321"/>
                    <a:pt x="208" y="322"/>
                    <a:pt x="210" y="322"/>
                  </a:cubicBezTo>
                  <a:cubicBezTo>
                    <a:pt x="212" y="323"/>
                    <a:pt x="213" y="324"/>
                    <a:pt x="214" y="325"/>
                  </a:cubicBezTo>
                  <a:cubicBezTo>
                    <a:pt x="215" y="326"/>
                    <a:pt x="215" y="326"/>
                    <a:pt x="216" y="327"/>
                  </a:cubicBezTo>
                  <a:cubicBezTo>
                    <a:pt x="217" y="328"/>
                    <a:pt x="217" y="328"/>
                    <a:pt x="216" y="329"/>
                  </a:cubicBezTo>
                  <a:cubicBezTo>
                    <a:pt x="216" y="330"/>
                    <a:pt x="216" y="330"/>
                    <a:pt x="216" y="331"/>
                  </a:cubicBezTo>
                  <a:cubicBezTo>
                    <a:pt x="215" y="332"/>
                    <a:pt x="215" y="332"/>
                    <a:pt x="215" y="332"/>
                  </a:cubicBezTo>
                  <a:cubicBezTo>
                    <a:pt x="215" y="334"/>
                    <a:pt x="215" y="336"/>
                    <a:pt x="218" y="338"/>
                  </a:cubicBezTo>
                  <a:cubicBezTo>
                    <a:pt x="219" y="338"/>
                    <a:pt x="219" y="338"/>
                    <a:pt x="219" y="339"/>
                  </a:cubicBezTo>
                  <a:cubicBezTo>
                    <a:pt x="219" y="340"/>
                    <a:pt x="219" y="341"/>
                    <a:pt x="218" y="342"/>
                  </a:cubicBezTo>
                  <a:cubicBezTo>
                    <a:pt x="217" y="343"/>
                    <a:pt x="217" y="344"/>
                    <a:pt x="218" y="346"/>
                  </a:cubicBezTo>
                  <a:cubicBezTo>
                    <a:pt x="219" y="347"/>
                    <a:pt x="220" y="350"/>
                    <a:pt x="222" y="352"/>
                  </a:cubicBezTo>
                  <a:cubicBezTo>
                    <a:pt x="223" y="355"/>
                    <a:pt x="224" y="357"/>
                    <a:pt x="225" y="358"/>
                  </a:cubicBezTo>
                  <a:cubicBezTo>
                    <a:pt x="226" y="359"/>
                    <a:pt x="226" y="360"/>
                    <a:pt x="226" y="361"/>
                  </a:cubicBezTo>
                  <a:cubicBezTo>
                    <a:pt x="226" y="363"/>
                    <a:pt x="225" y="364"/>
                    <a:pt x="226" y="364"/>
                  </a:cubicBezTo>
                  <a:cubicBezTo>
                    <a:pt x="227" y="365"/>
                    <a:pt x="228" y="366"/>
                    <a:pt x="228" y="367"/>
                  </a:cubicBezTo>
                  <a:cubicBezTo>
                    <a:pt x="228" y="368"/>
                    <a:pt x="228" y="368"/>
                    <a:pt x="229" y="368"/>
                  </a:cubicBezTo>
                  <a:cubicBezTo>
                    <a:pt x="229" y="368"/>
                    <a:pt x="232" y="369"/>
                    <a:pt x="237" y="371"/>
                  </a:cubicBezTo>
                  <a:cubicBezTo>
                    <a:pt x="239" y="372"/>
                    <a:pt x="239" y="373"/>
                    <a:pt x="240" y="373"/>
                  </a:cubicBezTo>
                  <a:cubicBezTo>
                    <a:pt x="241" y="374"/>
                    <a:pt x="241" y="374"/>
                    <a:pt x="243" y="374"/>
                  </a:cubicBezTo>
                  <a:cubicBezTo>
                    <a:pt x="244" y="374"/>
                    <a:pt x="244" y="374"/>
                    <a:pt x="244" y="374"/>
                  </a:cubicBezTo>
                  <a:cubicBezTo>
                    <a:pt x="246" y="374"/>
                    <a:pt x="247" y="375"/>
                    <a:pt x="249" y="376"/>
                  </a:cubicBezTo>
                  <a:cubicBezTo>
                    <a:pt x="250" y="377"/>
                    <a:pt x="251" y="377"/>
                    <a:pt x="252" y="378"/>
                  </a:cubicBezTo>
                  <a:cubicBezTo>
                    <a:pt x="252" y="378"/>
                    <a:pt x="253" y="378"/>
                    <a:pt x="253" y="379"/>
                  </a:cubicBezTo>
                  <a:cubicBezTo>
                    <a:pt x="256" y="381"/>
                    <a:pt x="257" y="381"/>
                    <a:pt x="260" y="382"/>
                  </a:cubicBezTo>
                  <a:cubicBezTo>
                    <a:pt x="261" y="382"/>
                    <a:pt x="262" y="382"/>
                    <a:pt x="263" y="382"/>
                  </a:cubicBezTo>
                  <a:cubicBezTo>
                    <a:pt x="264" y="382"/>
                    <a:pt x="265" y="382"/>
                    <a:pt x="267" y="381"/>
                  </a:cubicBezTo>
                  <a:cubicBezTo>
                    <a:pt x="267" y="380"/>
                    <a:pt x="268" y="380"/>
                    <a:pt x="269" y="38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 name="Freeform 298">
              <a:extLst>
                <a:ext uri="{FF2B5EF4-FFF2-40B4-BE49-F238E27FC236}">
                  <a16:creationId xmlns:a16="http://schemas.microsoft.com/office/drawing/2014/main" xmlns="" id="{14AA0CB5-E3E2-4349-8528-C9AFE2CF7208}"/>
                </a:ext>
              </a:extLst>
            </p:cNvPr>
            <p:cNvSpPr>
              <a:spLocks noEditPoints="1"/>
            </p:cNvSpPr>
            <p:nvPr/>
          </p:nvSpPr>
          <p:spPr bwMode="auto">
            <a:xfrm>
              <a:off x="5387975" y="1993901"/>
              <a:ext cx="709613" cy="439738"/>
            </a:xfrm>
            <a:custGeom>
              <a:avLst/>
              <a:gdLst>
                <a:gd name="T0" fmla="*/ 179 w 189"/>
                <a:gd name="T1" fmla="*/ 117 h 117"/>
                <a:gd name="T2" fmla="*/ 179 w 189"/>
                <a:gd name="T3" fmla="*/ 117 h 117"/>
                <a:gd name="T4" fmla="*/ 0 w 189"/>
                <a:gd name="T5" fmla="*/ 109 h 117"/>
                <a:gd name="T6" fmla="*/ 0 w 189"/>
                <a:gd name="T7" fmla="*/ 109 h 117"/>
                <a:gd name="T8" fmla="*/ 9 w 189"/>
                <a:gd name="T9" fmla="*/ 0 h 117"/>
                <a:gd name="T10" fmla="*/ 9 w 189"/>
                <a:gd name="T11" fmla="*/ 0 h 117"/>
                <a:gd name="T12" fmla="*/ 136 w 189"/>
                <a:gd name="T13" fmla="*/ 5 h 117"/>
                <a:gd name="T14" fmla="*/ 172 w 189"/>
                <a:gd name="T15" fmla="*/ 5 h 117"/>
                <a:gd name="T16" fmla="*/ 173 w 189"/>
                <a:gd name="T17" fmla="*/ 5 h 117"/>
                <a:gd name="T18" fmla="*/ 173 w 189"/>
                <a:gd name="T19" fmla="*/ 5 h 117"/>
                <a:gd name="T20" fmla="*/ 175 w 189"/>
                <a:gd name="T21" fmla="*/ 14 h 117"/>
                <a:gd name="T22" fmla="*/ 176 w 189"/>
                <a:gd name="T23" fmla="*/ 19 h 117"/>
                <a:gd name="T24" fmla="*/ 175 w 189"/>
                <a:gd name="T25" fmla="*/ 36 h 117"/>
                <a:gd name="T26" fmla="*/ 182 w 189"/>
                <a:gd name="T27" fmla="*/ 54 h 117"/>
                <a:gd name="T28" fmla="*/ 182 w 189"/>
                <a:gd name="T29" fmla="*/ 69 h 117"/>
                <a:gd name="T30" fmla="*/ 182 w 189"/>
                <a:gd name="T31" fmla="*/ 76 h 117"/>
                <a:gd name="T32" fmla="*/ 183 w 189"/>
                <a:gd name="T33" fmla="*/ 80 h 117"/>
                <a:gd name="T34" fmla="*/ 184 w 189"/>
                <a:gd name="T35" fmla="*/ 89 h 117"/>
                <a:gd name="T36" fmla="*/ 185 w 189"/>
                <a:gd name="T37" fmla="*/ 97 h 117"/>
                <a:gd name="T38" fmla="*/ 187 w 189"/>
                <a:gd name="T39" fmla="*/ 100 h 117"/>
                <a:gd name="T40" fmla="*/ 188 w 189"/>
                <a:gd name="T41" fmla="*/ 101 h 117"/>
                <a:gd name="T42" fmla="*/ 189 w 189"/>
                <a:gd name="T43" fmla="*/ 108 h 117"/>
                <a:gd name="T44" fmla="*/ 189 w 189"/>
                <a:gd name="T45" fmla="*/ 113 h 117"/>
                <a:gd name="T46" fmla="*/ 189 w 189"/>
                <a:gd name="T47" fmla="*/ 116 h 117"/>
                <a:gd name="T48" fmla="*/ 189 w 189"/>
                <a:gd name="T49" fmla="*/ 117 h 117"/>
                <a:gd name="T50" fmla="*/ 189 w 189"/>
                <a:gd name="T51" fmla="*/ 117 h 117"/>
                <a:gd name="T52" fmla="*/ 179 w 189"/>
                <a:gd name="T53" fmla="*/ 117 h 117"/>
                <a:gd name="T54" fmla="*/ 1 w 189"/>
                <a:gd name="T55" fmla="*/ 109 h 117"/>
                <a:gd name="T56" fmla="*/ 179 w 189"/>
                <a:gd name="T57" fmla="*/ 116 h 117"/>
                <a:gd name="T58" fmla="*/ 179 w 189"/>
                <a:gd name="T59" fmla="*/ 116 h 117"/>
                <a:gd name="T60" fmla="*/ 189 w 189"/>
                <a:gd name="T61" fmla="*/ 116 h 117"/>
                <a:gd name="T62" fmla="*/ 189 w 189"/>
                <a:gd name="T63" fmla="*/ 114 h 117"/>
                <a:gd name="T64" fmla="*/ 188 w 189"/>
                <a:gd name="T65" fmla="*/ 108 h 117"/>
                <a:gd name="T66" fmla="*/ 188 w 189"/>
                <a:gd name="T67" fmla="*/ 101 h 117"/>
                <a:gd name="T68" fmla="*/ 187 w 189"/>
                <a:gd name="T69" fmla="*/ 100 h 117"/>
                <a:gd name="T70" fmla="*/ 184 w 189"/>
                <a:gd name="T71" fmla="*/ 97 h 117"/>
                <a:gd name="T72" fmla="*/ 183 w 189"/>
                <a:gd name="T73" fmla="*/ 90 h 117"/>
                <a:gd name="T74" fmla="*/ 182 w 189"/>
                <a:gd name="T75" fmla="*/ 80 h 117"/>
                <a:gd name="T76" fmla="*/ 182 w 189"/>
                <a:gd name="T77" fmla="*/ 76 h 117"/>
                <a:gd name="T78" fmla="*/ 181 w 189"/>
                <a:gd name="T79" fmla="*/ 68 h 117"/>
                <a:gd name="T80" fmla="*/ 181 w 189"/>
                <a:gd name="T81" fmla="*/ 55 h 117"/>
                <a:gd name="T82" fmla="*/ 175 w 189"/>
                <a:gd name="T83" fmla="*/ 36 h 117"/>
                <a:gd name="T84" fmla="*/ 176 w 189"/>
                <a:gd name="T85" fmla="*/ 19 h 117"/>
                <a:gd name="T86" fmla="*/ 175 w 189"/>
                <a:gd name="T87" fmla="*/ 14 h 117"/>
                <a:gd name="T88" fmla="*/ 172 w 189"/>
                <a:gd name="T89" fmla="*/ 5 h 117"/>
                <a:gd name="T90" fmla="*/ 136 w 189"/>
                <a:gd name="T91" fmla="*/ 6 h 117"/>
                <a:gd name="T92" fmla="*/ 9 w 189"/>
                <a:gd name="T93" fmla="*/ 1 h 117"/>
                <a:gd name="T94" fmla="*/ 1 w 189"/>
                <a:gd name="T95" fmla="*/ 10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117">
                  <a:moveTo>
                    <a:pt x="179" y="117"/>
                  </a:moveTo>
                  <a:cubicBezTo>
                    <a:pt x="179" y="117"/>
                    <a:pt x="179" y="117"/>
                    <a:pt x="179" y="117"/>
                  </a:cubicBezTo>
                  <a:cubicBezTo>
                    <a:pt x="127" y="117"/>
                    <a:pt x="13" y="110"/>
                    <a:pt x="0" y="109"/>
                  </a:cubicBezTo>
                  <a:cubicBezTo>
                    <a:pt x="0" y="109"/>
                    <a:pt x="0" y="109"/>
                    <a:pt x="0" y="109"/>
                  </a:cubicBezTo>
                  <a:cubicBezTo>
                    <a:pt x="9" y="0"/>
                    <a:pt x="9" y="0"/>
                    <a:pt x="9" y="0"/>
                  </a:cubicBezTo>
                  <a:cubicBezTo>
                    <a:pt x="9" y="0"/>
                    <a:pt x="9" y="0"/>
                    <a:pt x="9" y="0"/>
                  </a:cubicBezTo>
                  <a:cubicBezTo>
                    <a:pt x="53" y="3"/>
                    <a:pt x="95" y="5"/>
                    <a:pt x="136" y="5"/>
                  </a:cubicBezTo>
                  <a:cubicBezTo>
                    <a:pt x="148" y="5"/>
                    <a:pt x="160" y="5"/>
                    <a:pt x="172" y="5"/>
                  </a:cubicBezTo>
                  <a:cubicBezTo>
                    <a:pt x="173" y="5"/>
                    <a:pt x="173" y="5"/>
                    <a:pt x="173" y="5"/>
                  </a:cubicBezTo>
                  <a:cubicBezTo>
                    <a:pt x="173" y="5"/>
                    <a:pt x="173" y="5"/>
                    <a:pt x="173" y="5"/>
                  </a:cubicBezTo>
                  <a:cubicBezTo>
                    <a:pt x="173" y="8"/>
                    <a:pt x="174" y="12"/>
                    <a:pt x="175" y="14"/>
                  </a:cubicBezTo>
                  <a:cubicBezTo>
                    <a:pt x="177" y="16"/>
                    <a:pt x="177" y="18"/>
                    <a:pt x="176" y="19"/>
                  </a:cubicBezTo>
                  <a:cubicBezTo>
                    <a:pt x="176" y="20"/>
                    <a:pt x="173" y="28"/>
                    <a:pt x="175" y="36"/>
                  </a:cubicBezTo>
                  <a:cubicBezTo>
                    <a:pt x="177" y="42"/>
                    <a:pt x="181" y="52"/>
                    <a:pt x="182" y="54"/>
                  </a:cubicBezTo>
                  <a:cubicBezTo>
                    <a:pt x="183" y="57"/>
                    <a:pt x="183" y="63"/>
                    <a:pt x="182" y="69"/>
                  </a:cubicBezTo>
                  <a:cubicBezTo>
                    <a:pt x="182" y="72"/>
                    <a:pt x="182" y="74"/>
                    <a:pt x="182" y="76"/>
                  </a:cubicBezTo>
                  <a:cubicBezTo>
                    <a:pt x="182" y="77"/>
                    <a:pt x="183" y="79"/>
                    <a:pt x="183" y="80"/>
                  </a:cubicBezTo>
                  <a:cubicBezTo>
                    <a:pt x="183" y="82"/>
                    <a:pt x="183" y="86"/>
                    <a:pt x="184" y="89"/>
                  </a:cubicBezTo>
                  <a:cubicBezTo>
                    <a:pt x="184" y="92"/>
                    <a:pt x="185" y="95"/>
                    <a:pt x="185" y="97"/>
                  </a:cubicBezTo>
                  <a:cubicBezTo>
                    <a:pt x="185" y="99"/>
                    <a:pt x="186" y="99"/>
                    <a:pt x="187" y="100"/>
                  </a:cubicBezTo>
                  <a:cubicBezTo>
                    <a:pt x="188" y="100"/>
                    <a:pt x="188" y="100"/>
                    <a:pt x="188" y="101"/>
                  </a:cubicBezTo>
                  <a:cubicBezTo>
                    <a:pt x="189" y="102"/>
                    <a:pt x="189" y="104"/>
                    <a:pt x="189" y="108"/>
                  </a:cubicBezTo>
                  <a:cubicBezTo>
                    <a:pt x="189" y="110"/>
                    <a:pt x="189" y="112"/>
                    <a:pt x="189" y="113"/>
                  </a:cubicBezTo>
                  <a:cubicBezTo>
                    <a:pt x="189" y="114"/>
                    <a:pt x="189" y="115"/>
                    <a:pt x="189" y="116"/>
                  </a:cubicBezTo>
                  <a:cubicBezTo>
                    <a:pt x="189" y="117"/>
                    <a:pt x="189" y="117"/>
                    <a:pt x="189" y="117"/>
                  </a:cubicBezTo>
                  <a:cubicBezTo>
                    <a:pt x="189" y="117"/>
                    <a:pt x="189" y="117"/>
                    <a:pt x="189" y="117"/>
                  </a:cubicBezTo>
                  <a:cubicBezTo>
                    <a:pt x="186" y="117"/>
                    <a:pt x="183" y="117"/>
                    <a:pt x="179" y="117"/>
                  </a:cubicBezTo>
                  <a:close/>
                  <a:moveTo>
                    <a:pt x="1" y="109"/>
                  </a:moveTo>
                  <a:cubicBezTo>
                    <a:pt x="15" y="110"/>
                    <a:pt x="127" y="116"/>
                    <a:pt x="179" y="116"/>
                  </a:cubicBezTo>
                  <a:cubicBezTo>
                    <a:pt x="179" y="116"/>
                    <a:pt x="179" y="116"/>
                    <a:pt x="179" y="116"/>
                  </a:cubicBezTo>
                  <a:cubicBezTo>
                    <a:pt x="183" y="116"/>
                    <a:pt x="186" y="116"/>
                    <a:pt x="189" y="116"/>
                  </a:cubicBezTo>
                  <a:cubicBezTo>
                    <a:pt x="189" y="115"/>
                    <a:pt x="189" y="114"/>
                    <a:pt x="189" y="114"/>
                  </a:cubicBezTo>
                  <a:cubicBezTo>
                    <a:pt x="188" y="112"/>
                    <a:pt x="188" y="110"/>
                    <a:pt x="188" y="108"/>
                  </a:cubicBezTo>
                  <a:cubicBezTo>
                    <a:pt x="189" y="105"/>
                    <a:pt x="189" y="102"/>
                    <a:pt x="188" y="101"/>
                  </a:cubicBezTo>
                  <a:cubicBezTo>
                    <a:pt x="188" y="101"/>
                    <a:pt x="187" y="100"/>
                    <a:pt x="187" y="100"/>
                  </a:cubicBezTo>
                  <a:cubicBezTo>
                    <a:pt x="186" y="100"/>
                    <a:pt x="184" y="99"/>
                    <a:pt x="184" y="97"/>
                  </a:cubicBezTo>
                  <a:cubicBezTo>
                    <a:pt x="184" y="95"/>
                    <a:pt x="184" y="93"/>
                    <a:pt x="183" y="90"/>
                  </a:cubicBezTo>
                  <a:cubicBezTo>
                    <a:pt x="183" y="86"/>
                    <a:pt x="182" y="82"/>
                    <a:pt x="182" y="80"/>
                  </a:cubicBezTo>
                  <a:cubicBezTo>
                    <a:pt x="182" y="79"/>
                    <a:pt x="182" y="77"/>
                    <a:pt x="182" y="76"/>
                  </a:cubicBezTo>
                  <a:cubicBezTo>
                    <a:pt x="181" y="74"/>
                    <a:pt x="181" y="72"/>
                    <a:pt x="181" y="68"/>
                  </a:cubicBezTo>
                  <a:cubicBezTo>
                    <a:pt x="182" y="64"/>
                    <a:pt x="183" y="57"/>
                    <a:pt x="181" y="55"/>
                  </a:cubicBezTo>
                  <a:cubicBezTo>
                    <a:pt x="180" y="52"/>
                    <a:pt x="177" y="43"/>
                    <a:pt x="175" y="36"/>
                  </a:cubicBezTo>
                  <a:cubicBezTo>
                    <a:pt x="172" y="28"/>
                    <a:pt x="175" y="20"/>
                    <a:pt x="176" y="19"/>
                  </a:cubicBezTo>
                  <a:cubicBezTo>
                    <a:pt x="176" y="17"/>
                    <a:pt x="176" y="16"/>
                    <a:pt x="175" y="14"/>
                  </a:cubicBezTo>
                  <a:cubicBezTo>
                    <a:pt x="173" y="12"/>
                    <a:pt x="172" y="8"/>
                    <a:pt x="172" y="5"/>
                  </a:cubicBezTo>
                  <a:cubicBezTo>
                    <a:pt x="160" y="5"/>
                    <a:pt x="148" y="6"/>
                    <a:pt x="136" y="6"/>
                  </a:cubicBezTo>
                  <a:cubicBezTo>
                    <a:pt x="96" y="6"/>
                    <a:pt x="53" y="4"/>
                    <a:pt x="9" y="1"/>
                  </a:cubicBezTo>
                  <a:lnTo>
                    <a:pt x="1" y="109"/>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 name="Freeform 375">
              <a:extLst>
                <a:ext uri="{FF2B5EF4-FFF2-40B4-BE49-F238E27FC236}">
                  <a16:creationId xmlns:a16="http://schemas.microsoft.com/office/drawing/2014/main" xmlns="" id="{32B93CF2-9951-4C17-AA65-B9290F6B2D81}"/>
                </a:ext>
              </a:extLst>
            </p:cNvPr>
            <p:cNvSpPr>
              <a:spLocks noEditPoints="1"/>
            </p:cNvSpPr>
            <p:nvPr/>
          </p:nvSpPr>
          <p:spPr bwMode="auto">
            <a:xfrm>
              <a:off x="7142163" y="4352926"/>
              <a:ext cx="985838" cy="758825"/>
            </a:xfrm>
            <a:custGeom>
              <a:avLst/>
              <a:gdLst>
                <a:gd name="T0" fmla="*/ 246 w 262"/>
                <a:gd name="T1" fmla="*/ 195 h 202"/>
                <a:gd name="T2" fmla="*/ 231 w 262"/>
                <a:gd name="T3" fmla="*/ 191 h 202"/>
                <a:gd name="T4" fmla="*/ 237 w 262"/>
                <a:gd name="T5" fmla="*/ 189 h 202"/>
                <a:gd name="T6" fmla="*/ 203 w 262"/>
                <a:gd name="T7" fmla="*/ 158 h 202"/>
                <a:gd name="T8" fmla="*/ 194 w 262"/>
                <a:gd name="T9" fmla="*/ 139 h 202"/>
                <a:gd name="T10" fmla="*/ 186 w 262"/>
                <a:gd name="T11" fmla="*/ 143 h 202"/>
                <a:gd name="T12" fmla="*/ 171 w 262"/>
                <a:gd name="T13" fmla="*/ 119 h 202"/>
                <a:gd name="T14" fmla="*/ 169 w 262"/>
                <a:gd name="T15" fmla="*/ 104 h 202"/>
                <a:gd name="T16" fmla="*/ 163 w 262"/>
                <a:gd name="T17" fmla="*/ 98 h 202"/>
                <a:gd name="T18" fmla="*/ 152 w 262"/>
                <a:gd name="T19" fmla="*/ 63 h 202"/>
                <a:gd name="T20" fmla="*/ 110 w 262"/>
                <a:gd name="T21" fmla="*/ 35 h 202"/>
                <a:gd name="T22" fmla="*/ 98 w 262"/>
                <a:gd name="T23" fmla="*/ 46 h 202"/>
                <a:gd name="T24" fmla="*/ 94 w 262"/>
                <a:gd name="T25" fmla="*/ 49 h 202"/>
                <a:gd name="T26" fmla="*/ 64 w 262"/>
                <a:gd name="T27" fmla="*/ 42 h 202"/>
                <a:gd name="T28" fmla="*/ 62 w 262"/>
                <a:gd name="T29" fmla="*/ 35 h 202"/>
                <a:gd name="T30" fmla="*/ 40 w 262"/>
                <a:gd name="T31" fmla="*/ 34 h 202"/>
                <a:gd name="T32" fmla="*/ 44 w 262"/>
                <a:gd name="T33" fmla="*/ 30 h 202"/>
                <a:gd name="T34" fmla="*/ 15 w 262"/>
                <a:gd name="T35" fmla="*/ 39 h 202"/>
                <a:gd name="T36" fmla="*/ 19 w 262"/>
                <a:gd name="T37" fmla="*/ 32 h 202"/>
                <a:gd name="T38" fmla="*/ 7 w 262"/>
                <a:gd name="T39" fmla="*/ 40 h 202"/>
                <a:gd name="T40" fmla="*/ 79 w 262"/>
                <a:gd name="T41" fmla="*/ 6 h 202"/>
                <a:gd name="T42" fmla="*/ 171 w 262"/>
                <a:gd name="T43" fmla="*/ 17 h 202"/>
                <a:gd name="T44" fmla="*/ 189 w 262"/>
                <a:gd name="T45" fmla="*/ 1 h 202"/>
                <a:gd name="T46" fmla="*/ 196 w 262"/>
                <a:gd name="T47" fmla="*/ 17 h 202"/>
                <a:gd name="T48" fmla="*/ 227 w 262"/>
                <a:gd name="T49" fmla="*/ 72 h 202"/>
                <a:gd name="T50" fmla="*/ 227 w 262"/>
                <a:gd name="T51" fmla="*/ 78 h 202"/>
                <a:gd name="T52" fmla="*/ 261 w 262"/>
                <a:gd name="T53" fmla="*/ 146 h 202"/>
                <a:gd name="T54" fmla="*/ 259 w 262"/>
                <a:gd name="T55" fmla="*/ 185 h 202"/>
                <a:gd name="T56" fmla="*/ 256 w 262"/>
                <a:gd name="T57" fmla="*/ 190 h 202"/>
                <a:gd name="T58" fmla="*/ 258 w 262"/>
                <a:gd name="T59" fmla="*/ 183 h 202"/>
                <a:gd name="T60" fmla="*/ 232 w 262"/>
                <a:gd name="T61" fmla="*/ 88 h 202"/>
                <a:gd name="T62" fmla="*/ 222 w 262"/>
                <a:gd name="T63" fmla="*/ 68 h 202"/>
                <a:gd name="T64" fmla="*/ 231 w 262"/>
                <a:gd name="T65" fmla="*/ 76 h 202"/>
                <a:gd name="T66" fmla="*/ 194 w 262"/>
                <a:gd name="T67" fmla="*/ 13 h 202"/>
                <a:gd name="T68" fmla="*/ 174 w 262"/>
                <a:gd name="T69" fmla="*/ 1 h 202"/>
                <a:gd name="T70" fmla="*/ 167 w 262"/>
                <a:gd name="T71" fmla="*/ 12 h 202"/>
                <a:gd name="T72" fmla="*/ 8 w 262"/>
                <a:gd name="T73" fmla="*/ 33 h 202"/>
                <a:gd name="T74" fmla="*/ 18 w 262"/>
                <a:gd name="T75" fmla="*/ 32 h 202"/>
                <a:gd name="T76" fmla="*/ 15 w 262"/>
                <a:gd name="T77" fmla="*/ 38 h 202"/>
                <a:gd name="T78" fmla="*/ 44 w 262"/>
                <a:gd name="T79" fmla="*/ 29 h 202"/>
                <a:gd name="T80" fmla="*/ 42 w 262"/>
                <a:gd name="T81" fmla="*/ 34 h 202"/>
                <a:gd name="T82" fmla="*/ 65 w 262"/>
                <a:gd name="T83" fmla="*/ 33 h 202"/>
                <a:gd name="T84" fmla="*/ 75 w 262"/>
                <a:gd name="T85" fmla="*/ 49 h 202"/>
                <a:gd name="T86" fmla="*/ 94 w 262"/>
                <a:gd name="T87" fmla="*/ 50 h 202"/>
                <a:gd name="T88" fmla="*/ 103 w 262"/>
                <a:gd name="T89" fmla="*/ 43 h 202"/>
                <a:gd name="T90" fmla="*/ 122 w 262"/>
                <a:gd name="T91" fmla="*/ 38 h 202"/>
                <a:gd name="T92" fmla="*/ 159 w 262"/>
                <a:gd name="T93" fmla="*/ 65 h 202"/>
                <a:gd name="T94" fmla="*/ 164 w 262"/>
                <a:gd name="T95" fmla="*/ 104 h 202"/>
                <a:gd name="T96" fmla="*/ 171 w 262"/>
                <a:gd name="T97" fmla="*/ 104 h 202"/>
                <a:gd name="T98" fmla="*/ 169 w 262"/>
                <a:gd name="T99" fmla="*/ 121 h 202"/>
                <a:gd name="T100" fmla="*/ 190 w 262"/>
                <a:gd name="T101" fmla="*/ 141 h 202"/>
                <a:gd name="T102" fmla="*/ 198 w 262"/>
                <a:gd name="T103" fmla="*/ 152 h 202"/>
                <a:gd name="T104" fmla="*/ 214 w 262"/>
                <a:gd name="T105" fmla="*/ 173 h 202"/>
                <a:gd name="T106" fmla="*/ 238 w 262"/>
                <a:gd name="T107" fmla="*/ 191 h 202"/>
                <a:gd name="T108" fmla="*/ 238 w 262"/>
                <a:gd name="T109" fmla="*/ 195 h 202"/>
                <a:gd name="T110" fmla="*/ 244 w 262"/>
                <a:gd name="T111" fmla="*/ 146 h 202"/>
                <a:gd name="T112" fmla="*/ 247 w 262"/>
                <a:gd name="T113" fmla="*/ 128 h 202"/>
                <a:gd name="T114" fmla="*/ 239 w 262"/>
                <a:gd name="T115" fmla="*/ 138 h 202"/>
                <a:gd name="T116" fmla="*/ 250 w 262"/>
                <a:gd name="T117"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02">
                  <a:moveTo>
                    <a:pt x="251" y="202"/>
                  </a:moveTo>
                  <a:cubicBezTo>
                    <a:pt x="250" y="202"/>
                    <a:pt x="250" y="202"/>
                    <a:pt x="250" y="202"/>
                  </a:cubicBezTo>
                  <a:cubicBezTo>
                    <a:pt x="250" y="201"/>
                    <a:pt x="250" y="201"/>
                    <a:pt x="252" y="198"/>
                  </a:cubicBezTo>
                  <a:cubicBezTo>
                    <a:pt x="254" y="196"/>
                    <a:pt x="255" y="193"/>
                    <a:pt x="256" y="191"/>
                  </a:cubicBezTo>
                  <a:cubicBezTo>
                    <a:pt x="256" y="191"/>
                    <a:pt x="256" y="191"/>
                    <a:pt x="256" y="191"/>
                  </a:cubicBezTo>
                  <a:cubicBezTo>
                    <a:pt x="255" y="190"/>
                    <a:pt x="255" y="190"/>
                    <a:pt x="254" y="190"/>
                  </a:cubicBezTo>
                  <a:cubicBezTo>
                    <a:pt x="253" y="190"/>
                    <a:pt x="253" y="190"/>
                    <a:pt x="252" y="190"/>
                  </a:cubicBezTo>
                  <a:cubicBezTo>
                    <a:pt x="252" y="190"/>
                    <a:pt x="252" y="190"/>
                    <a:pt x="252" y="190"/>
                  </a:cubicBezTo>
                  <a:cubicBezTo>
                    <a:pt x="250" y="190"/>
                    <a:pt x="249" y="192"/>
                    <a:pt x="248" y="193"/>
                  </a:cubicBezTo>
                  <a:cubicBezTo>
                    <a:pt x="248" y="194"/>
                    <a:pt x="247" y="195"/>
                    <a:pt x="246" y="195"/>
                  </a:cubicBezTo>
                  <a:cubicBezTo>
                    <a:pt x="246" y="195"/>
                    <a:pt x="245" y="195"/>
                    <a:pt x="243" y="194"/>
                  </a:cubicBezTo>
                  <a:cubicBezTo>
                    <a:pt x="243" y="194"/>
                    <a:pt x="243" y="194"/>
                    <a:pt x="243" y="194"/>
                  </a:cubicBezTo>
                  <a:cubicBezTo>
                    <a:pt x="242" y="194"/>
                    <a:pt x="242" y="194"/>
                    <a:pt x="241" y="194"/>
                  </a:cubicBezTo>
                  <a:cubicBezTo>
                    <a:pt x="241" y="194"/>
                    <a:pt x="240" y="194"/>
                    <a:pt x="240" y="195"/>
                  </a:cubicBezTo>
                  <a:cubicBezTo>
                    <a:pt x="240" y="195"/>
                    <a:pt x="239" y="195"/>
                    <a:pt x="238" y="196"/>
                  </a:cubicBezTo>
                  <a:cubicBezTo>
                    <a:pt x="238" y="196"/>
                    <a:pt x="237" y="196"/>
                    <a:pt x="237" y="196"/>
                  </a:cubicBezTo>
                  <a:cubicBezTo>
                    <a:pt x="237" y="196"/>
                    <a:pt x="237" y="197"/>
                    <a:pt x="236" y="197"/>
                  </a:cubicBezTo>
                  <a:cubicBezTo>
                    <a:pt x="236" y="197"/>
                    <a:pt x="235" y="196"/>
                    <a:pt x="233" y="196"/>
                  </a:cubicBezTo>
                  <a:cubicBezTo>
                    <a:pt x="231" y="195"/>
                    <a:pt x="230" y="194"/>
                    <a:pt x="230" y="194"/>
                  </a:cubicBezTo>
                  <a:cubicBezTo>
                    <a:pt x="230" y="193"/>
                    <a:pt x="230" y="192"/>
                    <a:pt x="231" y="191"/>
                  </a:cubicBezTo>
                  <a:cubicBezTo>
                    <a:pt x="232" y="190"/>
                    <a:pt x="232" y="190"/>
                    <a:pt x="232" y="190"/>
                  </a:cubicBezTo>
                  <a:cubicBezTo>
                    <a:pt x="232" y="190"/>
                    <a:pt x="233" y="189"/>
                    <a:pt x="233" y="189"/>
                  </a:cubicBezTo>
                  <a:cubicBezTo>
                    <a:pt x="234" y="189"/>
                    <a:pt x="235" y="190"/>
                    <a:pt x="236" y="191"/>
                  </a:cubicBezTo>
                  <a:cubicBezTo>
                    <a:pt x="237" y="191"/>
                    <a:pt x="237" y="192"/>
                    <a:pt x="237" y="192"/>
                  </a:cubicBezTo>
                  <a:cubicBezTo>
                    <a:pt x="238" y="191"/>
                    <a:pt x="238" y="191"/>
                    <a:pt x="238" y="191"/>
                  </a:cubicBezTo>
                  <a:cubicBezTo>
                    <a:pt x="238" y="190"/>
                    <a:pt x="238" y="190"/>
                    <a:pt x="238" y="190"/>
                  </a:cubicBezTo>
                  <a:cubicBezTo>
                    <a:pt x="239" y="190"/>
                    <a:pt x="239" y="189"/>
                    <a:pt x="239" y="189"/>
                  </a:cubicBezTo>
                  <a:cubicBezTo>
                    <a:pt x="238" y="189"/>
                    <a:pt x="238" y="189"/>
                    <a:pt x="238" y="189"/>
                  </a:cubicBezTo>
                  <a:cubicBezTo>
                    <a:pt x="238" y="189"/>
                    <a:pt x="238" y="189"/>
                    <a:pt x="238" y="189"/>
                  </a:cubicBezTo>
                  <a:cubicBezTo>
                    <a:pt x="238" y="189"/>
                    <a:pt x="237" y="189"/>
                    <a:pt x="237" y="189"/>
                  </a:cubicBezTo>
                  <a:cubicBezTo>
                    <a:pt x="235" y="189"/>
                    <a:pt x="233" y="188"/>
                    <a:pt x="232" y="188"/>
                  </a:cubicBezTo>
                  <a:cubicBezTo>
                    <a:pt x="232" y="187"/>
                    <a:pt x="232" y="187"/>
                    <a:pt x="232" y="187"/>
                  </a:cubicBezTo>
                  <a:cubicBezTo>
                    <a:pt x="230" y="186"/>
                    <a:pt x="229" y="185"/>
                    <a:pt x="228" y="183"/>
                  </a:cubicBezTo>
                  <a:cubicBezTo>
                    <a:pt x="226" y="180"/>
                    <a:pt x="224" y="177"/>
                    <a:pt x="221" y="174"/>
                  </a:cubicBezTo>
                  <a:cubicBezTo>
                    <a:pt x="220" y="173"/>
                    <a:pt x="219" y="173"/>
                    <a:pt x="217" y="173"/>
                  </a:cubicBezTo>
                  <a:cubicBezTo>
                    <a:pt x="216" y="173"/>
                    <a:pt x="215" y="173"/>
                    <a:pt x="214" y="173"/>
                  </a:cubicBezTo>
                  <a:cubicBezTo>
                    <a:pt x="213" y="174"/>
                    <a:pt x="213" y="174"/>
                    <a:pt x="212" y="174"/>
                  </a:cubicBezTo>
                  <a:cubicBezTo>
                    <a:pt x="210" y="174"/>
                    <a:pt x="209" y="173"/>
                    <a:pt x="209" y="171"/>
                  </a:cubicBezTo>
                  <a:cubicBezTo>
                    <a:pt x="208" y="170"/>
                    <a:pt x="208" y="168"/>
                    <a:pt x="207" y="167"/>
                  </a:cubicBezTo>
                  <a:cubicBezTo>
                    <a:pt x="205" y="165"/>
                    <a:pt x="203" y="160"/>
                    <a:pt x="203" y="158"/>
                  </a:cubicBezTo>
                  <a:cubicBezTo>
                    <a:pt x="203" y="158"/>
                    <a:pt x="203" y="158"/>
                    <a:pt x="203" y="158"/>
                  </a:cubicBezTo>
                  <a:cubicBezTo>
                    <a:pt x="203" y="156"/>
                    <a:pt x="203" y="156"/>
                    <a:pt x="201" y="156"/>
                  </a:cubicBezTo>
                  <a:cubicBezTo>
                    <a:pt x="201" y="156"/>
                    <a:pt x="201" y="156"/>
                    <a:pt x="201" y="156"/>
                  </a:cubicBezTo>
                  <a:cubicBezTo>
                    <a:pt x="200" y="155"/>
                    <a:pt x="199" y="155"/>
                    <a:pt x="199" y="154"/>
                  </a:cubicBezTo>
                  <a:cubicBezTo>
                    <a:pt x="199" y="152"/>
                    <a:pt x="199" y="152"/>
                    <a:pt x="199" y="152"/>
                  </a:cubicBezTo>
                  <a:cubicBezTo>
                    <a:pt x="199" y="153"/>
                    <a:pt x="199" y="153"/>
                    <a:pt x="199" y="153"/>
                  </a:cubicBezTo>
                  <a:cubicBezTo>
                    <a:pt x="198" y="153"/>
                    <a:pt x="198" y="153"/>
                    <a:pt x="198" y="153"/>
                  </a:cubicBezTo>
                  <a:cubicBezTo>
                    <a:pt x="197" y="153"/>
                    <a:pt x="195" y="150"/>
                    <a:pt x="194" y="148"/>
                  </a:cubicBezTo>
                  <a:cubicBezTo>
                    <a:pt x="193" y="146"/>
                    <a:pt x="193" y="143"/>
                    <a:pt x="194" y="141"/>
                  </a:cubicBezTo>
                  <a:cubicBezTo>
                    <a:pt x="194" y="140"/>
                    <a:pt x="194" y="139"/>
                    <a:pt x="194" y="139"/>
                  </a:cubicBezTo>
                  <a:cubicBezTo>
                    <a:pt x="194" y="139"/>
                    <a:pt x="193" y="139"/>
                    <a:pt x="193" y="139"/>
                  </a:cubicBezTo>
                  <a:cubicBezTo>
                    <a:pt x="192" y="140"/>
                    <a:pt x="192" y="140"/>
                    <a:pt x="192" y="140"/>
                  </a:cubicBezTo>
                  <a:cubicBezTo>
                    <a:pt x="191" y="140"/>
                    <a:pt x="191" y="139"/>
                    <a:pt x="191" y="139"/>
                  </a:cubicBezTo>
                  <a:cubicBezTo>
                    <a:pt x="190" y="139"/>
                    <a:pt x="190" y="138"/>
                    <a:pt x="189" y="138"/>
                  </a:cubicBezTo>
                  <a:cubicBezTo>
                    <a:pt x="188" y="138"/>
                    <a:pt x="188" y="138"/>
                    <a:pt x="188" y="138"/>
                  </a:cubicBezTo>
                  <a:cubicBezTo>
                    <a:pt x="189" y="139"/>
                    <a:pt x="189" y="139"/>
                    <a:pt x="189" y="139"/>
                  </a:cubicBezTo>
                  <a:cubicBezTo>
                    <a:pt x="189" y="139"/>
                    <a:pt x="190" y="140"/>
                    <a:pt x="190" y="141"/>
                  </a:cubicBezTo>
                  <a:cubicBezTo>
                    <a:pt x="191" y="142"/>
                    <a:pt x="191" y="142"/>
                    <a:pt x="190" y="143"/>
                  </a:cubicBezTo>
                  <a:cubicBezTo>
                    <a:pt x="190" y="143"/>
                    <a:pt x="190" y="143"/>
                    <a:pt x="189" y="143"/>
                  </a:cubicBezTo>
                  <a:cubicBezTo>
                    <a:pt x="188" y="143"/>
                    <a:pt x="187" y="143"/>
                    <a:pt x="186" y="143"/>
                  </a:cubicBezTo>
                  <a:cubicBezTo>
                    <a:pt x="184" y="142"/>
                    <a:pt x="180" y="137"/>
                    <a:pt x="177" y="133"/>
                  </a:cubicBezTo>
                  <a:cubicBezTo>
                    <a:pt x="175" y="131"/>
                    <a:pt x="175" y="129"/>
                    <a:pt x="174" y="127"/>
                  </a:cubicBezTo>
                  <a:cubicBezTo>
                    <a:pt x="174" y="126"/>
                    <a:pt x="174" y="125"/>
                    <a:pt x="173" y="123"/>
                  </a:cubicBezTo>
                  <a:cubicBezTo>
                    <a:pt x="172" y="122"/>
                    <a:pt x="172" y="121"/>
                    <a:pt x="171" y="121"/>
                  </a:cubicBezTo>
                  <a:cubicBezTo>
                    <a:pt x="171" y="122"/>
                    <a:pt x="171" y="122"/>
                    <a:pt x="171" y="122"/>
                  </a:cubicBezTo>
                  <a:cubicBezTo>
                    <a:pt x="171" y="122"/>
                    <a:pt x="170" y="122"/>
                    <a:pt x="170" y="122"/>
                  </a:cubicBezTo>
                  <a:cubicBezTo>
                    <a:pt x="169" y="122"/>
                    <a:pt x="169" y="122"/>
                    <a:pt x="169" y="122"/>
                  </a:cubicBezTo>
                  <a:cubicBezTo>
                    <a:pt x="168" y="121"/>
                    <a:pt x="168" y="121"/>
                    <a:pt x="168" y="120"/>
                  </a:cubicBezTo>
                  <a:cubicBezTo>
                    <a:pt x="168" y="120"/>
                    <a:pt x="169" y="120"/>
                    <a:pt x="170" y="119"/>
                  </a:cubicBezTo>
                  <a:cubicBezTo>
                    <a:pt x="171" y="119"/>
                    <a:pt x="171" y="119"/>
                    <a:pt x="171" y="119"/>
                  </a:cubicBezTo>
                  <a:cubicBezTo>
                    <a:pt x="172" y="119"/>
                    <a:pt x="173" y="118"/>
                    <a:pt x="173" y="117"/>
                  </a:cubicBezTo>
                  <a:cubicBezTo>
                    <a:pt x="173" y="116"/>
                    <a:pt x="174" y="115"/>
                    <a:pt x="174" y="113"/>
                  </a:cubicBezTo>
                  <a:cubicBezTo>
                    <a:pt x="175" y="111"/>
                    <a:pt x="176" y="110"/>
                    <a:pt x="176" y="108"/>
                  </a:cubicBezTo>
                  <a:cubicBezTo>
                    <a:pt x="176" y="107"/>
                    <a:pt x="176" y="107"/>
                    <a:pt x="176" y="107"/>
                  </a:cubicBezTo>
                  <a:cubicBezTo>
                    <a:pt x="176" y="106"/>
                    <a:pt x="176" y="106"/>
                    <a:pt x="175" y="106"/>
                  </a:cubicBezTo>
                  <a:cubicBezTo>
                    <a:pt x="175" y="106"/>
                    <a:pt x="175" y="106"/>
                    <a:pt x="174" y="106"/>
                  </a:cubicBezTo>
                  <a:cubicBezTo>
                    <a:pt x="174" y="106"/>
                    <a:pt x="174" y="106"/>
                    <a:pt x="174" y="106"/>
                  </a:cubicBezTo>
                  <a:cubicBezTo>
                    <a:pt x="172" y="106"/>
                    <a:pt x="172" y="106"/>
                    <a:pt x="171" y="104"/>
                  </a:cubicBezTo>
                  <a:cubicBezTo>
                    <a:pt x="170" y="103"/>
                    <a:pt x="170" y="103"/>
                    <a:pt x="169" y="103"/>
                  </a:cubicBezTo>
                  <a:cubicBezTo>
                    <a:pt x="169" y="103"/>
                    <a:pt x="169" y="103"/>
                    <a:pt x="169" y="104"/>
                  </a:cubicBezTo>
                  <a:cubicBezTo>
                    <a:pt x="169" y="106"/>
                    <a:pt x="169" y="107"/>
                    <a:pt x="170" y="108"/>
                  </a:cubicBezTo>
                  <a:cubicBezTo>
                    <a:pt x="170" y="109"/>
                    <a:pt x="171" y="110"/>
                    <a:pt x="171" y="111"/>
                  </a:cubicBezTo>
                  <a:cubicBezTo>
                    <a:pt x="171" y="112"/>
                    <a:pt x="171" y="112"/>
                    <a:pt x="171" y="113"/>
                  </a:cubicBezTo>
                  <a:cubicBezTo>
                    <a:pt x="170" y="113"/>
                    <a:pt x="169" y="114"/>
                    <a:pt x="168" y="114"/>
                  </a:cubicBezTo>
                  <a:cubicBezTo>
                    <a:pt x="167" y="114"/>
                    <a:pt x="167" y="114"/>
                    <a:pt x="167" y="114"/>
                  </a:cubicBezTo>
                  <a:cubicBezTo>
                    <a:pt x="167" y="114"/>
                    <a:pt x="166" y="114"/>
                    <a:pt x="165" y="113"/>
                  </a:cubicBezTo>
                  <a:cubicBezTo>
                    <a:pt x="164" y="112"/>
                    <a:pt x="164" y="110"/>
                    <a:pt x="164" y="108"/>
                  </a:cubicBezTo>
                  <a:cubicBezTo>
                    <a:pt x="164" y="106"/>
                    <a:pt x="164" y="105"/>
                    <a:pt x="163" y="104"/>
                  </a:cubicBezTo>
                  <a:cubicBezTo>
                    <a:pt x="163" y="104"/>
                    <a:pt x="163" y="103"/>
                    <a:pt x="163" y="102"/>
                  </a:cubicBezTo>
                  <a:cubicBezTo>
                    <a:pt x="162" y="100"/>
                    <a:pt x="163" y="99"/>
                    <a:pt x="163" y="98"/>
                  </a:cubicBezTo>
                  <a:cubicBezTo>
                    <a:pt x="164" y="97"/>
                    <a:pt x="164" y="96"/>
                    <a:pt x="164" y="95"/>
                  </a:cubicBezTo>
                  <a:cubicBezTo>
                    <a:pt x="164" y="94"/>
                    <a:pt x="164" y="93"/>
                    <a:pt x="164" y="91"/>
                  </a:cubicBezTo>
                  <a:cubicBezTo>
                    <a:pt x="165" y="89"/>
                    <a:pt x="165" y="87"/>
                    <a:pt x="165" y="84"/>
                  </a:cubicBezTo>
                  <a:cubicBezTo>
                    <a:pt x="166" y="81"/>
                    <a:pt x="165" y="79"/>
                    <a:pt x="165" y="77"/>
                  </a:cubicBezTo>
                  <a:cubicBezTo>
                    <a:pt x="165" y="76"/>
                    <a:pt x="165" y="76"/>
                    <a:pt x="165" y="75"/>
                  </a:cubicBezTo>
                  <a:cubicBezTo>
                    <a:pt x="164" y="75"/>
                    <a:pt x="164" y="75"/>
                    <a:pt x="164" y="74"/>
                  </a:cubicBezTo>
                  <a:cubicBezTo>
                    <a:pt x="164" y="72"/>
                    <a:pt x="164" y="72"/>
                    <a:pt x="162" y="71"/>
                  </a:cubicBezTo>
                  <a:cubicBezTo>
                    <a:pt x="160" y="70"/>
                    <a:pt x="159" y="68"/>
                    <a:pt x="159" y="65"/>
                  </a:cubicBezTo>
                  <a:cubicBezTo>
                    <a:pt x="158" y="63"/>
                    <a:pt x="157" y="63"/>
                    <a:pt x="153" y="63"/>
                  </a:cubicBezTo>
                  <a:cubicBezTo>
                    <a:pt x="152" y="63"/>
                    <a:pt x="152" y="63"/>
                    <a:pt x="152" y="63"/>
                  </a:cubicBezTo>
                  <a:cubicBezTo>
                    <a:pt x="149" y="63"/>
                    <a:pt x="148" y="61"/>
                    <a:pt x="146" y="59"/>
                  </a:cubicBezTo>
                  <a:cubicBezTo>
                    <a:pt x="146" y="58"/>
                    <a:pt x="145" y="57"/>
                    <a:pt x="144" y="57"/>
                  </a:cubicBezTo>
                  <a:cubicBezTo>
                    <a:pt x="140" y="55"/>
                    <a:pt x="139" y="53"/>
                    <a:pt x="137" y="51"/>
                  </a:cubicBezTo>
                  <a:cubicBezTo>
                    <a:pt x="137" y="50"/>
                    <a:pt x="136" y="50"/>
                    <a:pt x="136" y="49"/>
                  </a:cubicBezTo>
                  <a:cubicBezTo>
                    <a:pt x="136" y="48"/>
                    <a:pt x="136" y="48"/>
                    <a:pt x="134" y="48"/>
                  </a:cubicBezTo>
                  <a:cubicBezTo>
                    <a:pt x="133" y="47"/>
                    <a:pt x="131" y="46"/>
                    <a:pt x="129" y="44"/>
                  </a:cubicBezTo>
                  <a:cubicBezTo>
                    <a:pt x="127" y="42"/>
                    <a:pt x="124" y="39"/>
                    <a:pt x="122" y="39"/>
                  </a:cubicBezTo>
                  <a:cubicBezTo>
                    <a:pt x="121" y="38"/>
                    <a:pt x="121" y="38"/>
                    <a:pt x="121" y="38"/>
                  </a:cubicBezTo>
                  <a:cubicBezTo>
                    <a:pt x="119" y="37"/>
                    <a:pt x="116" y="36"/>
                    <a:pt x="112" y="35"/>
                  </a:cubicBezTo>
                  <a:cubicBezTo>
                    <a:pt x="111" y="35"/>
                    <a:pt x="110" y="35"/>
                    <a:pt x="110" y="35"/>
                  </a:cubicBezTo>
                  <a:cubicBezTo>
                    <a:pt x="108" y="35"/>
                    <a:pt x="108" y="36"/>
                    <a:pt x="108" y="36"/>
                  </a:cubicBezTo>
                  <a:cubicBezTo>
                    <a:pt x="107" y="37"/>
                    <a:pt x="107" y="37"/>
                    <a:pt x="106" y="38"/>
                  </a:cubicBezTo>
                  <a:cubicBezTo>
                    <a:pt x="105" y="39"/>
                    <a:pt x="105" y="39"/>
                    <a:pt x="105" y="39"/>
                  </a:cubicBezTo>
                  <a:cubicBezTo>
                    <a:pt x="105" y="40"/>
                    <a:pt x="105" y="40"/>
                    <a:pt x="105" y="40"/>
                  </a:cubicBezTo>
                  <a:cubicBezTo>
                    <a:pt x="106" y="41"/>
                    <a:pt x="106" y="41"/>
                    <a:pt x="106" y="42"/>
                  </a:cubicBezTo>
                  <a:cubicBezTo>
                    <a:pt x="106" y="43"/>
                    <a:pt x="106" y="43"/>
                    <a:pt x="106" y="43"/>
                  </a:cubicBezTo>
                  <a:cubicBezTo>
                    <a:pt x="106" y="43"/>
                    <a:pt x="105" y="43"/>
                    <a:pt x="104" y="43"/>
                  </a:cubicBezTo>
                  <a:cubicBezTo>
                    <a:pt x="104" y="43"/>
                    <a:pt x="103" y="43"/>
                    <a:pt x="103" y="43"/>
                  </a:cubicBezTo>
                  <a:cubicBezTo>
                    <a:pt x="101" y="43"/>
                    <a:pt x="100" y="44"/>
                    <a:pt x="99" y="45"/>
                  </a:cubicBezTo>
                  <a:cubicBezTo>
                    <a:pt x="98" y="46"/>
                    <a:pt x="98" y="46"/>
                    <a:pt x="98" y="46"/>
                  </a:cubicBezTo>
                  <a:cubicBezTo>
                    <a:pt x="97" y="46"/>
                    <a:pt x="97" y="46"/>
                    <a:pt x="97" y="46"/>
                  </a:cubicBezTo>
                  <a:cubicBezTo>
                    <a:pt x="96" y="47"/>
                    <a:pt x="96" y="47"/>
                    <a:pt x="96" y="49"/>
                  </a:cubicBezTo>
                  <a:cubicBezTo>
                    <a:pt x="95" y="52"/>
                    <a:pt x="90" y="56"/>
                    <a:pt x="89" y="56"/>
                  </a:cubicBezTo>
                  <a:cubicBezTo>
                    <a:pt x="88" y="57"/>
                    <a:pt x="87" y="57"/>
                    <a:pt x="87" y="57"/>
                  </a:cubicBezTo>
                  <a:cubicBezTo>
                    <a:pt x="86" y="57"/>
                    <a:pt x="86" y="57"/>
                    <a:pt x="86" y="56"/>
                  </a:cubicBezTo>
                  <a:cubicBezTo>
                    <a:pt x="86" y="56"/>
                    <a:pt x="86" y="56"/>
                    <a:pt x="86" y="55"/>
                  </a:cubicBezTo>
                  <a:cubicBezTo>
                    <a:pt x="88" y="54"/>
                    <a:pt x="89" y="53"/>
                    <a:pt x="92" y="52"/>
                  </a:cubicBezTo>
                  <a:cubicBezTo>
                    <a:pt x="93" y="51"/>
                    <a:pt x="94" y="50"/>
                    <a:pt x="94" y="50"/>
                  </a:cubicBezTo>
                  <a:cubicBezTo>
                    <a:pt x="94" y="49"/>
                    <a:pt x="94" y="49"/>
                    <a:pt x="94" y="49"/>
                  </a:cubicBezTo>
                  <a:cubicBezTo>
                    <a:pt x="94" y="49"/>
                    <a:pt x="94" y="49"/>
                    <a:pt x="94" y="49"/>
                  </a:cubicBezTo>
                  <a:cubicBezTo>
                    <a:pt x="93" y="49"/>
                    <a:pt x="92" y="50"/>
                    <a:pt x="91" y="51"/>
                  </a:cubicBezTo>
                  <a:cubicBezTo>
                    <a:pt x="89" y="51"/>
                    <a:pt x="87" y="52"/>
                    <a:pt x="85" y="53"/>
                  </a:cubicBezTo>
                  <a:cubicBezTo>
                    <a:pt x="84" y="53"/>
                    <a:pt x="82" y="54"/>
                    <a:pt x="81" y="54"/>
                  </a:cubicBezTo>
                  <a:cubicBezTo>
                    <a:pt x="79" y="55"/>
                    <a:pt x="77" y="55"/>
                    <a:pt x="76" y="55"/>
                  </a:cubicBezTo>
                  <a:cubicBezTo>
                    <a:pt x="74" y="55"/>
                    <a:pt x="73" y="52"/>
                    <a:pt x="73" y="51"/>
                  </a:cubicBezTo>
                  <a:cubicBezTo>
                    <a:pt x="72" y="51"/>
                    <a:pt x="72" y="51"/>
                    <a:pt x="73" y="50"/>
                  </a:cubicBezTo>
                  <a:cubicBezTo>
                    <a:pt x="73" y="50"/>
                    <a:pt x="73" y="50"/>
                    <a:pt x="73" y="50"/>
                  </a:cubicBezTo>
                  <a:cubicBezTo>
                    <a:pt x="74" y="50"/>
                    <a:pt x="74" y="50"/>
                    <a:pt x="74" y="49"/>
                  </a:cubicBezTo>
                  <a:cubicBezTo>
                    <a:pt x="74" y="49"/>
                    <a:pt x="73" y="47"/>
                    <a:pt x="64" y="42"/>
                  </a:cubicBezTo>
                  <a:cubicBezTo>
                    <a:pt x="64" y="42"/>
                    <a:pt x="64" y="42"/>
                    <a:pt x="64" y="42"/>
                  </a:cubicBezTo>
                  <a:cubicBezTo>
                    <a:pt x="63" y="41"/>
                    <a:pt x="63" y="41"/>
                    <a:pt x="63" y="41"/>
                  </a:cubicBezTo>
                  <a:cubicBezTo>
                    <a:pt x="64" y="40"/>
                    <a:pt x="64" y="40"/>
                    <a:pt x="64" y="40"/>
                  </a:cubicBezTo>
                  <a:cubicBezTo>
                    <a:pt x="64" y="40"/>
                    <a:pt x="65" y="40"/>
                    <a:pt x="65" y="39"/>
                  </a:cubicBezTo>
                  <a:cubicBezTo>
                    <a:pt x="64" y="39"/>
                    <a:pt x="64" y="39"/>
                    <a:pt x="64" y="39"/>
                  </a:cubicBezTo>
                  <a:cubicBezTo>
                    <a:pt x="64" y="38"/>
                    <a:pt x="64" y="38"/>
                    <a:pt x="63" y="37"/>
                  </a:cubicBezTo>
                  <a:cubicBezTo>
                    <a:pt x="63" y="35"/>
                    <a:pt x="64" y="35"/>
                    <a:pt x="64" y="35"/>
                  </a:cubicBezTo>
                  <a:cubicBezTo>
                    <a:pt x="65" y="34"/>
                    <a:pt x="65" y="34"/>
                    <a:pt x="65" y="34"/>
                  </a:cubicBezTo>
                  <a:cubicBezTo>
                    <a:pt x="65" y="34"/>
                    <a:pt x="65" y="34"/>
                    <a:pt x="65" y="34"/>
                  </a:cubicBezTo>
                  <a:cubicBezTo>
                    <a:pt x="65" y="34"/>
                    <a:pt x="65" y="34"/>
                    <a:pt x="65" y="34"/>
                  </a:cubicBezTo>
                  <a:cubicBezTo>
                    <a:pt x="64" y="34"/>
                    <a:pt x="63" y="35"/>
                    <a:pt x="62" y="35"/>
                  </a:cubicBezTo>
                  <a:cubicBezTo>
                    <a:pt x="62" y="35"/>
                    <a:pt x="62" y="34"/>
                    <a:pt x="61" y="34"/>
                  </a:cubicBezTo>
                  <a:cubicBezTo>
                    <a:pt x="61" y="34"/>
                    <a:pt x="61" y="34"/>
                    <a:pt x="60" y="36"/>
                  </a:cubicBezTo>
                  <a:cubicBezTo>
                    <a:pt x="59" y="36"/>
                    <a:pt x="59" y="36"/>
                    <a:pt x="59" y="36"/>
                  </a:cubicBezTo>
                  <a:cubicBezTo>
                    <a:pt x="59" y="37"/>
                    <a:pt x="60" y="37"/>
                    <a:pt x="60" y="37"/>
                  </a:cubicBezTo>
                  <a:cubicBezTo>
                    <a:pt x="61" y="37"/>
                    <a:pt x="62" y="38"/>
                    <a:pt x="62" y="39"/>
                  </a:cubicBezTo>
                  <a:cubicBezTo>
                    <a:pt x="63" y="41"/>
                    <a:pt x="63" y="41"/>
                    <a:pt x="63" y="41"/>
                  </a:cubicBezTo>
                  <a:cubicBezTo>
                    <a:pt x="62" y="41"/>
                    <a:pt x="62" y="41"/>
                    <a:pt x="62" y="41"/>
                  </a:cubicBezTo>
                  <a:cubicBezTo>
                    <a:pt x="62" y="41"/>
                    <a:pt x="62" y="41"/>
                    <a:pt x="61" y="40"/>
                  </a:cubicBezTo>
                  <a:cubicBezTo>
                    <a:pt x="60" y="38"/>
                    <a:pt x="45" y="34"/>
                    <a:pt x="42" y="34"/>
                  </a:cubicBezTo>
                  <a:cubicBezTo>
                    <a:pt x="41" y="34"/>
                    <a:pt x="41" y="34"/>
                    <a:pt x="40" y="34"/>
                  </a:cubicBezTo>
                  <a:cubicBezTo>
                    <a:pt x="40" y="34"/>
                    <a:pt x="39" y="34"/>
                    <a:pt x="39" y="34"/>
                  </a:cubicBezTo>
                  <a:cubicBezTo>
                    <a:pt x="38" y="34"/>
                    <a:pt x="37" y="34"/>
                    <a:pt x="36" y="33"/>
                  </a:cubicBezTo>
                  <a:cubicBezTo>
                    <a:pt x="36" y="33"/>
                    <a:pt x="36" y="33"/>
                    <a:pt x="36" y="33"/>
                  </a:cubicBezTo>
                  <a:cubicBezTo>
                    <a:pt x="36" y="32"/>
                    <a:pt x="37" y="32"/>
                    <a:pt x="38" y="32"/>
                  </a:cubicBezTo>
                  <a:cubicBezTo>
                    <a:pt x="39" y="32"/>
                    <a:pt x="40" y="32"/>
                    <a:pt x="41" y="31"/>
                  </a:cubicBezTo>
                  <a:cubicBezTo>
                    <a:pt x="41" y="31"/>
                    <a:pt x="42" y="31"/>
                    <a:pt x="43" y="31"/>
                  </a:cubicBezTo>
                  <a:cubicBezTo>
                    <a:pt x="43" y="31"/>
                    <a:pt x="43" y="31"/>
                    <a:pt x="44" y="31"/>
                  </a:cubicBezTo>
                  <a:cubicBezTo>
                    <a:pt x="44" y="31"/>
                    <a:pt x="45" y="31"/>
                    <a:pt x="46" y="31"/>
                  </a:cubicBezTo>
                  <a:cubicBezTo>
                    <a:pt x="46" y="31"/>
                    <a:pt x="47" y="31"/>
                    <a:pt x="47" y="31"/>
                  </a:cubicBezTo>
                  <a:cubicBezTo>
                    <a:pt x="47" y="30"/>
                    <a:pt x="46" y="30"/>
                    <a:pt x="44" y="30"/>
                  </a:cubicBezTo>
                  <a:cubicBezTo>
                    <a:pt x="44" y="30"/>
                    <a:pt x="44" y="29"/>
                    <a:pt x="43" y="29"/>
                  </a:cubicBezTo>
                  <a:cubicBezTo>
                    <a:pt x="42" y="29"/>
                    <a:pt x="42" y="30"/>
                    <a:pt x="41" y="30"/>
                  </a:cubicBezTo>
                  <a:cubicBezTo>
                    <a:pt x="40" y="30"/>
                    <a:pt x="39" y="30"/>
                    <a:pt x="38" y="30"/>
                  </a:cubicBezTo>
                  <a:cubicBezTo>
                    <a:pt x="36" y="30"/>
                    <a:pt x="36" y="31"/>
                    <a:pt x="36" y="31"/>
                  </a:cubicBezTo>
                  <a:cubicBezTo>
                    <a:pt x="36" y="32"/>
                    <a:pt x="35" y="32"/>
                    <a:pt x="35" y="33"/>
                  </a:cubicBezTo>
                  <a:cubicBezTo>
                    <a:pt x="34" y="35"/>
                    <a:pt x="29" y="36"/>
                    <a:pt x="25" y="37"/>
                  </a:cubicBezTo>
                  <a:cubicBezTo>
                    <a:pt x="24" y="37"/>
                    <a:pt x="24" y="37"/>
                    <a:pt x="23" y="37"/>
                  </a:cubicBezTo>
                  <a:cubicBezTo>
                    <a:pt x="21" y="37"/>
                    <a:pt x="20" y="38"/>
                    <a:pt x="19" y="38"/>
                  </a:cubicBezTo>
                  <a:cubicBezTo>
                    <a:pt x="18" y="39"/>
                    <a:pt x="17" y="39"/>
                    <a:pt x="16" y="39"/>
                  </a:cubicBezTo>
                  <a:cubicBezTo>
                    <a:pt x="15" y="39"/>
                    <a:pt x="15" y="39"/>
                    <a:pt x="15" y="39"/>
                  </a:cubicBezTo>
                  <a:cubicBezTo>
                    <a:pt x="15" y="39"/>
                    <a:pt x="14" y="39"/>
                    <a:pt x="14" y="38"/>
                  </a:cubicBezTo>
                  <a:cubicBezTo>
                    <a:pt x="14" y="38"/>
                    <a:pt x="15" y="38"/>
                    <a:pt x="16" y="37"/>
                  </a:cubicBezTo>
                  <a:cubicBezTo>
                    <a:pt x="17" y="37"/>
                    <a:pt x="18" y="37"/>
                    <a:pt x="18" y="36"/>
                  </a:cubicBezTo>
                  <a:cubicBezTo>
                    <a:pt x="19" y="36"/>
                    <a:pt x="19" y="36"/>
                    <a:pt x="19" y="36"/>
                  </a:cubicBezTo>
                  <a:cubicBezTo>
                    <a:pt x="20" y="35"/>
                    <a:pt x="20" y="34"/>
                    <a:pt x="22" y="34"/>
                  </a:cubicBezTo>
                  <a:cubicBezTo>
                    <a:pt x="23" y="33"/>
                    <a:pt x="23" y="33"/>
                    <a:pt x="23" y="33"/>
                  </a:cubicBezTo>
                  <a:cubicBezTo>
                    <a:pt x="24" y="33"/>
                    <a:pt x="22" y="32"/>
                    <a:pt x="21" y="31"/>
                  </a:cubicBezTo>
                  <a:cubicBezTo>
                    <a:pt x="20" y="31"/>
                    <a:pt x="20" y="30"/>
                    <a:pt x="20" y="30"/>
                  </a:cubicBezTo>
                  <a:cubicBezTo>
                    <a:pt x="20" y="30"/>
                    <a:pt x="20" y="31"/>
                    <a:pt x="20" y="31"/>
                  </a:cubicBezTo>
                  <a:cubicBezTo>
                    <a:pt x="19" y="32"/>
                    <a:pt x="19" y="32"/>
                    <a:pt x="19" y="32"/>
                  </a:cubicBezTo>
                  <a:cubicBezTo>
                    <a:pt x="19" y="33"/>
                    <a:pt x="19" y="33"/>
                    <a:pt x="19" y="33"/>
                  </a:cubicBezTo>
                  <a:cubicBezTo>
                    <a:pt x="18" y="33"/>
                    <a:pt x="18" y="32"/>
                    <a:pt x="18" y="32"/>
                  </a:cubicBezTo>
                  <a:cubicBezTo>
                    <a:pt x="17" y="32"/>
                    <a:pt x="16" y="31"/>
                    <a:pt x="16" y="31"/>
                  </a:cubicBezTo>
                  <a:cubicBezTo>
                    <a:pt x="15" y="32"/>
                    <a:pt x="15" y="32"/>
                    <a:pt x="15" y="33"/>
                  </a:cubicBezTo>
                  <a:cubicBezTo>
                    <a:pt x="15" y="34"/>
                    <a:pt x="15" y="35"/>
                    <a:pt x="14" y="36"/>
                  </a:cubicBezTo>
                  <a:cubicBezTo>
                    <a:pt x="14" y="38"/>
                    <a:pt x="13" y="38"/>
                    <a:pt x="12" y="39"/>
                  </a:cubicBezTo>
                  <a:cubicBezTo>
                    <a:pt x="11" y="39"/>
                    <a:pt x="11" y="39"/>
                    <a:pt x="10" y="40"/>
                  </a:cubicBezTo>
                  <a:cubicBezTo>
                    <a:pt x="10" y="41"/>
                    <a:pt x="9" y="41"/>
                    <a:pt x="9" y="41"/>
                  </a:cubicBezTo>
                  <a:cubicBezTo>
                    <a:pt x="8" y="41"/>
                    <a:pt x="8" y="40"/>
                    <a:pt x="7" y="40"/>
                  </a:cubicBezTo>
                  <a:cubicBezTo>
                    <a:pt x="7" y="40"/>
                    <a:pt x="7" y="40"/>
                    <a:pt x="7" y="40"/>
                  </a:cubicBezTo>
                  <a:cubicBezTo>
                    <a:pt x="7" y="39"/>
                    <a:pt x="7" y="39"/>
                    <a:pt x="7" y="39"/>
                  </a:cubicBezTo>
                  <a:cubicBezTo>
                    <a:pt x="7" y="38"/>
                    <a:pt x="9" y="36"/>
                    <a:pt x="9" y="35"/>
                  </a:cubicBezTo>
                  <a:cubicBezTo>
                    <a:pt x="9" y="34"/>
                    <a:pt x="8" y="34"/>
                    <a:pt x="8" y="33"/>
                  </a:cubicBezTo>
                  <a:cubicBezTo>
                    <a:pt x="7" y="32"/>
                    <a:pt x="6" y="31"/>
                    <a:pt x="7" y="29"/>
                  </a:cubicBezTo>
                  <a:cubicBezTo>
                    <a:pt x="7" y="29"/>
                    <a:pt x="7" y="29"/>
                    <a:pt x="7" y="28"/>
                  </a:cubicBezTo>
                  <a:cubicBezTo>
                    <a:pt x="7" y="27"/>
                    <a:pt x="8" y="26"/>
                    <a:pt x="6" y="25"/>
                  </a:cubicBezTo>
                  <a:cubicBezTo>
                    <a:pt x="6" y="24"/>
                    <a:pt x="5" y="24"/>
                    <a:pt x="4" y="23"/>
                  </a:cubicBezTo>
                  <a:cubicBezTo>
                    <a:pt x="2" y="22"/>
                    <a:pt x="0" y="21"/>
                    <a:pt x="0" y="19"/>
                  </a:cubicBezTo>
                  <a:cubicBezTo>
                    <a:pt x="0" y="19"/>
                    <a:pt x="0" y="18"/>
                    <a:pt x="0" y="18"/>
                  </a:cubicBezTo>
                  <a:cubicBezTo>
                    <a:pt x="2" y="16"/>
                    <a:pt x="71" y="7"/>
                    <a:pt x="79" y="6"/>
                  </a:cubicBezTo>
                  <a:cubicBezTo>
                    <a:pt x="80" y="6"/>
                    <a:pt x="80" y="6"/>
                    <a:pt x="80" y="6"/>
                  </a:cubicBezTo>
                  <a:cubicBezTo>
                    <a:pt x="80" y="6"/>
                    <a:pt x="80" y="6"/>
                    <a:pt x="80" y="6"/>
                  </a:cubicBezTo>
                  <a:cubicBezTo>
                    <a:pt x="82" y="11"/>
                    <a:pt x="86" y="16"/>
                    <a:pt x="86" y="16"/>
                  </a:cubicBezTo>
                  <a:cubicBezTo>
                    <a:pt x="87" y="16"/>
                    <a:pt x="165" y="10"/>
                    <a:pt x="166" y="10"/>
                  </a:cubicBezTo>
                  <a:cubicBezTo>
                    <a:pt x="166" y="10"/>
                    <a:pt x="166" y="10"/>
                    <a:pt x="166" y="10"/>
                  </a:cubicBezTo>
                  <a:cubicBezTo>
                    <a:pt x="166" y="10"/>
                    <a:pt x="166" y="10"/>
                    <a:pt x="166" y="10"/>
                  </a:cubicBezTo>
                  <a:cubicBezTo>
                    <a:pt x="166" y="10"/>
                    <a:pt x="167" y="10"/>
                    <a:pt x="168" y="12"/>
                  </a:cubicBezTo>
                  <a:cubicBezTo>
                    <a:pt x="168" y="13"/>
                    <a:pt x="168" y="13"/>
                    <a:pt x="168" y="14"/>
                  </a:cubicBezTo>
                  <a:cubicBezTo>
                    <a:pt x="168" y="16"/>
                    <a:pt x="169" y="17"/>
                    <a:pt x="170" y="17"/>
                  </a:cubicBezTo>
                  <a:cubicBezTo>
                    <a:pt x="170" y="17"/>
                    <a:pt x="171" y="17"/>
                    <a:pt x="171" y="17"/>
                  </a:cubicBezTo>
                  <a:cubicBezTo>
                    <a:pt x="172" y="17"/>
                    <a:pt x="172" y="17"/>
                    <a:pt x="172" y="17"/>
                  </a:cubicBezTo>
                  <a:cubicBezTo>
                    <a:pt x="173" y="17"/>
                    <a:pt x="174" y="17"/>
                    <a:pt x="174" y="15"/>
                  </a:cubicBezTo>
                  <a:cubicBezTo>
                    <a:pt x="174" y="14"/>
                    <a:pt x="174" y="13"/>
                    <a:pt x="174" y="12"/>
                  </a:cubicBezTo>
                  <a:cubicBezTo>
                    <a:pt x="174" y="10"/>
                    <a:pt x="174" y="8"/>
                    <a:pt x="173" y="6"/>
                  </a:cubicBezTo>
                  <a:cubicBezTo>
                    <a:pt x="172" y="4"/>
                    <a:pt x="172" y="3"/>
                    <a:pt x="172" y="2"/>
                  </a:cubicBezTo>
                  <a:cubicBezTo>
                    <a:pt x="172" y="1"/>
                    <a:pt x="172" y="1"/>
                    <a:pt x="173" y="1"/>
                  </a:cubicBezTo>
                  <a:cubicBezTo>
                    <a:pt x="173" y="1"/>
                    <a:pt x="174" y="1"/>
                    <a:pt x="174" y="1"/>
                  </a:cubicBezTo>
                  <a:cubicBezTo>
                    <a:pt x="175" y="1"/>
                    <a:pt x="177" y="1"/>
                    <a:pt x="179" y="1"/>
                  </a:cubicBezTo>
                  <a:cubicBezTo>
                    <a:pt x="181" y="1"/>
                    <a:pt x="184" y="2"/>
                    <a:pt x="186" y="2"/>
                  </a:cubicBezTo>
                  <a:cubicBezTo>
                    <a:pt x="188" y="2"/>
                    <a:pt x="189" y="1"/>
                    <a:pt x="189" y="1"/>
                  </a:cubicBezTo>
                  <a:cubicBezTo>
                    <a:pt x="190" y="0"/>
                    <a:pt x="190" y="0"/>
                    <a:pt x="190" y="0"/>
                  </a:cubicBezTo>
                  <a:cubicBezTo>
                    <a:pt x="190" y="0"/>
                    <a:pt x="190" y="0"/>
                    <a:pt x="190" y="0"/>
                  </a:cubicBezTo>
                  <a:cubicBezTo>
                    <a:pt x="190" y="0"/>
                    <a:pt x="190" y="0"/>
                    <a:pt x="190" y="0"/>
                  </a:cubicBezTo>
                  <a:cubicBezTo>
                    <a:pt x="190" y="0"/>
                    <a:pt x="190" y="0"/>
                    <a:pt x="190" y="0"/>
                  </a:cubicBezTo>
                  <a:cubicBezTo>
                    <a:pt x="192" y="1"/>
                    <a:pt x="192" y="2"/>
                    <a:pt x="192" y="4"/>
                  </a:cubicBezTo>
                  <a:cubicBezTo>
                    <a:pt x="192" y="4"/>
                    <a:pt x="192" y="4"/>
                    <a:pt x="192" y="5"/>
                  </a:cubicBezTo>
                  <a:cubicBezTo>
                    <a:pt x="191" y="7"/>
                    <a:pt x="191" y="7"/>
                    <a:pt x="192" y="8"/>
                  </a:cubicBezTo>
                  <a:cubicBezTo>
                    <a:pt x="192" y="8"/>
                    <a:pt x="193" y="9"/>
                    <a:pt x="193" y="9"/>
                  </a:cubicBezTo>
                  <a:cubicBezTo>
                    <a:pt x="194" y="11"/>
                    <a:pt x="195" y="12"/>
                    <a:pt x="195" y="13"/>
                  </a:cubicBezTo>
                  <a:cubicBezTo>
                    <a:pt x="195" y="14"/>
                    <a:pt x="195" y="15"/>
                    <a:pt x="196" y="17"/>
                  </a:cubicBezTo>
                  <a:cubicBezTo>
                    <a:pt x="198" y="20"/>
                    <a:pt x="204" y="35"/>
                    <a:pt x="204" y="35"/>
                  </a:cubicBezTo>
                  <a:cubicBezTo>
                    <a:pt x="206" y="39"/>
                    <a:pt x="223" y="63"/>
                    <a:pt x="224" y="64"/>
                  </a:cubicBezTo>
                  <a:cubicBezTo>
                    <a:pt x="224" y="64"/>
                    <a:pt x="224" y="64"/>
                    <a:pt x="224" y="64"/>
                  </a:cubicBezTo>
                  <a:cubicBezTo>
                    <a:pt x="226" y="65"/>
                    <a:pt x="227" y="65"/>
                    <a:pt x="230" y="71"/>
                  </a:cubicBezTo>
                  <a:cubicBezTo>
                    <a:pt x="233" y="76"/>
                    <a:pt x="233" y="77"/>
                    <a:pt x="233" y="79"/>
                  </a:cubicBezTo>
                  <a:cubicBezTo>
                    <a:pt x="233" y="79"/>
                    <a:pt x="233" y="79"/>
                    <a:pt x="233" y="79"/>
                  </a:cubicBezTo>
                  <a:cubicBezTo>
                    <a:pt x="233" y="79"/>
                    <a:pt x="232" y="80"/>
                    <a:pt x="232" y="80"/>
                  </a:cubicBezTo>
                  <a:cubicBezTo>
                    <a:pt x="232" y="80"/>
                    <a:pt x="231" y="79"/>
                    <a:pt x="231" y="77"/>
                  </a:cubicBezTo>
                  <a:cubicBezTo>
                    <a:pt x="230" y="76"/>
                    <a:pt x="230" y="76"/>
                    <a:pt x="230" y="76"/>
                  </a:cubicBezTo>
                  <a:cubicBezTo>
                    <a:pt x="230" y="74"/>
                    <a:pt x="228" y="72"/>
                    <a:pt x="227" y="72"/>
                  </a:cubicBezTo>
                  <a:cubicBezTo>
                    <a:pt x="227" y="72"/>
                    <a:pt x="227" y="72"/>
                    <a:pt x="227" y="72"/>
                  </a:cubicBezTo>
                  <a:cubicBezTo>
                    <a:pt x="227" y="72"/>
                    <a:pt x="227" y="72"/>
                    <a:pt x="227" y="72"/>
                  </a:cubicBezTo>
                  <a:cubicBezTo>
                    <a:pt x="227" y="72"/>
                    <a:pt x="227" y="73"/>
                    <a:pt x="226" y="73"/>
                  </a:cubicBezTo>
                  <a:cubicBezTo>
                    <a:pt x="225" y="73"/>
                    <a:pt x="225" y="72"/>
                    <a:pt x="225" y="72"/>
                  </a:cubicBezTo>
                  <a:cubicBezTo>
                    <a:pt x="224" y="71"/>
                    <a:pt x="224" y="71"/>
                    <a:pt x="224" y="70"/>
                  </a:cubicBezTo>
                  <a:cubicBezTo>
                    <a:pt x="223" y="70"/>
                    <a:pt x="223" y="69"/>
                    <a:pt x="223" y="69"/>
                  </a:cubicBezTo>
                  <a:cubicBezTo>
                    <a:pt x="222" y="68"/>
                    <a:pt x="222" y="68"/>
                    <a:pt x="222" y="68"/>
                  </a:cubicBezTo>
                  <a:cubicBezTo>
                    <a:pt x="222" y="68"/>
                    <a:pt x="222" y="68"/>
                    <a:pt x="222" y="68"/>
                  </a:cubicBezTo>
                  <a:cubicBezTo>
                    <a:pt x="222" y="69"/>
                    <a:pt x="224" y="73"/>
                    <a:pt x="225" y="75"/>
                  </a:cubicBezTo>
                  <a:cubicBezTo>
                    <a:pt x="226" y="76"/>
                    <a:pt x="227" y="78"/>
                    <a:pt x="227" y="78"/>
                  </a:cubicBezTo>
                  <a:cubicBezTo>
                    <a:pt x="228" y="80"/>
                    <a:pt x="228" y="80"/>
                    <a:pt x="229" y="81"/>
                  </a:cubicBezTo>
                  <a:cubicBezTo>
                    <a:pt x="229" y="81"/>
                    <a:pt x="229" y="82"/>
                    <a:pt x="229" y="83"/>
                  </a:cubicBezTo>
                  <a:cubicBezTo>
                    <a:pt x="230" y="83"/>
                    <a:pt x="230" y="83"/>
                    <a:pt x="230" y="83"/>
                  </a:cubicBezTo>
                  <a:cubicBezTo>
                    <a:pt x="230" y="83"/>
                    <a:pt x="230" y="83"/>
                    <a:pt x="230" y="83"/>
                  </a:cubicBezTo>
                  <a:cubicBezTo>
                    <a:pt x="230" y="83"/>
                    <a:pt x="230" y="82"/>
                    <a:pt x="231" y="82"/>
                  </a:cubicBezTo>
                  <a:cubicBezTo>
                    <a:pt x="231" y="82"/>
                    <a:pt x="231" y="82"/>
                    <a:pt x="231" y="82"/>
                  </a:cubicBezTo>
                  <a:cubicBezTo>
                    <a:pt x="232" y="82"/>
                    <a:pt x="233" y="86"/>
                    <a:pt x="233" y="88"/>
                  </a:cubicBezTo>
                  <a:cubicBezTo>
                    <a:pt x="239" y="94"/>
                    <a:pt x="242" y="101"/>
                    <a:pt x="244" y="107"/>
                  </a:cubicBezTo>
                  <a:cubicBezTo>
                    <a:pt x="247" y="112"/>
                    <a:pt x="248" y="116"/>
                    <a:pt x="252" y="118"/>
                  </a:cubicBezTo>
                  <a:cubicBezTo>
                    <a:pt x="258" y="124"/>
                    <a:pt x="262" y="138"/>
                    <a:pt x="261" y="146"/>
                  </a:cubicBezTo>
                  <a:cubicBezTo>
                    <a:pt x="260" y="151"/>
                    <a:pt x="261" y="153"/>
                    <a:pt x="261" y="155"/>
                  </a:cubicBezTo>
                  <a:cubicBezTo>
                    <a:pt x="261" y="156"/>
                    <a:pt x="261" y="157"/>
                    <a:pt x="261" y="157"/>
                  </a:cubicBezTo>
                  <a:cubicBezTo>
                    <a:pt x="262" y="160"/>
                    <a:pt x="260" y="172"/>
                    <a:pt x="258" y="175"/>
                  </a:cubicBezTo>
                  <a:cubicBezTo>
                    <a:pt x="257" y="176"/>
                    <a:pt x="257" y="177"/>
                    <a:pt x="258" y="178"/>
                  </a:cubicBezTo>
                  <a:cubicBezTo>
                    <a:pt x="258" y="179"/>
                    <a:pt x="258" y="179"/>
                    <a:pt x="258" y="180"/>
                  </a:cubicBezTo>
                  <a:cubicBezTo>
                    <a:pt x="258" y="181"/>
                    <a:pt x="258" y="181"/>
                    <a:pt x="259" y="182"/>
                  </a:cubicBezTo>
                  <a:cubicBezTo>
                    <a:pt x="259" y="182"/>
                    <a:pt x="259" y="182"/>
                    <a:pt x="259" y="184"/>
                  </a:cubicBezTo>
                  <a:cubicBezTo>
                    <a:pt x="258" y="185"/>
                    <a:pt x="258" y="185"/>
                    <a:pt x="258" y="186"/>
                  </a:cubicBezTo>
                  <a:cubicBezTo>
                    <a:pt x="259" y="186"/>
                    <a:pt x="259" y="186"/>
                    <a:pt x="259" y="186"/>
                  </a:cubicBezTo>
                  <a:cubicBezTo>
                    <a:pt x="259" y="185"/>
                    <a:pt x="259" y="185"/>
                    <a:pt x="259" y="185"/>
                  </a:cubicBezTo>
                  <a:cubicBezTo>
                    <a:pt x="260" y="185"/>
                    <a:pt x="260" y="184"/>
                    <a:pt x="260" y="184"/>
                  </a:cubicBezTo>
                  <a:cubicBezTo>
                    <a:pt x="260" y="184"/>
                    <a:pt x="260" y="184"/>
                    <a:pt x="260" y="184"/>
                  </a:cubicBezTo>
                  <a:cubicBezTo>
                    <a:pt x="260" y="184"/>
                    <a:pt x="260" y="184"/>
                    <a:pt x="260" y="184"/>
                  </a:cubicBezTo>
                  <a:cubicBezTo>
                    <a:pt x="261" y="184"/>
                    <a:pt x="261" y="184"/>
                    <a:pt x="261" y="184"/>
                  </a:cubicBezTo>
                  <a:cubicBezTo>
                    <a:pt x="261" y="185"/>
                    <a:pt x="257" y="196"/>
                    <a:pt x="255" y="198"/>
                  </a:cubicBezTo>
                  <a:cubicBezTo>
                    <a:pt x="254" y="200"/>
                    <a:pt x="253" y="201"/>
                    <a:pt x="251" y="202"/>
                  </a:cubicBezTo>
                  <a:close/>
                  <a:moveTo>
                    <a:pt x="252" y="189"/>
                  </a:moveTo>
                  <a:cubicBezTo>
                    <a:pt x="253" y="189"/>
                    <a:pt x="253" y="189"/>
                    <a:pt x="253" y="189"/>
                  </a:cubicBezTo>
                  <a:cubicBezTo>
                    <a:pt x="253" y="189"/>
                    <a:pt x="254" y="189"/>
                    <a:pt x="254" y="189"/>
                  </a:cubicBezTo>
                  <a:cubicBezTo>
                    <a:pt x="255" y="190"/>
                    <a:pt x="256" y="190"/>
                    <a:pt x="256" y="190"/>
                  </a:cubicBezTo>
                  <a:cubicBezTo>
                    <a:pt x="256" y="191"/>
                    <a:pt x="256" y="191"/>
                    <a:pt x="256" y="192"/>
                  </a:cubicBezTo>
                  <a:cubicBezTo>
                    <a:pt x="256" y="193"/>
                    <a:pt x="254" y="197"/>
                    <a:pt x="253" y="198"/>
                  </a:cubicBezTo>
                  <a:cubicBezTo>
                    <a:pt x="251" y="201"/>
                    <a:pt x="251" y="201"/>
                    <a:pt x="251" y="201"/>
                  </a:cubicBezTo>
                  <a:cubicBezTo>
                    <a:pt x="251" y="201"/>
                    <a:pt x="251" y="201"/>
                    <a:pt x="251" y="201"/>
                  </a:cubicBezTo>
                  <a:cubicBezTo>
                    <a:pt x="253" y="201"/>
                    <a:pt x="253" y="200"/>
                    <a:pt x="255" y="198"/>
                  </a:cubicBezTo>
                  <a:cubicBezTo>
                    <a:pt x="256" y="196"/>
                    <a:pt x="259" y="187"/>
                    <a:pt x="260" y="185"/>
                  </a:cubicBezTo>
                  <a:cubicBezTo>
                    <a:pt x="260" y="185"/>
                    <a:pt x="260" y="185"/>
                    <a:pt x="260" y="185"/>
                  </a:cubicBezTo>
                  <a:cubicBezTo>
                    <a:pt x="259" y="185"/>
                    <a:pt x="259" y="186"/>
                    <a:pt x="259" y="186"/>
                  </a:cubicBezTo>
                  <a:cubicBezTo>
                    <a:pt x="258" y="186"/>
                    <a:pt x="258" y="186"/>
                    <a:pt x="258" y="186"/>
                  </a:cubicBezTo>
                  <a:cubicBezTo>
                    <a:pt x="257" y="185"/>
                    <a:pt x="258" y="184"/>
                    <a:pt x="258" y="183"/>
                  </a:cubicBezTo>
                  <a:cubicBezTo>
                    <a:pt x="259" y="182"/>
                    <a:pt x="259" y="182"/>
                    <a:pt x="258" y="182"/>
                  </a:cubicBezTo>
                  <a:cubicBezTo>
                    <a:pt x="258" y="182"/>
                    <a:pt x="258" y="181"/>
                    <a:pt x="258" y="180"/>
                  </a:cubicBezTo>
                  <a:cubicBezTo>
                    <a:pt x="257" y="179"/>
                    <a:pt x="257" y="179"/>
                    <a:pt x="257" y="178"/>
                  </a:cubicBezTo>
                  <a:cubicBezTo>
                    <a:pt x="257" y="177"/>
                    <a:pt x="256" y="176"/>
                    <a:pt x="258" y="174"/>
                  </a:cubicBezTo>
                  <a:cubicBezTo>
                    <a:pt x="259" y="172"/>
                    <a:pt x="261" y="160"/>
                    <a:pt x="261" y="157"/>
                  </a:cubicBezTo>
                  <a:cubicBezTo>
                    <a:pt x="261" y="157"/>
                    <a:pt x="261" y="156"/>
                    <a:pt x="261" y="155"/>
                  </a:cubicBezTo>
                  <a:cubicBezTo>
                    <a:pt x="260" y="153"/>
                    <a:pt x="260" y="151"/>
                    <a:pt x="261" y="146"/>
                  </a:cubicBezTo>
                  <a:cubicBezTo>
                    <a:pt x="261" y="139"/>
                    <a:pt x="258" y="124"/>
                    <a:pt x="251" y="119"/>
                  </a:cubicBezTo>
                  <a:cubicBezTo>
                    <a:pt x="248" y="116"/>
                    <a:pt x="246" y="112"/>
                    <a:pt x="244" y="107"/>
                  </a:cubicBezTo>
                  <a:cubicBezTo>
                    <a:pt x="241" y="101"/>
                    <a:pt x="238" y="95"/>
                    <a:pt x="232" y="88"/>
                  </a:cubicBezTo>
                  <a:cubicBezTo>
                    <a:pt x="232" y="88"/>
                    <a:pt x="232" y="88"/>
                    <a:pt x="232" y="88"/>
                  </a:cubicBezTo>
                  <a:cubicBezTo>
                    <a:pt x="232" y="88"/>
                    <a:pt x="232" y="88"/>
                    <a:pt x="232" y="88"/>
                  </a:cubicBezTo>
                  <a:cubicBezTo>
                    <a:pt x="232" y="85"/>
                    <a:pt x="231" y="83"/>
                    <a:pt x="231" y="83"/>
                  </a:cubicBezTo>
                  <a:cubicBezTo>
                    <a:pt x="231" y="83"/>
                    <a:pt x="230" y="83"/>
                    <a:pt x="230" y="83"/>
                  </a:cubicBezTo>
                  <a:cubicBezTo>
                    <a:pt x="230" y="84"/>
                    <a:pt x="230" y="84"/>
                    <a:pt x="230" y="84"/>
                  </a:cubicBezTo>
                  <a:cubicBezTo>
                    <a:pt x="229" y="84"/>
                    <a:pt x="229" y="83"/>
                    <a:pt x="229" y="83"/>
                  </a:cubicBezTo>
                  <a:cubicBezTo>
                    <a:pt x="229" y="82"/>
                    <a:pt x="228" y="82"/>
                    <a:pt x="228" y="81"/>
                  </a:cubicBezTo>
                  <a:cubicBezTo>
                    <a:pt x="228" y="81"/>
                    <a:pt x="227" y="80"/>
                    <a:pt x="227" y="79"/>
                  </a:cubicBezTo>
                  <a:cubicBezTo>
                    <a:pt x="226" y="78"/>
                    <a:pt x="226" y="77"/>
                    <a:pt x="225" y="75"/>
                  </a:cubicBezTo>
                  <a:cubicBezTo>
                    <a:pt x="223" y="71"/>
                    <a:pt x="222" y="69"/>
                    <a:pt x="222" y="68"/>
                  </a:cubicBezTo>
                  <a:cubicBezTo>
                    <a:pt x="222" y="68"/>
                    <a:pt x="222" y="68"/>
                    <a:pt x="222" y="68"/>
                  </a:cubicBezTo>
                  <a:cubicBezTo>
                    <a:pt x="223" y="68"/>
                    <a:pt x="223" y="68"/>
                    <a:pt x="223" y="69"/>
                  </a:cubicBezTo>
                  <a:cubicBezTo>
                    <a:pt x="223" y="69"/>
                    <a:pt x="224" y="70"/>
                    <a:pt x="224" y="70"/>
                  </a:cubicBezTo>
                  <a:cubicBezTo>
                    <a:pt x="225" y="70"/>
                    <a:pt x="225" y="71"/>
                    <a:pt x="225" y="71"/>
                  </a:cubicBezTo>
                  <a:cubicBezTo>
                    <a:pt x="225" y="72"/>
                    <a:pt x="226" y="72"/>
                    <a:pt x="226" y="72"/>
                  </a:cubicBezTo>
                  <a:cubicBezTo>
                    <a:pt x="226" y="72"/>
                    <a:pt x="226" y="72"/>
                    <a:pt x="226" y="72"/>
                  </a:cubicBezTo>
                  <a:cubicBezTo>
                    <a:pt x="226" y="72"/>
                    <a:pt x="227" y="72"/>
                    <a:pt x="227" y="72"/>
                  </a:cubicBezTo>
                  <a:cubicBezTo>
                    <a:pt x="227" y="71"/>
                    <a:pt x="227" y="71"/>
                    <a:pt x="227" y="71"/>
                  </a:cubicBezTo>
                  <a:cubicBezTo>
                    <a:pt x="228" y="71"/>
                    <a:pt x="228" y="71"/>
                    <a:pt x="228" y="71"/>
                  </a:cubicBezTo>
                  <a:cubicBezTo>
                    <a:pt x="228" y="72"/>
                    <a:pt x="230" y="73"/>
                    <a:pt x="231" y="76"/>
                  </a:cubicBezTo>
                  <a:cubicBezTo>
                    <a:pt x="231" y="77"/>
                    <a:pt x="231" y="77"/>
                    <a:pt x="231" y="77"/>
                  </a:cubicBezTo>
                  <a:cubicBezTo>
                    <a:pt x="231" y="78"/>
                    <a:pt x="232" y="79"/>
                    <a:pt x="232" y="79"/>
                  </a:cubicBezTo>
                  <a:cubicBezTo>
                    <a:pt x="232" y="79"/>
                    <a:pt x="232" y="79"/>
                    <a:pt x="232" y="79"/>
                  </a:cubicBezTo>
                  <a:cubicBezTo>
                    <a:pt x="232" y="79"/>
                    <a:pt x="232" y="79"/>
                    <a:pt x="232" y="79"/>
                  </a:cubicBezTo>
                  <a:cubicBezTo>
                    <a:pt x="232" y="77"/>
                    <a:pt x="233" y="76"/>
                    <a:pt x="229" y="71"/>
                  </a:cubicBezTo>
                  <a:cubicBezTo>
                    <a:pt x="226" y="66"/>
                    <a:pt x="225" y="65"/>
                    <a:pt x="224" y="65"/>
                  </a:cubicBezTo>
                  <a:cubicBezTo>
                    <a:pt x="224" y="64"/>
                    <a:pt x="224" y="64"/>
                    <a:pt x="224" y="64"/>
                  </a:cubicBezTo>
                  <a:cubicBezTo>
                    <a:pt x="222" y="64"/>
                    <a:pt x="205" y="39"/>
                    <a:pt x="204" y="35"/>
                  </a:cubicBezTo>
                  <a:cubicBezTo>
                    <a:pt x="204" y="35"/>
                    <a:pt x="197" y="21"/>
                    <a:pt x="195" y="17"/>
                  </a:cubicBezTo>
                  <a:cubicBezTo>
                    <a:pt x="195" y="16"/>
                    <a:pt x="194" y="14"/>
                    <a:pt x="194" y="13"/>
                  </a:cubicBezTo>
                  <a:cubicBezTo>
                    <a:pt x="194" y="12"/>
                    <a:pt x="194" y="11"/>
                    <a:pt x="193" y="10"/>
                  </a:cubicBezTo>
                  <a:cubicBezTo>
                    <a:pt x="192" y="9"/>
                    <a:pt x="192" y="9"/>
                    <a:pt x="192" y="8"/>
                  </a:cubicBezTo>
                  <a:cubicBezTo>
                    <a:pt x="191" y="7"/>
                    <a:pt x="191" y="7"/>
                    <a:pt x="191" y="5"/>
                  </a:cubicBezTo>
                  <a:cubicBezTo>
                    <a:pt x="191" y="4"/>
                    <a:pt x="191" y="4"/>
                    <a:pt x="191" y="4"/>
                  </a:cubicBezTo>
                  <a:cubicBezTo>
                    <a:pt x="192" y="2"/>
                    <a:pt x="192" y="2"/>
                    <a:pt x="190" y="1"/>
                  </a:cubicBezTo>
                  <a:cubicBezTo>
                    <a:pt x="190" y="1"/>
                    <a:pt x="190" y="1"/>
                    <a:pt x="190" y="1"/>
                  </a:cubicBezTo>
                  <a:cubicBezTo>
                    <a:pt x="190" y="1"/>
                    <a:pt x="190" y="1"/>
                    <a:pt x="190" y="1"/>
                  </a:cubicBezTo>
                  <a:cubicBezTo>
                    <a:pt x="189" y="2"/>
                    <a:pt x="188" y="2"/>
                    <a:pt x="186" y="2"/>
                  </a:cubicBezTo>
                  <a:cubicBezTo>
                    <a:pt x="184" y="2"/>
                    <a:pt x="181" y="2"/>
                    <a:pt x="179" y="2"/>
                  </a:cubicBezTo>
                  <a:cubicBezTo>
                    <a:pt x="177" y="1"/>
                    <a:pt x="175" y="1"/>
                    <a:pt x="174" y="1"/>
                  </a:cubicBezTo>
                  <a:cubicBezTo>
                    <a:pt x="174" y="1"/>
                    <a:pt x="173" y="1"/>
                    <a:pt x="173" y="1"/>
                  </a:cubicBezTo>
                  <a:cubicBezTo>
                    <a:pt x="173" y="1"/>
                    <a:pt x="173" y="2"/>
                    <a:pt x="172" y="2"/>
                  </a:cubicBezTo>
                  <a:cubicBezTo>
                    <a:pt x="172" y="3"/>
                    <a:pt x="173" y="4"/>
                    <a:pt x="174" y="6"/>
                  </a:cubicBezTo>
                  <a:cubicBezTo>
                    <a:pt x="175" y="7"/>
                    <a:pt x="175" y="10"/>
                    <a:pt x="174" y="12"/>
                  </a:cubicBezTo>
                  <a:cubicBezTo>
                    <a:pt x="174" y="13"/>
                    <a:pt x="174" y="14"/>
                    <a:pt x="174" y="15"/>
                  </a:cubicBezTo>
                  <a:cubicBezTo>
                    <a:pt x="174" y="17"/>
                    <a:pt x="174" y="17"/>
                    <a:pt x="172" y="17"/>
                  </a:cubicBezTo>
                  <a:cubicBezTo>
                    <a:pt x="172" y="17"/>
                    <a:pt x="171" y="17"/>
                    <a:pt x="171" y="17"/>
                  </a:cubicBezTo>
                  <a:cubicBezTo>
                    <a:pt x="171" y="17"/>
                    <a:pt x="170" y="17"/>
                    <a:pt x="170" y="17"/>
                  </a:cubicBezTo>
                  <a:cubicBezTo>
                    <a:pt x="168" y="17"/>
                    <a:pt x="168" y="15"/>
                    <a:pt x="168" y="14"/>
                  </a:cubicBezTo>
                  <a:cubicBezTo>
                    <a:pt x="168" y="13"/>
                    <a:pt x="168" y="13"/>
                    <a:pt x="167" y="12"/>
                  </a:cubicBezTo>
                  <a:cubicBezTo>
                    <a:pt x="167" y="11"/>
                    <a:pt x="166" y="10"/>
                    <a:pt x="166" y="10"/>
                  </a:cubicBezTo>
                  <a:cubicBezTo>
                    <a:pt x="162" y="10"/>
                    <a:pt x="87" y="17"/>
                    <a:pt x="86" y="17"/>
                  </a:cubicBezTo>
                  <a:cubicBezTo>
                    <a:pt x="85" y="17"/>
                    <a:pt x="81" y="10"/>
                    <a:pt x="79" y="7"/>
                  </a:cubicBezTo>
                  <a:cubicBezTo>
                    <a:pt x="48" y="10"/>
                    <a:pt x="2" y="17"/>
                    <a:pt x="1" y="18"/>
                  </a:cubicBezTo>
                  <a:cubicBezTo>
                    <a:pt x="1" y="19"/>
                    <a:pt x="1" y="19"/>
                    <a:pt x="1" y="19"/>
                  </a:cubicBezTo>
                  <a:cubicBezTo>
                    <a:pt x="1" y="20"/>
                    <a:pt x="3" y="22"/>
                    <a:pt x="5" y="23"/>
                  </a:cubicBezTo>
                  <a:cubicBezTo>
                    <a:pt x="5" y="23"/>
                    <a:pt x="6" y="24"/>
                    <a:pt x="6" y="24"/>
                  </a:cubicBezTo>
                  <a:cubicBezTo>
                    <a:pt x="8" y="26"/>
                    <a:pt x="8" y="27"/>
                    <a:pt x="7" y="29"/>
                  </a:cubicBezTo>
                  <a:cubicBezTo>
                    <a:pt x="7" y="30"/>
                    <a:pt x="7" y="30"/>
                    <a:pt x="7" y="30"/>
                  </a:cubicBezTo>
                  <a:cubicBezTo>
                    <a:pt x="7" y="30"/>
                    <a:pt x="8" y="32"/>
                    <a:pt x="8" y="33"/>
                  </a:cubicBezTo>
                  <a:cubicBezTo>
                    <a:pt x="9" y="34"/>
                    <a:pt x="9" y="34"/>
                    <a:pt x="9" y="35"/>
                  </a:cubicBezTo>
                  <a:cubicBezTo>
                    <a:pt x="9" y="35"/>
                    <a:pt x="9" y="37"/>
                    <a:pt x="7" y="39"/>
                  </a:cubicBezTo>
                  <a:cubicBezTo>
                    <a:pt x="8" y="40"/>
                    <a:pt x="8" y="40"/>
                    <a:pt x="9" y="40"/>
                  </a:cubicBezTo>
                  <a:cubicBezTo>
                    <a:pt x="9" y="40"/>
                    <a:pt x="10" y="40"/>
                    <a:pt x="10" y="40"/>
                  </a:cubicBezTo>
                  <a:cubicBezTo>
                    <a:pt x="11" y="39"/>
                    <a:pt x="11" y="39"/>
                    <a:pt x="12" y="38"/>
                  </a:cubicBezTo>
                  <a:cubicBezTo>
                    <a:pt x="12" y="38"/>
                    <a:pt x="13" y="37"/>
                    <a:pt x="14" y="36"/>
                  </a:cubicBezTo>
                  <a:cubicBezTo>
                    <a:pt x="15" y="35"/>
                    <a:pt x="15" y="34"/>
                    <a:pt x="15" y="33"/>
                  </a:cubicBezTo>
                  <a:cubicBezTo>
                    <a:pt x="15" y="32"/>
                    <a:pt x="15" y="31"/>
                    <a:pt x="16" y="31"/>
                  </a:cubicBezTo>
                  <a:cubicBezTo>
                    <a:pt x="16" y="31"/>
                    <a:pt x="16" y="31"/>
                    <a:pt x="16" y="31"/>
                  </a:cubicBezTo>
                  <a:cubicBezTo>
                    <a:pt x="17" y="31"/>
                    <a:pt x="18" y="31"/>
                    <a:pt x="18" y="32"/>
                  </a:cubicBezTo>
                  <a:cubicBezTo>
                    <a:pt x="19" y="32"/>
                    <a:pt x="19" y="32"/>
                    <a:pt x="19" y="32"/>
                  </a:cubicBezTo>
                  <a:cubicBezTo>
                    <a:pt x="19" y="31"/>
                    <a:pt x="19" y="31"/>
                    <a:pt x="19" y="31"/>
                  </a:cubicBezTo>
                  <a:cubicBezTo>
                    <a:pt x="19" y="31"/>
                    <a:pt x="19" y="30"/>
                    <a:pt x="20" y="30"/>
                  </a:cubicBezTo>
                  <a:cubicBezTo>
                    <a:pt x="20" y="30"/>
                    <a:pt x="21" y="30"/>
                    <a:pt x="21" y="30"/>
                  </a:cubicBezTo>
                  <a:cubicBezTo>
                    <a:pt x="23" y="31"/>
                    <a:pt x="24" y="33"/>
                    <a:pt x="24" y="34"/>
                  </a:cubicBezTo>
                  <a:cubicBezTo>
                    <a:pt x="24" y="34"/>
                    <a:pt x="23" y="34"/>
                    <a:pt x="23" y="34"/>
                  </a:cubicBezTo>
                  <a:cubicBezTo>
                    <a:pt x="21" y="35"/>
                    <a:pt x="20" y="35"/>
                    <a:pt x="20" y="36"/>
                  </a:cubicBezTo>
                  <a:cubicBezTo>
                    <a:pt x="19" y="37"/>
                    <a:pt x="19" y="37"/>
                    <a:pt x="19" y="37"/>
                  </a:cubicBezTo>
                  <a:cubicBezTo>
                    <a:pt x="18" y="37"/>
                    <a:pt x="17" y="37"/>
                    <a:pt x="16" y="38"/>
                  </a:cubicBezTo>
                  <a:cubicBezTo>
                    <a:pt x="16" y="38"/>
                    <a:pt x="15" y="38"/>
                    <a:pt x="15" y="38"/>
                  </a:cubicBezTo>
                  <a:cubicBezTo>
                    <a:pt x="15" y="38"/>
                    <a:pt x="15" y="38"/>
                    <a:pt x="15" y="38"/>
                  </a:cubicBezTo>
                  <a:cubicBezTo>
                    <a:pt x="17" y="39"/>
                    <a:pt x="18" y="38"/>
                    <a:pt x="19" y="38"/>
                  </a:cubicBezTo>
                  <a:cubicBezTo>
                    <a:pt x="20" y="37"/>
                    <a:pt x="21" y="37"/>
                    <a:pt x="23" y="36"/>
                  </a:cubicBezTo>
                  <a:cubicBezTo>
                    <a:pt x="24" y="36"/>
                    <a:pt x="24" y="36"/>
                    <a:pt x="25" y="36"/>
                  </a:cubicBezTo>
                  <a:cubicBezTo>
                    <a:pt x="29" y="35"/>
                    <a:pt x="33" y="34"/>
                    <a:pt x="35" y="33"/>
                  </a:cubicBezTo>
                  <a:cubicBezTo>
                    <a:pt x="35" y="32"/>
                    <a:pt x="35" y="32"/>
                    <a:pt x="35" y="31"/>
                  </a:cubicBezTo>
                  <a:cubicBezTo>
                    <a:pt x="36" y="30"/>
                    <a:pt x="36" y="30"/>
                    <a:pt x="38" y="30"/>
                  </a:cubicBezTo>
                  <a:cubicBezTo>
                    <a:pt x="39" y="30"/>
                    <a:pt x="40" y="29"/>
                    <a:pt x="41" y="29"/>
                  </a:cubicBezTo>
                  <a:cubicBezTo>
                    <a:pt x="42" y="29"/>
                    <a:pt x="42" y="29"/>
                    <a:pt x="43" y="29"/>
                  </a:cubicBezTo>
                  <a:cubicBezTo>
                    <a:pt x="44" y="29"/>
                    <a:pt x="44" y="29"/>
                    <a:pt x="44" y="29"/>
                  </a:cubicBezTo>
                  <a:cubicBezTo>
                    <a:pt x="46" y="29"/>
                    <a:pt x="47" y="30"/>
                    <a:pt x="47" y="31"/>
                  </a:cubicBezTo>
                  <a:cubicBezTo>
                    <a:pt x="47" y="31"/>
                    <a:pt x="47" y="31"/>
                    <a:pt x="46" y="31"/>
                  </a:cubicBezTo>
                  <a:cubicBezTo>
                    <a:pt x="45" y="31"/>
                    <a:pt x="44" y="31"/>
                    <a:pt x="44" y="31"/>
                  </a:cubicBezTo>
                  <a:cubicBezTo>
                    <a:pt x="43" y="31"/>
                    <a:pt x="43" y="31"/>
                    <a:pt x="43" y="31"/>
                  </a:cubicBezTo>
                  <a:cubicBezTo>
                    <a:pt x="42" y="31"/>
                    <a:pt x="41" y="31"/>
                    <a:pt x="41" y="32"/>
                  </a:cubicBezTo>
                  <a:cubicBezTo>
                    <a:pt x="40" y="32"/>
                    <a:pt x="39" y="33"/>
                    <a:pt x="38" y="33"/>
                  </a:cubicBezTo>
                  <a:cubicBezTo>
                    <a:pt x="37" y="33"/>
                    <a:pt x="37" y="33"/>
                    <a:pt x="37" y="33"/>
                  </a:cubicBezTo>
                  <a:cubicBezTo>
                    <a:pt x="37" y="33"/>
                    <a:pt x="37" y="33"/>
                    <a:pt x="37" y="33"/>
                  </a:cubicBezTo>
                  <a:cubicBezTo>
                    <a:pt x="38" y="34"/>
                    <a:pt x="38" y="34"/>
                    <a:pt x="40" y="34"/>
                  </a:cubicBezTo>
                  <a:cubicBezTo>
                    <a:pt x="41" y="34"/>
                    <a:pt x="41" y="34"/>
                    <a:pt x="42" y="34"/>
                  </a:cubicBezTo>
                  <a:cubicBezTo>
                    <a:pt x="45" y="34"/>
                    <a:pt x="60" y="38"/>
                    <a:pt x="62" y="40"/>
                  </a:cubicBezTo>
                  <a:cubicBezTo>
                    <a:pt x="62" y="40"/>
                    <a:pt x="62" y="40"/>
                    <a:pt x="62" y="40"/>
                  </a:cubicBezTo>
                  <a:cubicBezTo>
                    <a:pt x="62" y="40"/>
                    <a:pt x="62" y="40"/>
                    <a:pt x="62" y="39"/>
                  </a:cubicBezTo>
                  <a:cubicBezTo>
                    <a:pt x="62" y="38"/>
                    <a:pt x="61" y="38"/>
                    <a:pt x="60" y="38"/>
                  </a:cubicBezTo>
                  <a:cubicBezTo>
                    <a:pt x="60" y="37"/>
                    <a:pt x="59" y="37"/>
                    <a:pt x="59" y="36"/>
                  </a:cubicBezTo>
                  <a:cubicBezTo>
                    <a:pt x="59" y="36"/>
                    <a:pt x="59" y="36"/>
                    <a:pt x="59" y="35"/>
                  </a:cubicBezTo>
                  <a:cubicBezTo>
                    <a:pt x="60" y="34"/>
                    <a:pt x="60" y="34"/>
                    <a:pt x="61" y="34"/>
                  </a:cubicBezTo>
                  <a:cubicBezTo>
                    <a:pt x="61" y="34"/>
                    <a:pt x="61" y="34"/>
                    <a:pt x="61" y="34"/>
                  </a:cubicBezTo>
                  <a:cubicBezTo>
                    <a:pt x="62" y="34"/>
                    <a:pt x="62" y="34"/>
                    <a:pt x="62" y="34"/>
                  </a:cubicBezTo>
                  <a:cubicBezTo>
                    <a:pt x="63" y="34"/>
                    <a:pt x="64" y="34"/>
                    <a:pt x="65" y="33"/>
                  </a:cubicBezTo>
                  <a:cubicBezTo>
                    <a:pt x="65" y="33"/>
                    <a:pt x="65" y="33"/>
                    <a:pt x="65" y="33"/>
                  </a:cubicBezTo>
                  <a:cubicBezTo>
                    <a:pt x="66" y="33"/>
                    <a:pt x="66" y="33"/>
                    <a:pt x="66" y="34"/>
                  </a:cubicBezTo>
                  <a:cubicBezTo>
                    <a:pt x="66" y="35"/>
                    <a:pt x="65" y="35"/>
                    <a:pt x="65" y="35"/>
                  </a:cubicBezTo>
                  <a:cubicBezTo>
                    <a:pt x="64" y="36"/>
                    <a:pt x="63" y="36"/>
                    <a:pt x="64" y="36"/>
                  </a:cubicBezTo>
                  <a:cubicBezTo>
                    <a:pt x="64" y="38"/>
                    <a:pt x="64" y="38"/>
                    <a:pt x="65" y="39"/>
                  </a:cubicBezTo>
                  <a:cubicBezTo>
                    <a:pt x="65" y="39"/>
                    <a:pt x="65" y="39"/>
                    <a:pt x="65" y="39"/>
                  </a:cubicBezTo>
                  <a:cubicBezTo>
                    <a:pt x="66" y="40"/>
                    <a:pt x="65" y="40"/>
                    <a:pt x="64" y="41"/>
                  </a:cubicBezTo>
                  <a:cubicBezTo>
                    <a:pt x="64" y="41"/>
                    <a:pt x="64" y="41"/>
                    <a:pt x="64" y="41"/>
                  </a:cubicBezTo>
                  <a:cubicBezTo>
                    <a:pt x="64" y="41"/>
                    <a:pt x="64" y="41"/>
                    <a:pt x="64" y="41"/>
                  </a:cubicBezTo>
                  <a:cubicBezTo>
                    <a:pt x="75" y="47"/>
                    <a:pt x="75" y="48"/>
                    <a:pt x="75" y="49"/>
                  </a:cubicBezTo>
                  <a:cubicBezTo>
                    <a:pt x="75" y="50"/>
                    <a:pt x="74" y="50"/>
                    <a:pt x="73" y="50"/>
                  </a:cubicBezTo>
                  <a:cubicBezTo>
                    <a:pt x="73" y="51"/>
                    <a:pt x="73" y="51"/>
                    <a:pt x="73" y="51"/>
                  </a:cubicBezTo>
                  <a:cubicBezTo>
                    <a:pt x="73" y="51"/>
                    <a:pt x="73" y="51"/>
                    <a:pt x="73" y="51"/>
                  </a:cubicBezTo>
                  <a:cubicBezTo>
                    <a:pt x="74" y="53"/>
                    <a:pt x="75" y="54"/>
                    <a:pt x="76" y="55"/>
                  </a:cubicBezTo>
                  <a:cubicBezTo>
                    <a:pt x="77" y="55"/>
                    <a:pt x="77" y="55"/>
                    <a:pt x="77" y="55"/>
                  </a:cubicBezTo>
                  <a:cubicBezTo>
                    <a:pt x="78" y="55"/>
                    <a:pt x="79" y="54"/>
                    <a:pt x="81" y="54"/>
                  </a:cubicBezTo>
                  <a:cubicBezTo>
                    <a:pt x="82" y="53"/>
                    <a:pt x="83" y="53"/>
                    <a:pt x="85" y="52"/>
                  </a:cubicBezTo>
                  <a:cubicBezTo>
                    <a:pt x="87" y="52"/>
                    <a:pt x="89" y="51"/>
                    <a:pt x="90" y="50"/>
                  </a:cubicBezTo>
                  <a:cubicBezTo>
                    <a:pt x="92" y="49"/>
                    <a:pt x="93" y="49"/>
                    <a:pt x="94" y="49"/>
                  </a:cubicBezTo>
                  <a:cubicBezTo>
                    <a:pt x="94" y="49"/>
                    <a:pt x="94" y="49"/>
                    <a:pt x="94" y="50"/>
                  </a:cubicBezTo>
                  <a:cubicBezTo>
                    <a:pt x="94" y="51"/>
                    <a:pt x="93" y="51"/>
                    <a:pt x="92" y="52"/>
                  </a:cubicBezTo>
                  <a:cubicBezTo>
                    <a:pt x="90" y="53"/>
                    <a:pt x="88" y="54"/>
                    <a:pt x="87" y="55"/>
                  </a:cubicBezTo>
                  <a:cubicBezTo>
                    <a:pt x="86" y="56"/>
                    <a:pt x="86" y="56"/>
                    <a:pt x="86" y="56"/>
                  </a:cubicBezTo>
                  <a:cubicBezTo>
                    <a:pt x="86" y="56"/>
                    <a:pt x="87" y="56"/>
                    <a:pt x="87" y="56"/>
                  </a:cubicBezTo>
                  <a:cubicBezTo>
                    <a:pt x="87" y="56"/>
                    <a:pt x="88" y="56"/>
                    <a:pt x="88" y="56"/>
                  </a:cubicBezTo>
                  <a:cubicBezTo>
                    <a:pt x="89" y="55"/>
                    <a:pt x="95" y="52"/>
                    <a:pt x="95" y="49"/>
                  </a:cubicBezTo>
                  <a:cubicBezTo>
                    <a:pt x="95" y="46"/>
                    <a:pt x="96" y="46"/>
                    <a:pt x="97" y="46"/>
                  </a:cubicBezTo>
                  <a:cubicBezTo>
                    <a:pt x="97" y="45"/>
                    <a:pt x="97" y="45"/>
                    <a:pt x="97" y="45"/>
                  </a:cubicBezTo>
                  <a:cubicBezTo>
                    <a:pt x="98" y="45"/>
                    <a:pt x="98" y="45"/>
                    <a:pt x="98" y="45"/>
                  </a:cubicBezTo>
                  <a:cubicBezTo>
                    <a:pt x="99" y="44"/>
                    <a:pt x="101" y="43"/>
                    <a:pt x="103" y="43"/>
                  </a:cubicBezTo>
                  <a:cubicBezTo>
                    <a:pt x="103" y="43"/>
                    <a:pt x="104" y="43"/>
                    <a:pt x="104" y="43"/>
                  </a:cubicBezTo>
                  <a:cubicBezTo>
                    <a:pt x="105" y="43"/>
                    <a:pt x="105" y="43"/>
                    <a:pt x="105" y="43"/>
                  </a:cubicBezTo>
                  <a:cubicBezTo>
                    <a:pt x="106" y="42"/>
                    <a:pt x="106" y="42"/>
                    <a:pt x="106" y="42"/>
                  </a:cubicBezTo>
                  <a:cubicBezTo>
                    <a:pt x="106" y="42"/>
                    <a:pt x="106" y="42"/>
                    <a:pt x="106" y="42"/>
                  </a:cubicBezTo>
                  <a:cubicBezTo>
                    <a:pt x="106" y="41"/>
                    <a:pt x="105" y="41"/>
                    <a:pt x="105" y="41"/>
                  </a:cubicBezTo>
                  <a:cubicBezTo>
                    <a:pt x="105" y="40"/>
                    <a:pt x="104" y="40"/>
                    <a:pt x="104" y="39"/>
                  </a:cubicBezTo>
                  <a:cubicBezTo>
                    <a:pt x="104" y="39"/>
                    <a:pt x="105" y="38"/>
                    <a:pt x="105" y="38"/>
                  </a:cubicBezTo>
                  <a:cubicBezTo>
                    <a:pt x="106" y="37"/>
                    <a:pt x="107" y="37"/>
                    <a:pt x="107" y="36"/>
                  </a:cubicBezTo>
                  <a:cubicBezTo>
                    <a:pt x="108" y="35"/>
                    <a:pt x="108" y="35"/>
                    <a:pt x="112" y="35"/>
                  </a:cubicBezTo>
                  <a:cubicBezTo>
                    <a:pt x="116" y="35"/>
                    <a:pt x="119" y="36"/>
                    <a:pt x="122" y="38"/>
                  </a:cubicBezTo>
                  <a:cubicBezTo>
                    <a:pt x="123" y="38"/>
                    <a:pt x="123" y="38"/>
                    <a:pt x="123" y="38"/>
                  </a:cubicBezTo>
                  <a:cubicBezTo>
                    <a:pt x="124" y="39"/>
                    <a:pt x="127" y="41"/>
                    <a:pt x="129" y="43"/>
                  </a:cubicBezTo>
                  <a:cubicBezTo>
                    <a:pt x="131" y="45"/>
                    <a:pt x="133" y="47"/>
                    <a:pt x="134" y="47"/>
                  </a:cubicBezTo>
                  <a:cubicBezTo>
                    <a:pt x="136" y="48"/>
                    <a:pt x="136" y="48"/>
                    <a:pt x="137" y="49"/>
                  </a:cubicBezTo>
                  <a:cubicBezTo>
                    <a:pt x="137" y="49"/>
                    <a:pt x="137" y="50"/>
                    <a:pt x="138" y="50"/>
                  </a:cubicBezTo>
                  <a:cubicBezTo>
                    <a:pt x="139" y="53"/>
                    <a:pt x="140" y="54"/>
                    <a:pt x="144" y="56"/>
                  </a:cubicBezTo>
                  <a:cubicBezTo>
                    <a:pt x="145" y="57"/>
                    <a:pt x="146" y="58"/>
                    <a:pt x="147" y="59"/>
                  </a:cubicBezTo>
                  <a:cubicBezTo>
                    <a:pt x="148" y="61"/>
                    <a:pt x="149" y="62"/>
                    <a:pt x="152" y="62"/>
                  </a:cubicBezTo>
                  <a:cubicBezTo>
                    <a:pt x="153" y="62"/>
                    <a:pt x="153" y="62"/>
                    <a:pt x="153" y="62"/>
                  </a:cubicBezTo>
                  <a:cubicBezTo>
                    <a:pt x="157" y="62"/>
                    <a:pt x="158" y="62"/>
                    <a:pt x="159" y="65"/>
                  </a:cubicBezTo>
                  <a:cubicBezTo>
                    <a:pt x="160" y="68"/>
                    <a:pt x="161" y="70"/>
                    <a:pt x="162" y="71"/>
                  </a:cubicBezTo>
                  <a:cubicBezTo>
                    <a:pt x="164" y="71"/>
                    <a:pt x="164" y="72"/>
                    <a:pt x="165" y="74"/>
                  </a:cubicBezTo>
                  <a:cubicBezTo>
                    <a:pt x="165" y="75"/>
                    <a:pt x="165" y="75"/>
                    <a:pt x="165" y="75"/>
                  </a:cubicBezTo>
                  <a:cubicBezTo>
                    <a:pt x="165" y="76"/>
                    <a:pt x="165" y="76"/>
                    <a:pt x="165" y="77"/>
                  </a:cubicBezTo>
                  <a:cubicBezTo>
                    <a:pt x="166" y="79"/>
                    <a:pt x="166" y="81"/>
                    <a:pt x="166" y="84"/>
                  </a:cubicBezTo>
                  <a:cubicBezTo>
                    <a:pt x="165" y="87"/>
                    <a:pt x="165" y="89"/>
                    <a:pt x="165" y="92"/>
                  </a:cubicBezTo>
                  <a:cubicBezTo>
                    <a:pt x="165" y="93"/>
                    <a:pt x="165" y="94"/>
                    <a:pt x="165" y="95"/>
                  </a:cubicBezTo>
                  <a:cubicBezTo>
                    <a:pt x="165" y="96"/>
                    <a:pt x="164" y="97"/>
                    <a:pt x="164" y="98"/>
                  </a:cubicBezTo>
                  <a:cubicBezTo>
                    <a:pt x="163" y="99"/>
                    <a:pt x="163" y="100"/>
                    <a:pt x="163" y="102"/>
                  </a:cubicBezTo>
                  <a:cubicBezTo>
                    <a:pt x="163" y="103"/>
                    <a:pt x="164" y="103"/>
                    <a:pt x="164" y="104"/>
                  </a:cubicBezTo>
                  <a:cubicBezTo>
                    <a:pt x="164" y="105"/>
                    <a:pt x="165" y="106"/>
                    <a:pt x="165" y="108"/>
                  </a:cubicBezTo>
                  <a:cubicBezTo>
                    <a:pt x="165" y="110"/>
                    <a:pt x="165" y="112"/>
                    <a:pt x="166" y="113"/>
                  </a:cubicBezTo>
                  <a:cubicBezTo>
                    <a:pt x="166" y="113"/>
                    <a:pt x="167" y="113"/>
                    <a:pt x="167" y="113"/>
                  </a:cubicBezTo>
                  <a:cubicBezTo>
                    <a:pt x="168" y="113"/>
                    <a:pt x="168" y="113"/>
                    <a:pt x="168" y="113"/>
                  </a:cubicBezTo>
                  <a:cubicBezTo>
                    <a:pt x="169" y="113"/>
                    <a:pt x="170" y="113"/>
                    <a:pt x="170" y="112"/>
                  </a:cubicBezTo>
                  <a:cubicBezTo>
                    <a:pt x="171" y="112"/>
                    <a:pt x="171" y="112"/>
                    <a:pt x="171" y="111"/>
                  </a:cubicBezTo>
                  <a:cubicBezTo>
                    <a:pt x="170" y="110"/>
                    <a:pt x="170" y="109"/>
                    <a:pt x="169" y="109"/>
                  </a:cubicBezTo>
                  <a:cubicBezTo>
                    <a:pt x="169" y="107"/>
                    <a:pt x="168" y="106"/>
                    <a:pt x="168" y="104"/>
                  </a:cubicBezTo>
                  <a:cubicBezTo>
                    <a:pt x="168" y="102"/>
                    <a:pt x="169" y="102"/>
                    <a:pt x="169" y="102"/>
                  </a:cubicBezTo>
                  <a:cubicBezTo>
                    <a:pt x="170" y="102"/>
                    <a:pt x="171" y="103"/>
                    <a:pt x="171" y="104"/>
                  </a:cubicBezTo>
                  <a:cubicBezTo>
                    <a:pt x="172" y="106"/>
                    <a:pt x="173" y="106"/>
                    <a:pt x="174" y="106"/>
                  </a:cubicBezTo>
                  <a:cubicBezTo>
                    <a:pt x="174" y="106"/>
                    <a:pt x="174" y="106"/>
                    <a:pt x="174" y="106"/>
                  </a:cubicBezTo>
                  <a:cubicBezTo>
                    <a:pt x="175" y="106"/>
                    <a:pt x="175" y="106"/>
                    <a:pt x="175" y="106"/>
                  </a:cubicBezTo>
                  <a:cubicBezTo>
                    <a:pt x="176" y="106"/>
                    <a:pt x="176" y="106"/>
                    <a:pt x="177" y="106"/>
                  </a:cubicBezTo>
                  <a:cubicBezTo>
                    <a:pt x="177" y="107"/>
                    <a:pt x="177" y="107"/>
                    <a:pt x="177" y="108"/>
                  </a:cubicBezTo>
                  <a:cubicBezTo>
                    <a:pt x="176" y="110"/>
                    <a:pt x="176" y="112"/>
                    <a:pt x="175" y="113"/>
                  </a:cubicBezTo>
                  <a:cubicBezTo>
                    <a:pt x="174" y="115"/>
                    <a:pt x="173" y="116"/>
                    <a:pt x="173" y="117"/>
                  </a:cubicBezTo>
                  <a:cubicBezTo>
                    <a:pt x="173" y="118"/>
                    <a:pt x="173" y="120"/>
                    <a:pt x="171" y="120"/>
                  </a:cubicBezTo>
                  <a:cubicBezTo>
                    <a:pt x="170" y="120"/>
                    <a:pt x="170" y="120"/>
                    <a:pt x="170" y="120"/>
                  </a:cubicBezTo>
                  <a:cubicBezTo>
                    <a:pt x="170" y="120"/>
                    <a:pt x="169" y="120"/>
                    <a:pt x="169" y="121"/>
                  </a:cubicBezTo>
                  <a:cubicBezTo>
                    <a:pt x="169" y="121"/>
                    <a:pt x="169" y="121"/>
                    <a:pt x="169" y="121"/>
                  </a:cubicBezTo>
                  <a:cubicBezTo>
                    <a:pt x="170" y="121"/>
                    <a:pt x="170" y="121"/>
                    <a:pt x="170" y="121"/>
                  </a:cubicBezTo>
                  <a:cubicBezTo>
                    <a:pt x="171" y="121"/>
                    <a:pt x="171" y="121"/>
                    <a:pt x="171" y="121"/>
                  </a:cubicBezTo>
                  <a:cubicBezTo>
                    <a:pt x="172" y="121"/>
                    <a:pt x="172" y="121"/>
                    <a:pt x="173" y="123"/>
                  </a:cubicBezTo>
                  <a:cubicBezTo>
                    <a:pt x="174" y="125"/>
                    <a:pt x="175" y="126"/>
                    <a:pt x="175" y="127"/>
                  </a:cubicBezTo>
                  <a:cubicBezTo>
                    <a:pt x="175" y="129"/>
                    <a:pt x="176" y="130"/>
                    <a:pt x="177" y="133"/>
                  </a:cubicBezTo>
                  <a:cubicBezTo>
                    <a:pt x="180" y="137"/>
                    <a:pt x="185" y="142"/>
                    <a:pt x="186" y="142"/>
                  </a:cubicBezTo>
                  <a:cubicBezTo>
                    <a:pt x="187" y="143"/>
                    <a:pt x="188" y="143"/>
                    <a:pt x="189" y="143"/>
                  </a:cubicBezTo>
                  <a:cubicBezTo>
                    <a:pt x="189" y="143"/>
                    <a:pt x="190" y="143"/>
                    <a:pt x="190" y="143"/>
                  </a:cubicBezTo>
                  <a:cubicBezTo>
                    <a:pt x="190" y="142"/>
                    <a:pt x="190" y="142"/>
                    <a:pt x="190" y="141"/>
                  </a:cubicBezTo>
                  <a:cubicBezTo>
                    <a:pt x="189" y="140"/>
                    <a:pt x="189" y="140"/>
                    <a:pt x="188" y="139"/>
                  </a:cubicBezTo>
                  <a:cubicBezTo>
                    <a:pt x="188" y="138"/>
                    <a:pt x="187" y="138"/>
                    <a:pt x="188" y="137"/>
                  </a:cubicBezTo>
                  <a:cubicBezTo>
                    <a:pt x="188" y="137"/>
                    <a:pt x="188" y="137"/>
                    <a:pt x="189" y="137"/>
                  </a:cubicBezTo>
                  <a:cubicBezTo>
                    <a:pt x="190" y="138"/>
                    <a:pt x="191" y="138"/>
                    <a:pt x="191" y="139"/>
                  </a:cubicBezTo>
                  <a:cubicBezTo>
                    <a:pt x="192" y="139"/>
                    <a:pt x="192" y="139"/>
                    <a:pt x="192" y="139"/>
                  </a:cubicBezTo>
                  <a:cubicBezTo>
                    <a:pt x="193" y="138"/>
                    <a:pt x="194" y="138"/>
                    <a:pt x="195" y="139"/>
                  </a:cubicBezTo>
                  <a:cubicBezTo>
                    <a:pt x="195" y="139"/>
                    <a:pt x="195" y="140"/>
                    <a:pt x="195" y="141"/>
                  </a:cubicBezTo>
                  <a:cubicBezTo>
                    <a:pt x="194" y="143"/>
                    <a:pt x="194" y="146"/>
                    <a:pt x="194" y="148"/>
                  </a:cubicBezTo>
                  <a:cubicBezTo>
                    <a:pt x="195" y="150"/>
                    <a:pt x="197" y="152"/>
                    <a:pt x="198" y="152"/>
                  </a:cubicBezTo>
                  <a:cubicBezTo>
                    <a:pt x="198" y="152"/>
                    <a:pt x="198" y="152"/>
                    <a:pt x="198" y="152"/>
                  </a:cubicBezTo>
                  <a:cubicBezTo>
                    <a:pt x="199" y="152"/>
                    <a:pt x="199" y="152"/>
                    <a:pt x="199" y="152"/>
                  </a:cubicBezTo>
                  <a:cubicBezTo>
                    <a:pt x="200" y="152"/>
                    <a:pt x="200" y="153"/>
                    <a:pt x="200" y="154"/>
                  </a:cubicBezTo>
                  <a:cubicBezTo>
                    <a:pt x="200" y="155"/>
                    <a:pt x="200" y="155"/>
                    <a:pt x="201" y="155"/>
                  </a:cubicBezTo>
                  <a:cubicBezTo>
                    <a:pt x="201" y="155"/>
                    <a:pt x="201" y="155"/>
                    <a:pt x="201" y="155"/>
                  </a:cubicBezTo>
                  <a:cubicBezTo>
                    <a:pt x="203" y="156"/>
                    <a:pt x="203" y="156"/>
                    <a:pt x="203" y="158"/>
                  </a:cubicBezTo>
                  <a:cubicBezTo>
                    <a:pt x="204" y="158"/>
                    <a:pt x="204" y="158"/>
                    <a:pt x="204" y="158"/>
                  </a:cubicBezTo>
                  <a:cubicBezTo>
                    <a:pt x="204" y="160"/>
                    <a:pt x="206" y="164"/>
                    <a:pt x="208" y="167"/>
                  </a:cubicBezTo>
                  <a:cubicBezTo>
                    <a:pt x="209" y="168"/>
                    <a:pt x="209" y="169"/>
                    <a:pt x="209" y="171"/>
                  </a:cubicBezTo>
                  <a:cubicBezTo>
                    <a:pt x="210" y="172"/>
                    <a:pt x="210" y="173"/>
                    <a:pt x="212" y="173"/>
                  </a:cubicBezTo>
                  <a:cubicBezTo>
                    <a:pt x="212" y="173"/>
                    <a:pt x="213" y="173"/>
                    <a:pt x="214" y="173"/>
                  </a:cubicBezTo>
                  <a:cubicBezTo>
                    <a:pt x="215" y="173"/>
                    <a:pt x="216" y="172"/>
                    <a:pt x="217" y="172"/>
                  </a:cubicBezTo>
                  <a:cubicBezTo>
                    <a:pt x="219" y="172"/>
                    <a:pt x="220" y="173"/>
                    <a:pt x="221" y="174"/>
                  </a:cubicBezTo>
                  <a:cubicBezTo>
                    <a:pt x="224" y="177"/>
                    <a:pt x="227" y="180"/>
                    <a:pt x="228" y="182"/>
                  </a:cubicBezTo>
                  <a:cubicBezTo>
                    <a:pt x="229" y="184"/>
                    <a:pt x="231" y="186"/>
                    <a:pt x="232" y="187"/>
                  </a:cubicBezTo>
                  <a:cubicBezTo>
                    <a:pt x="233" y="187"/>
                    <a:pt x="233" y="187"/>
                    <a:pt x="233" y="187"/>
                  </a:cubicBezTo>
                  <a:cubicBezTo>
                    <a:pt x="234" y="188"/>
                    <a:pt x="235" y="189"/>
                    <a:pt x="237" y="189"/>
                  </a:cubicBezTo>
                  <a:cubicBezTo>
                    <a:pt x="238" y="189"/>
                    <a:pt x="238" y="189"/>
                    <a:pt x="238" y="189"/>
                  </a:cubicBezTo>
                  <a:cubicBezTo>
                    <a:pt x="238" y="188"/>
                    <a:pt x="239" y="188"/>
                    <a:pt x="239" y="189"/>
                  </a:cubicBezTo>
                  <a:cubicBezTo>
                    <a:pt x="239" y="189"/>
                    <a:pt x="239" y="190"/>
                    <a:pt x="239" y="191"/>
                  </a:cubicBezTo>
                  <a:cubicBezTo>
                    <a:pt x="238" y="191"/>
                    <a:pt x="238" y="191"/>
                    <a:pt x="238" y="191"/>
                  </a:cubicBezTo>
                  <a:cubicBezTo>
                    <a:pt x="238" y="192"/>
                    <a:pt x="238" y="192"/>
                    <a:pt x="237" y="192"/>
                  </a:cubicBezTo>
                  <a:cubicBezTo>
                    <a:pt x="237" y="192"/>
                    <a:pt x="237" y="192"/>
                    <a:pt x="236" y="192"/>
                  </a:cubicBezTo>
                  <a:cubicBezTo>
                    <a:pt x="235" y="191"/>
                    <a:pt x="234" y="190"/>
                    <a:pt x="233" y="190"/>
                  </a:cubicBezTo>
                  <a:cubicBezTo>
                    <a:pt x="233" y="190"/>
                    <a:pt x="233" y="190"/>
                    <a:pt x="232" y="191"/>
                  </a:cubicBezTo>
                  <a:cubicBezTo>
                    <a:pt x="232" y="192"/>
                    <a:pt x="232" y="192"/>
                    <a:pt x="232" y="192"/>
                  </a:cubicBezTo>
                  <a:cubicBezTo>
                    <a:pt x="231" y="192"/>
                    <a:pt x="230" y="193"/>
                    <a:pt x="231" y="194"/>
                  </a:cubicBezTo>
                  <a:cubicBezTo>
                    <a:pt x="231" y="194"/>
                    <a:pt x="231" y="195"/>
                    <a:pt x="233" y="195"/>
                  </a:cubicBezTo>
                  <a:cubicBezTo>
                    <a:pt x="235" y="196"/>
                    <a:pt x="236" y="196"/>
                    <a:pt x="236" y="196"/>
                  </a:cubicBezTo>
                  <a:cubicBezTo>
                    <a:pt x="237" y="196"/>
                    <a:pt x="237" y="196"/>
                    <a:pt x="237" y="196"/>
                  </a:cubicBezTo>
                  <a:cubicBezTo>
                    <a:pt x="237" y="196"/>
                    <a:pt x="237" y="195"/>
                    <a:pt x="238" y="195"/>
                  </a:cubicBezTo>
                  <a:cubicBezTo>
                    <a:pt x="239" y="195"/>
                    <a:pt x="239" y="194"/>
                    <a:pt x="240" y="194"/>
                  </a:cubicBezTo>
                  <a:cubicBezTo>
                    <a:pt x="240" y="194"/>
                    <a:pt x="241" y="193"/>
                    <a:pt x="243" y="194"/>
                  </a:cubicBezTo>
                  <a:cubicBezTo>
                    <a:pt x="244" y="194"/>
                    <a:pt x="244" y="194"/>
                    <a:pt x="244" y="194"/>
                  </a:cubicBezTo>
                  <a:cubicBezTo>
                    <a:pt x="245" y="194"/>
                    <a:pt x="246" y="194"/>
                    <a:pt x="246" y="194"/>
                  </a:cubicBezTo>
                  <a:cubicBezTo>
                    <a:pt x="247" y="194"/>
                    <a:pt x="247" y="194"/>
                    <a:pt x="248" y="193"/>
                  </a:cubicBezTo>
                  <a:cubicBezTo>
                    <a:pt x="249" y="191"/>
                    <a:pt x="250" y="189"/>
                    <a:pt x="252" y="189"/>
                  </a:cubicBezTo>
                  <a:close/>
                  <a:moveTo>
                    <a:pt x="250" y="148"/>
                  </a:moveTo>
                  <a:cubicBezTo>
                    <a:pt x="250" y="148"/>
                    <a:pt x="249" y="148"/>
                    <a:pt x="249" y="148"/>
                  </a:cubicBezTo>
                  <a:cubicBezTo>
                    <a:pt x="249" y="148"/>
                    <a:pt x="248" y="148"/>
                    <a:pt x="247" y="148"/>
                  </a:cubicBezTo>
                  <a:cubicBezTo>
                    <a:pt x="245" y="147"/>
                    <a:pt x="244" y="147"/>
                    <a:pt x="244" y="146"/>
                  </a:cubicBezTo>
                  <a:cubicBezTo>
                    <a:pt x="244" y="145"/>
                    <a:pt x="243" y="145"/>
                    <a:pt x="243" y="144"/>
                  </a:cubicBezTo>
                  <a:cubicBezTo>
                    <a:pt x="242" y="143"/>
                    <a:pt x="241" y="142"/>
                    <a:pt x="240" y="142"/>
                  </a:cubicBezTo>
                  <a:cubicBezTo>
                    <a:pt x="240" y="142"/>
                    <a:pt x="239" y="142"/>
                    <a:pt x="239" y="142"/>
                  </a:cubicBezTo>
                  <a:cubicBezTo>
                    <a:pt x="238" y="142"/>
                    <a:pt x="238" y="141"/>
                    <a:pt x="238" y="141"/>
                  </a:cubicBezTo>
                  <a:cubicBezTo>
                    <a:pt x="237" y="140"/>
                    <a:pt x="238" y="140"/>
                    <a:pt x="238" y="139"/>
                  </a:cubicBezTo>
                  <a:cubicBezTo>
                    <a:pt x="238" y="138"/>
                    <a:pt x="238" y="138"/>
                    <a:pt x="238" y="138"/>
                  </a:cubicBezTo>
                  <a:cubicBezTo>
                    <a:pt x="239" y="137"/>
                    <a:pt x="242" y="134"/>
                    <a:pt x="243" y="133"/>
                  </a:cubicBezTo>
                  <a:cubicBezTo>
                    <a:pt x="244" y="132"/>
                    <a:pt x="245" y="131"/>
                    <a:pt x="245" y="131"/>
                  </a:cubicBezTo>
                  <a:cubicBezTo>
                    <a:pt x="245" y="129"/>
                    <a:pt x="246" y="129"/>
                    <a:pt x="246" y="128"/>
                  </a:cubicBezTo>
                  <a:cubicBezTo>
                    <a:pt x="247" y="128"/>
                    <a:pt x="247" y="128"/>
                    <a:pt x="247" y="128"/>
                  </a:cubicBezTo>
                  <a:cubicBezTo>
                    <a:pt x="248" y="128"/>
                    <a:pt x="252" y="134"/>
                    <a:pt x="252" y="135"/>
                  </a:cubicBezTo>
                  <a:cubicBezTo>
                    <a:pt x="253" y="137"/>
                    <a:pt x="254" y="141"/>
                    <a:pt x="253" y="142"/>
                  </a:cubicBezTo>
                  <a:cubicBezTo>
                    <a:pt x="252" y="142"/>
                    <a:pt x="252" y="142"/>
                    <a:pt x="252" y="142"/>
                  </a:cubicBezTo>
                  <a:cubicBezTo>
                    <a:pt x="252" y="143"/>
                    <a:pt x="251" y="143"/>
                    <a:pt x="251" y="146"/>
                  </a:cubicBezTo>
                  <a:cubicBezTo>
                    <a:pt x="251" y="147"/>
                    <a:pt x="251" y="148"/>
                    <a:pt x="250" y="148"/>
                  </a:cubicBezTo>
                  <a:close/>
                  <a:moveTo>
                    <a:pt x="247" y="129"/>
                  </a:moveTo>
                  <a:cubicBezTo>
                    <a:pt x="247" y="129"/>
                    <a:pt x="247" y="129"/>
                    <a:pt x="247" y="129"/>
                  </a:cubicBezTo>
                  <a:cubicBezTo>
                    <a:pt x="246" y="129"/>
                    <a:pt x="245" y="130"/>
                    <a:pt x="245" y="131"/>
                  </a:cubicBezTo>
                  <a:cubicBezTo>
                    <a:pt x="245" y="132"/>
                    <a:pt x="244" y="133"/>
                    <a:pt x="243" y="134"/>
                  </a:cubicBezTo>
                  <a:cubicBezTo>
                    <a:pt x="242" y="135"/>
                    <a:pt x="239" y="137"/>
                    <a:pt x="239" y="138"/>
                  </a:cubicBezTo>
                  <a:cubicBezTo>
                    <a:pt x="239" y="139"/>
                    <a:pt x="239" y="139"/>
                    <a:pt x="238" y="139"/>
                  </a:cubicBezTo>
                  <a:cubicBezTo>
                    <a:pt x="238" y="140"/>
                    <a:pt x="238" y="140"/>
                    <a:pt x="238" y="141"/>
                  </a:cubicBezTo>
                  <a:cubicBezTo>
                    <a:pt x="238" y="141"/>
                    <a:pt x="238" y="141"/>
                    <a:pt x="239" y="141"/>
                  </a:cubicBezTo>
                  <a:cubicBezTo>
                    <a:pt x="240" y="141"/>
                    <a:pt x="240" y="141"/>
                    <a:pt x="240" y="141"/>
                  </a:cubicBezTo>
                  <a:cubicBezTo>
                    <a:pt x="242" y="142"/>
                    <a:pt x="242" y="142"/>
                    <a:pt x="243" y="144"/>
                  </a:cubicBezTo>
                  <a:cubicBezTo>
                    <a:pt x="244" y="144"/>
                    <a:pt x="244" y="145"/>
                    <a:pt x="244" y="145"/>
                  </a:cubicBezTo>
                  <a:cubicBezTo>
                    <a:pt x="245" y="146"/>
                    <a:pt x="245" y="147"/>
                    <a:pt x="247" y="147"/>
                  </a:cubicBezTo>
                  <a:cubicBezTo>
                    <a:pt x="248" y="147"/>
                    <a:pt x="249" y="147"/>
                    <a:pt x="249" y="148"/>
                  </a:cubicBezTo>
                  <a:cubicBezTo>
                    <a:pt x="250" y="148"/>
                    <a:pt x="250" y="148"/>
                    <a:pt x="250" y="148"/>
                  </a:cubicBezTo>
                  <a:cubicBezTo>
                    <a:pt x="250" y="148"/>
                    <a:pt x="250" y="148"/>
                    <a:pt x="250" y="146"/>
                  </a:cubicBezTo>
                  <a:cubicBezTo>
                    <a:pt x="250" y="143"/>
                    <a:pt x="251" y="142"/>
                    <a:pt x="252" y="142"/>
                  </a:cubicBezTo>
                  <a:cubicBezTo>
                    <a:pt x="252" y="141"/>
                    <a:pt x="252" y="141"/>
                    <a:pt x="252" y="141"/>
                  </a:cubicBezTo>
                  <a:cubicBezTo>
                    <a:pt x="253" y="141"/>
                    <a:pt x="253" y="138"/>
                    <a:pt x="252" y="136"/>
                  </a:cubicBezTo>
                  <a:cubicBezTo>
                    <a:pt x="251" y="133"/>
                    <a:pt x="248" y="129"/>
                    <a:pt x="247" y="129"/>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 name="Freeform 500">
              <a:extLst>
                <a:ext uri="{FF2B5EF4-FFF2-40B4-BE49-F238E27FC236}">
                  <a16:creationId xmlns:a16="http://schemas.microsoft.com/office/drawing/2014/main" xmlns="" id="{602D966B-3DA5-4116-B79F-A1F67012B158}"/>
                </a:ext>
              </a:extLst>
            </p:cNvPr>
            <p:cNvSpPr>
              <a:spLocks noEditPoints="1"/>
            </p:cNvSpPr>
            <p:nvPr/>
          </p:nvSpPr>
          <p:spPr bwMode="auto">
            <a:xfrm>
              <a:off x="6034088" y="1960563"/>
              <a:ext cx="706438" cy="796925"/>
            </a:xfrm>
            <a:custGeom>
              <a:avLst/>
              <a:gdLst>
                <a:gd name="T0" fmla="*/ 20 w 188"/>
                <a:gd name="T1" fmla="*/ 147 h 212"/>
                <a:gd name="T2" fmla="*/ 10 w 188"/>
                <a:gd name="T3" fmla="*/ 138 h 212"/>
                <a:gd name="T4" fmla="*/ 16 w 188"/>
                <a:gd name="T5" fmla="*/ 117 h 212"/>
                <a:gd name="T6" fmla="*/ 11 w 188"/>
                <a:gd name="T7" fmla="*/ 99 h 212"/>
                <a:gd name="T8" fmla="*/ 9 w 188"/>
                <a:gd name="T9" fmla="*/ 64 h 212"/>
                <a:gd name="T10" fmla="*/ 0 w 188"/>
                <a:gd name="T11" fmla="*/ 14 h 212"/>
                <a:gd name="T12" fmla="*/ 49 w 188"/>
                <a:gd name="T13" fmla="*/ 11 h 212"/>
                <a:gd name="T14" fmla="*/ 59 w 188"/>
                <a:gd name="T15" fmla="*/ 4 h 212"/>
                <a:gd name="T16" fmla="*/ 64 w 188"/>
                <a:gd name="T17" fmla="*/ 24 h 212"/>
                <a:gd name="T18" fmla="*/ 73 w 188"/>
                <a:gd name="T19" fmla="*/ 26 h 212"/>
                <a:gd name="T20" fmla="*/ 85 w 188"/>
                <a:gd name="T21" fmla="*/ 31 h 212"/>
                <a:gd name="T22" fmla="*/ 104 w 188"/>
                <a:gd name="T23" fmla="*/ 25 h 212"/>
                <a:gd name="T24" fmla="*/ 120 w 188"/>
                <a:gd name="T25" fmla="*/ 38 h 212"/>
                <a:gd name="T26" fmla="*/ 125 w 188"/>
                <a:gd name="T27" fmla="*/ 34 h 212"/>
                <a:gd name="T28" fmla="*/ 146 w 188"/>
                <a:gd name="T29" fmla="*/ 42 h 212"/>
                <a:gd name="T30" fmla="*/ 159 w 188"/>
                <a:gd name="T31" fmla="*/ 42 h 212"/>
                <a:gd name="T32" fmla="*/ 172 w 188"/>
                <a:gd name="T33" fmla="*/ 40 h 212"/>
                <a:gd name="T34" fmla="*/ 187 w 188"/>
                <a:gd name="T35" fmla="*/ 43 h 212"/>
                <a:gd name="T36" fmla="*/ 173 w 188"/>
                <a:gd name="T37" fmla="*/ 52 h 212"/>
                <a:gd name="T38" fmla="*/ 129 w 188"/>
                <a:gd name="T39" fmla="*/ 90 h 212"/>
                <a:gd name="T40" fmla="*/ 123 w 188"/>
                <a:gd name="T41" fmla="*/ 96 h 212"/>
                <a:gd name="T42" fmla="*/ 124 w 188"/>
                <a:gd name="T43" fmla="*/ 118 h 212"/>
                <a:gd name="T44" fmla="*/ 111 w 188"/>
                <a:gd name="T45" fmla="*/ 132 h 212"/>
                <a:gd name="T46" fmla="*/ 116 w 188"/>
                <a:gd name="T47" fmla="*/ 141 h 212"/>
                <a:gd name="T48" fmla="*/ 114 w 188"/>
                <a:gd name="T49" fmla="*/ 156 h 212"/>
                <a:gd name="T50" fmla="*/ 120 w 188"/>
                <a:gd name="T51" fmla="*/ 170 h 212"/>
                <a:gd name="T52" fmla="*/ 129 w 188"/>
                <a:gd name="T53" fmla="*/ 175 h 212"/>
                <a:gd name="T54" fmla="*/ 142 w 188"/>
                <a:gd name="T55" fmla="*/ 183 h 212"/>
                <a:gd name="T56" fmla="*/ 158 w 188"/>
                <a:gd name="T57" fmla="*/ 208 h 212"/>
                <a:gd name="T58" fmla="*/ 42 w 188"/>
                <a:gd name="T59" fmla="*/ 211 h 212"/>
                <a:gd name="T60" fmla="*/ 141 w 188"/>
                <a:gd name="T61" fmla="*/ 183 h 212"/>
                <a:gd name="T62" fmla="*/ 129 w 188"/>
                <a:gd name="T63" fmla="*/ 176 h 212"/>
                <a:gd name="T64" fmla="*/ 120 w 188"/>
                <a:gd name="T65" fmla="*/ 170 h 212"/>
                <a:gd name="T66" fmla="*/ 114 w 188"/>
                <a:gd name="T67" fmla="*/ 156 h 212"/>
                <a:gd name="T68" fmla="*/ 116 w 188"/>
                <a:gd name="T69" fmla="*/ 141 h 212"/>
                <a:gd name="T70" fmla="*/ 110 w 188"/>
                <a:gd name="T71" fmla="*/ 132 h 212"/>
                <a:gd name="T72" fmla="*/ 124 w 188"/>
                <a:gd name="T73" fmla="*/ 118 h 212"/>
                <a:gd name="T74" fmla="*/ 123 w 188"/>
                <a:gd name="T75" fmla="*/ 96 h 212"/>
                <a:gd name="T76" fmla="*/ 158 w 188"/>
                <a:gd name="T77" fmla="*/ 61 h 212"/>
                <a:gd name="T78" fmla="*/ 180 w 188"/>
                <a:gd name="T79" fmla="*/ 44 h 212"/>
                <a:gd name="T80" fmla="*/ 164 w 188"/>
                <a:gd name="T81" fmla="*/ 42 h 212"/>
                <a:gd name="T82" fmla="*/ 158 w 188"/>
                <a:gd name="T83" fmla="*/ 42 h 212"/>
                <a:gd name="T84" fmla="*/ 143 w 188"/>
                <a:gd name="T85" fmla="*/ 46 h 212"/>
                <a:gd name="T86" fmla="*/ 124 w 188"/>
                <a:gd name="T87" fmla="*/ 34 h 212"/>
                <a:gd name="T88" fmla="*/ 119 w 188"/>
                <a:gd name="T89" fmla="*/ 39 h 212"/>
                <a:gd name="T90" fmla="*/ 101 w 188"/>
                <a:gd name="T91" fmla="*/ 25 h 212"/>
                <a:gd name="T92" fmla="*/ 82 w 188"/>
                <a:gd name="T93" fmla="*/ 30 h 212"/>
                <a:gd name="T94" fmla="*/ 71 w 188"/>
                <a:gd name="T95" fmla="*/ 25 h 212"/>
                <a:gd name="T96" fmla="*/ 62 w 188"/>
                <a:gd name="T97" fmla="*/ 23 h 212"/>
                <a:gd name="T98" fmla="*/ 52 w 188"/>
                <a:gd name="T99" fmla="*/ 0 h 212"/>
                <a:gd name="T100" fmla="*/ 49 w 188"/>
                <a:gd name="T101" fmla="*/ 12 h 212"/>
                <a:gd name="T102" fmla="*/ 3 w 188"/>
                <a:gd name="T103" fmla="*/ 45 h 212"/>
                <a:gd name="T104" fmla="*/ 11 w 188"/>
                <a:gd name="T105" fmla="*/ 89 h 212"/>
                <a:gd name="T106" fmla="*/ 16 w 188"/>
                <a:gd name="T107" fmla="*/ 110 h 212"/>
                <a:gd name="T108" fmla="*/ 11 w 188"/>
                <a:gd name="T109" fmla="*/ 136 h 212"/>
                <a:gd name="T110" fmla="*/ 16 w 188"/>
                <a:gd name="T111"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12">
                  <a:moveTo>
                    <a:pt x="42" y="212"/>
                  </a:moveTo>
                  <a:cubicBezTo>
                    <a:pt x="29" y="212"/>
                    <a:pt x="20" y="212"/>
                    <a:pt x="20" y="212"/>
                  </a:cubicBezTo>
                  <a:cubicBezTo>
                    <a:pt x="20" y="212"/>
                    <a:pt x="20" y="212"/>
                    <a:pt x="20" y="212"/>
                  </a:cubicBezTo>
                  <a:cubicBezTo>
                    <a:pt x="20" y="147"/>
                    <a:pt x="20" y="147"/>
                    <a:pt x="20" y="147"/>
                  </a:cubicBezTo>
                  <a:cubicBezTo>
                    <a:pt x="19" y="146"/>
                    <a:pt x="18" y="145"/>
                    <a:pt x="16" y="145"/>
                  </a:cubicBezTo>
                  <a:cubicBezTo>
                    <a:pt x="15" y="145"/>
                    <a:pt x="12" y="145"/>
                    <a:pt x="12" y="142"/>
                  </a:cubicBezTo>
                  <a:cubicBezTo>
                    <a:pt x="12" y="140"/>
                    <a:pt x="12" y="140"/>
                    <a:pt x="11" y="139"/>
                  </a:cubicBezTo>
                  <a:cubicBezTo>
                    <a:pt x="11" y="139"/>
                    <a:pt x="11" y="139"/>
                    <a:pt x="10" y="138"/>
                  </a:cubicBezTo>
                  <a:cubicBezTo>
                    <a:pt x="10" y="138"/>
                    <a:pt x="10" y="137"/>
                    <a:pt x="10" y="136"/>
                  </a:cubicBezTo>
                  <a:cubicBezTo>
                    <a:pt x="10" y="135"/>
                    <a:pt x="11" y="134"/>
                    <a:pt x="12" y="133"/>
                  </a:cubicBezTo>
                  <a:cubicBezTo>
                    <a:pt x="14" y="132"/>
                    <a:pt x="17" y="126"/>
                    <a:pt x="17" y="123"/>
                  </a:cubicBezTo>
                  <a:cubicBezTo>
                    <a:pt x="16" y="121"/>
                    <a:pt x="16" y="119"/>
                    <a:pt x="16" y="117"/>
                  </a:cubicBezTo>
                  <a:cubicBezTo>
                    <a:pt x="17" y="114"/>
                    <a:pt x="17" y="111"/>
                    <a:pt x="16" y="110"/>
                  </a:cubicBezTo>
                  <a:cubicBezTo>
                    <a:pt x="16" y="110"/>
                    <a:pt x="15" y="109"/>
                    <a:pt x="15" y="109"/>
                  </a:cubicBezTo>
                  <a:cubicBezTo>
                    <a:pt x="14" y="109"/>
                    <a:pt x="12" y="108"/>
                    <a:pt x="12" y="106"/>
                  </a:cubicBezTo>
                  <a:cubicBezTo>
                    <a:pt x="12" y="104"/>
                    <a:pt x="12" y="102"/>
                    <a:pt x="11" y="99"/>
                  </a:cubicBezTo>
                  <a:cubicBezTo>
                    <a:pt x="11" y="95"/>
                    <a:pt x="10" y="91"/>
                    <a:pt x="10" y="89"/>
                  </a:cubicBezTo>
                  <a:cubicBezTo>
                    <a:pt x="10" y="88"/>
                    <a:pt x="10" y="86"/>
                    <a:pt x="10" y="85"/>
                  </a:cubicBezTo>
                  <a:cubicBezTo>
                    <a:pt x="9" y="83"/>
                    <a:pt x="9" y="81"/>
                    <a:pt x="9" y="77"/>
                  </a:cubicBezTo>
                  <a:cubicBezTo>
                    <a:pt x="10" y="73"/>
                    <a:pt x="11" y="66"/>
                    <a:pt x="9" y="64"/>
                  </a:cubicBezTo>
                  <a:cubicBezTo>
                    <a:pt x="8" y="61"/>
                    <a:pt x="5" y="52"/>
                    <a:pt x="3" y="45"/>
                  </a:cubicBezTo>
                  <a:cubicBezTo>
                    <a:pt x="0" y="37"/>
                    <a:pt x="3" y="29"/>
                    <a:pt x="4" y="28"/>
                  </a:cubicBezTo>
                  <a:cubicBezTo>
                    <a:pt x="4" y="26"/>
                    <a:pt x="4" y="25"/>
                    <a:pt x="3" y="23"/>
                  </a:cubicBezTo>
                  <a:cubicBezTo>
                    <a:pt x="1" y="21"/>
                    <a:pt x="0" y="17"/>
                    <a:pt x="0" y="14"/>
                  </a:cubicBezTo>
                  <a:cubicBezTo>
                    <a:pt x="0" y="14"/>
                    <a:pt x="0" y="14"/>
                    <a:pt x="0" y="14"/>
                  </a:cubicBezTo>
                  <a:cubicBezTo>
                    <a:pt x="0" y="14"/>
                    <a:pt x="0" y="14"/>
                    <a:pt x="0" y="14"/>
                  </a:cubicBezTo>
                  <a:cubicBezTo>
                    <a:pt x="17" y="13"/>
                    <a:pt x="33" y="12"/>
                    <a:pt x="49" y="11"/>
                  </a:cubicBezTo>
                  <a:cubicBezTo>
                    <a:pt x="49" y="11"/>
                    <a:pt x="49" y="11"/>
                    <a:pt x="49" y="11"/>
                  </a:cubicBezTo>
                  <a:cubicBezTo>
                    <a:pt x="50" y="11"/>
                    <a:pt x="50" y="10"/>
                    <a:pt x="50" y="9"/>
                  </a:cubicBezTo>
                  <a:cubicBezTo>
                    <a:pt x="49" y="5"/>
                    <a:pt x="50" y="2"/>
                    <a:pt x="51" y="1"/>
                  </a:cubicBezTo>
                  <a:cubicBezTo>
                    <a:pt x="51" y="0"/>
                    <a:pt x="52" y="0"/>
                    <a:pt x="52" y="0"/>
                  </a:cubicBezTo>
                  <a:cubicBezTo>
                    <a:pt x="56" y="0"/>
                    <a:pt x="59" y="1"/>
                    <a:pt x="59" y="4"/>
                  </a:cubicBezTo>
                  <a:cubicBezTo>
                    <a:pt x="60" y="7"/>
                    <a:pt x="61" y="12"/>
                    <a:pt x="61" y="13"/>
                  </a:cubicBezTo>
                  <a:cubicBezTo>
                    <a:pt x="62" y="13"/>
                    <a:pt x="62" y="15"/>
                    <a:pt x="61" y="17"/>
                  </a:cubicBezTo>
                  <a:cubicBezTo>
                    <a:pt x="61" y="19"/>
                    <a:pt x="61" y="22"/>
                    <a:pt x="62" y="23"/>
                  </a:cubicBezTo>
                  <a:cubicBezTo>
                    <a:pt x="63" y="23"/>
                    <a:pt x="63" y="24"/>
                    <a:pt x="64" y="24"/>
                  </a:cubicBezTo>
                  <a:cubicBezTo>
                    <a:pt x="65" y="25"/>
                    <a:pt x="66" y="26"/>
                    <a:pt x="67" y="26"/>
                  </a:cubicBezTo>
                  <a:cubicBezTo>
                    <a:pt x="68" y="26"/>
                    <a:pt x="68" y="26"/>
                    <a:pt x="69" y="25"/>
                  </a:cubicBezTo>
                  <a:cubicBezTo>
                    <a:pt x="70" y="25"/>
                    <a:pt x="71" y="25"/>
                    <a:pt x="71" y="25"/>
                  </a:cubicBezTo>
                  <a:cubicBezTo>
                    <a:pt x="72" y="25"/>
                    <a:pt x="73" y="26"/>
                    <a:pt x="73" y="26"/>
                  </a:cubicBezTo>
                  <a:cubicBezTo>
                    <a:pt x="73" y="27"/>
                    <a:pt x="73" y="27"/>
                    <a:pt x="74" y="27"/>
                  </a:cubicBezTo>
                  <a:cubicBezTo>
                    <a:pt x="74" y="27"/>
                    <a:pt x="75" y="27"/>
                    <a:pt x="76" y="27"/>
                  </a:cubicBezTo>
                  <a:cubicBezTo>
                    <a:pt x="78" y="27"/>
                    <a:pt x="81" y="28"/>
                    <a:pt x="83" y="30"/>
                  </a:cubicBezTo>
                  <a:cubicBezTo>
                    <a:pt x="83" y="31"/>
                    <a:pt x="84" y="31"/>
                    <a:pt x="85" y="31"/>
                  </a:cubicBezTo>
                  <a:cubicBezTo>
                    <a:pt x="86" y="31"/>
                    <a:pt x="87" y="31"/>
                    <a:pt x="88" y="30"/>
                  </a:cubicBezTo>
                  <a:cubicBezTo>
                    <a:pt x="89" y="30"/>
                    <a:pt x="90" y="29"/>
                    <a:pt x="90" y="29"/>
                  </a:cubicBezTo>
                  <a:cubicBezTo>
                    <a:pt x="93" y="27"/>
                    <a:pt x="97" y="24"/>
                    <a:pt x="101" y="24"/>
                  </a:cubicBezTo>
                  <a:cubicBezTo>
                    <a:pt x="102" y="24"/>
                    <a:pt x="103" y="25"/>
                    <a:pt x="104" y="25"/>
                  </a:cubicBezTo>
                  <a:cubicBezTo>
                    <a:pt x="109" y="27"/>
                    <a:pt x="114" y="30"/>
                    <a:pt x="115" y="33"/>
                  </a:cubicBezTo>
                  <a:cubicBezTo>
                    <a:pt x="116" y="34"/>
                    <a:pt x="116" y="34"/>
                    <a:pt x="116" y="34"/>
                  </a:cubicBezTo>
                  <a:cubicBezTo>
                    <a:pt x="117" y="37"/>
                    <a:pt x="118" y="39"/>
                    <a:pt x="119" y="39"/>
                  </a:cubicBezTo>
                  <a:cubicBezTo>
                    <a:pt x="120" y="38"/>
                    <a:pt x="120" y="38"/>
                    <a:pt x="120" y="38"/>
                  </a:cubicBezTo>
                  <a:cubicBezTo>
                    <a:pt x="121" y="38"/>
                    <a:pt x="122" y="37"/>
                    <a:pt x="122" y="36"/>
                  </a:cubicBezTo>
                  <a:cubicBezTo>
                    <a:pt x="123" y="34"/>
                    <a:pt x="123" y="33"/>
                    <a:pt x="124" y="33"/>
                  </a:cubicBezTo>
                  <a:cubicBezTo>
                    <a:pt x="124" y="34"/>
                    <a:pt x="124" y="34"/>
                    <a:pt x="124" y="34"/>
                  </a:cubicBezTo>
                  <a:cubicBezTo>
                    <a:pt x="125" y="34"/>
                    <a:pt x="125" y="34"/>
                    <a:pt x="125" y="34"/>
                  </a:cubicBezTo>
                  <a:cubicBezTo>
                    <a:pt x="127" y="36"/>
                    <a:pt x="131" y="38"/>
                    <a:pt x="133" y="41"/>
                  </a:cubicBezTo>
                  <a:cubicBezTo>
                    <a:pt x="135" y="43"/>
                    <a:pt x="138" y="47"/>
                    <a:pt x="141" y="47"/>
                  </a:cubicBezTo>
                  <a:cubicBezTo>
                    <a:pt x="142" y="47"/>
                    <a:pt x="142" y="46"/>
                    <a:pt x="143" y="46"/>
                  </a:cubicBezTo>
                  <a:cubicBezTo>
                    <a:pt x="144" y="45"/>
                    <a:pt x="145" y="44"/>
                    <a:pt x="146" y="42"/>
                  </a:cubicBezTo>
                  <a:cubicBezTo>
                    <a:pt x="149" y="39"/>
                    <a:pt x="152" y="36"/>
                    <a:pt x="153" y="36"/>
                  </a:cubicBezTo>
                  <a:cubicBezTo>
                    <a:pt x="154" y="36"/>
                    <a:pt x="154" y="36"/>
                    <a:pt x="154" y="36"/>
                  </a:cubicBezTo>
                  <a:cubicBezTo>
                    <a:pt x="157" y="38"/>
                    <a:pt x="158" y="40"/>
                    <a:pt x="158" y="42"/>
                  </a:cubicBezTo>
                  <a:cubicBezTo>
                    <a:pt x="158" y="42"/>
                    <a:pt x="159" y="42"/>
                    <a:pt x="159" y="42"/>
                  </a:cubicBezTo>
                  <a:cubicBezTo>
                    <a:pt x="159" y="42"/>
                    <a:pt x="159" y="42"/>
                    <a:pt x="160" y="42"/>
                  </a:cubicBezTo>
                  <a:cubicBezTo>
                    <a:pt x="160" y="42"/>
                    <a:pt x="161" y="42"/>
                    <a:pt x="162" y="42"/>
                  </a:cubicBezTo>
                  <a:cubicBezTo>
                    <a:pt x="162" y="41"/>
                    <a:pt x="163" y="41"/>
                    <a:pt x="163" y="41"/>
                  </a:cubicBezTo>
                  <a:cubicBezTo>
                    <a:pt x="166" y="41"/>
                    <a:pt x="169" y="40"/>
                    <a:pt x="172" y="40"/>
                  </a:cubicBezTo>
                  <a:cubicBezTo>
                    <a:pt x="173" y="40"/>
                    <a:pt x="174" y="40"/>
                    <a:pt x="174" y="40"/>
                  </a:cubicBezTo>
                  <a:cubicBezTo>
                    <a:pt x="175" y="40"/>
                    <a:pt x="175" y="41"/>
                    <a:pt x="176" y="42"/>
                  </a:cubicBezTo>
                  <a:cubicBezTo>
                    <a:pt x="177" y="43"/>
                    <a:pt x="178" y="44"/>
                    <a:pt x="180" y="44"/>
                  </a:cubicBezTo>
                  <a:cubicBezTo>
                    <a:pt x="181" y="44"/>
                    <a:pt x="185" y="44"/>
                    <a:pt x="187" y="43"/>
                  </a:cubicBezTo>
                  <a:cubicBezTo>
                    <a:pt x="188" y="43"/>
                    <a:pt x="188" y="43"/>
                    <a:pt x="188" y="43"/>
                  </a:cubicBezTo>
                  <a:cubicBezTo>
                    <a:pt x="188" y="44"/>
                    <a:pt x="188" y="44"/>
                    <a:pt x="188" y="44"/>
                  </a:cubicBezTo>
                  <a:cubicBezTo>
                    <a:pt x="182" y="49"/>
                    <a:pt x="176" y="51"/>
                    <a:pt x="174" y="52"/>
                  </a:cubicBezTo>
                  <a:cubicBezTo>
                    <a:pt x="173" y="52"/>
                    <a:pt x="173" y="52"/>
                    <a:pt x="173" y="52"/>
                  </a:cubicBezTo>
                  <a:cubicBezTo>
                    <a:pt x="168" y="54"/>
                    <a:pt x="161" y="56"/>
                    <a:pt x="159" y="61"/>
                  </a:cubicBezTo>
                  <a:cubicBezTo>
                    <a:pt x="157" y="65"/>
                    <a:pt x="140" y="80"/>
                    <a:pt x="131" y="88"/>
                  </a:cubicBezTo>
                  <a:cubicBezTo>
                    <a:pt x="130" y="89"/>
                    <a:pt x="130" y="89"/>
                    <a:pt x="130" y="89"/>
                  </a:cubicBezTo>
                  <a:cubicBezTo>
                    <a:pt x="129" y="89"/>
                    <a:pt x="129" y="90"/>
                    <a:pt x="129" y="90"/>
                  </a:cubicBezTo>
                  <a:cubicBezTo>
                    <a:pt x="129" y="90"/>
                    <a:pt x="129" y="90"/>
                    <a:pt x="129" y="90"/>
                  </a:cubicBezTo>
                  <a:cubicBezTo>
                    <a:pt x="129" y="91"/>
                    <a:pt x="129" y="91"/>
                    <a:pt x="129" y="91"/>
                  </a:cubicBezTo>
                  <a:cubicBezTo>
                    <a:pt x="129" y="91"/>
                    <a:pt x="129" y="91"/>
                    <a:pt x="129" y="91"/>
                  </a:cubicBezTo>
                  <a:cubicBezTo>
                    <a:pt x="128" y="92"/>
                    <a:pt x="124" y="96"/>
                    <a:pt x="123" y="96"/>
                  </a:cubicBezTo>
                  <a:cubicBezTo>
                    <a:pt x="123" y="96"/>
                    <a:pt x="123" y="99"/>
                    <a:pt x="123" y="101"/>
                  </a:cubicBezTo>
                  <a:cubicBezTo>
                    <a:pt x="124" y="102"/>
                    <a:pt x="124" y="103"/>
                    <a:pt x="124" y="104"/>
                  </a:cubicBezTo>
                  <a:cubicBezTo>
                    <a:pt x="124" y="105"/>
                    <a:pt x="124" y="105"/>
                    <a:pt x="124" y="106"/>
                  </a:cubicBezTo>
                  <a:cubicBezTo>
                    <a:pt x="125" y="110"/>
                    <a:pt x="126" y="115"/>
                    <a:pt x="124" y="118"/>
                  </a:cubicBezTo>
                  <a:cubicBezTo>
                    <a:pt x="122" y="121"/>
                    <a:pt x="121" y="121"/>
                    <a:pt x="119" y="122"/>
                  </a:cubicBezTo>
                  <a:cubicBezTo>
                    <a:pt x="117" y="122"/>
                    <a:pt x="116" y="123"/>
                    <a:pt x="114" y="124"/>
                  </a:cubicBezTo>
                  <a:cubicBezTo>
                    <a:pt x="113" y="125"/>
                    <a:pt x="112" y="126"/>
                    <a:pt x="112" y="128"/>
                  </a:cubicBezTo>
                  <a:cubicBezTo>
                    <a:pt x="112" y="129"/>
                    <a:pt x="112" y="130"/>
                    <a:pt x="111" y="132"/>
                  </a:cubicBezTo>
                  <a:cubicBezTo>
                    <a:pt x="110" y="133"/>
                    <a:pt x="110" y="134"/>
                    <a:pt x="110" y="134"/>
                  </a:cubicBezTo>
                  <a:cubicBezTo>
                    <a:pt x="110" y="135"/>
                    <a:pt x="111" y="135"/>
                    <a:pt x="112" y="136"/>
                  </a:cubicBezTo>
                  <a:cubicBezTo>
                    <a:pt x="113" y="136"/>
                    <a:pt x="114" y="136"/>
                    <a:pt x="114" y="137"/>
                  </a:cubicBezTo>
                  <a:cubicBezTo>
                    <a:pt x="116" y="138"/>
                    <a:pt x="116" y="139"/>
                    <a:pt x="116" y="141"/>
                  </a:cubicBezTo>
                  <a:cubicBezTo>
                    <a:pt x="117" y="142"/>
                    <a:pt x="116" y="144"/>
                    <a:pt x="115" y="145"/>
                  </a:cubicBezTo>
                  <a:cubicBezTo>
                    <a:pt x="114" y="146"/>
                    <a:pt x="114" y="147"/>
                    <a:pt x="114" y="148"/>
                  </a:cubicBezTo>
                  <a:cubicBezTo>
                    <a:pt x="114" y="149"/>
                    <a:pt x="115" y="150"/>
                    <a:pt x="115" y="151"/>
                  </a:cubicBezTo>
                  <a:cubicBezTo>
                    <a:pt x="115" y="154"/>
                    <a:pt x="115" y="154"/>
                    <a:pt x="114" y="156"/>
                  </a:cubicBezTo>
                  <a:cubicBezTo>
                    <a:pt x="114" y="157"/>
                    <a:pt x="114" y="158"/>
                    <a:pt x="113" y="159"/>
                  </a:cubicBezTo>
                  <a:cubicBezTo>
                    <a:pt x="112" y="162"/>
                    <a:pt x="113" y="163"/>
                    <a:pt x="115" y="164"/>
                  </a:cubicBezTo>
                  <a:cubicBezTo>
                    <a:pt x="115" y="165"/>
                    <a:pt x="116" y="165"/>
                    <a:pt x="116" y="166"/>
                  </a:cubicBezTo>
                  <a:cubicBezTo>
                    <a:pt x="117" y="168"/>
                    <a:pt x="119" y="169"/>
                    <a:pt x="120" y="170"/>
                  </a:cubicBezTo>
                  <a:cubicBezTo>
                    <a:pt x="121" y="170"/>
                    <a:pt x="122" y="170"/>
                    <a:pt x="123" y="171"/>
                  </a:cubicBezTo>
                  <a:cubicBezTo>
                    <a:pt x="123" y="171"/>
                    <a:pt x="124" y="171"/>
                    <a:pt x="125" y="171"/>
                  </a:cubicBezTo>
                  <a:cubicBezTo>
                    <a:pt x="126" y="172"/>
                    <a:pt x="127" y="172"/>
                    <a:pt x="128" y="174"/>
                  </a:cubicBezTo>
                  <a:cubicBezTo>
                    <a:pt x="128" y="175"/>
                    <a:pt x="128" y="175"/>
                    <a:pt x="129" y="175"/>
                  </a:cubicBezTo>
                  <a:cubicBezTo>
                    <a:pt x="130" y="175"/>
                    <a:pt x="130" y="175"/>
                    <a:pt x="130" y="175"/>
                  </a:cubicBezTo>
                  <a:cubicBezTo>
                    <a:pt x="130" y="175"/>
                    <a:pt x="131" y="175"/>
                    <a:pt x="131" y="175"/>
                  </a:cubicBezTo>
                  <a:cubicBezTo>
                    <a:pt x="132" y="175"/>
                    <a:pt x="134" y="175"/>
                    <a:pt x="136" y="177"/>
                  </a:cubicBezTo>
                  <a:cubicBezTo>
                    <a:pt x="138" y="179"/>
                    <a:pt x="140" y="181"/>
                    <a:pt x="142" y="183"/>
                  </a:cubicBezTo>
                  <a:cubicBezTo>
                    <a:pt x="145" y="186"/>
                    <a:pt x="147" y="189"/>
                    <a:pt x="149" y="189"/>
                  </a:cubicBezTo>
                  <a:cubicBezTo>
                    <a:pt x="151" y="189"/>
                    <a:pt x="156" y="194"/>
                    <a:pt x="155" y="199"/>
                  </a:cubicBezTo>
                  <a:cubicBezTo>
                    <a:pt x="155" y="202"/>
                    <a:pt x="156" y="205"/>
                    <a:pt x="157" y="207"/>
                  </a:cubicBezTo>
                  <a:cubicBezTo>
                    <a:pt x="158" y="208"/>
                    <a:pt x="158" y="208"/>
                    <a:pt x="158" y="208"/>
                  </a:cubicBezTo>
                  <a:cubicBezTo>
                    <a:pt x="157" y="208"/>
                    <a:pt x="157" y="208"/>
                    <a:pt x="157" y="208"/>
                  </a:cubicBezTo>
                  <a:cubicBezTo>
                    <a:pt x="125" y="211"/>
                    <a:pt x="71" y="212"/>
                    <a:pt x="42" y="212"/>
                  </a:cubicBezTo>
                  <a:moveTo>
                    <a:pt x="20" y="211"/>
                  </a:moveTo>
                  <a:cubicBezTo>
                    <a:pt x="22" y="211"/>
                    <a:pt x="30" y="211"/>
                    <a:pt x="42" y="211"/>
                  </a:cubicBezTo>
                  <a:cubicBezTo>
                    <a:pt x="71" y="211"/>
                    <a:pt x="124" y="211"/>
                    <a:pt x="157" y="207"/>
                  </a:cubicBezTo>
                  <a:cubicBezTo>
                    <a:pt x="156" y="205"/>
                    <a:pt x="155" y="202"/>
                    <a:pt x="155" y="199"/>
                  </a:cubicBezTo>
                  <a:cubicBezTo>
                    <a:pt x="155" y="194"/>
                    <a:pt x="151" y="190"/>
                    <a:pt x="149" y="190"/>
                  </a:cubicBezTo>
                  <a:cubicBezTo>
                    <a:pt x="147" y="189"/>
                    <a:pt x="144" y="186"/>
                    <a:pt x="141" y="183"/>
                  </a:cubicBezTo>
                  <a:cubicBezTo>
                    <a:pt x="140" y="181"/>
                    <a:pt x="138" y="179"/>
                    <a:pt x="136" y="178"/>
                  </a:cubicBezTo>
                  <a:cubicBezTo>
                    <a:pt x="134" y="176"/>
                    <a:pt x="132" y="176"/>
                    <a:pt x="131" y="176"/>
                  </a:cubicBezTo>
                  <a:cubicBezTo>
                    <a:pt x="131" y="176"/>
                    <a:pt x="130" y="176"/>
                    <a:pt x="130" y="176"/>
                  </a:cubicBezTo>
                  <a:cubicBezTo>
                    <a:pt x="129" y="176"/>
                    <a:pt x="129" y="176"/>
                    <a:pt x="129" y="176"/>
                  </a:cubicBezTo>
                  <a:cubicBezTo>
                    <a:pt x="128" y="176"/>
                    <a:pt x="128" y="175"/>
                    <a:pt x="127" y="174"/>
                  </a:cubicBezTo>
                  <a:cubicBezTo>
                    <a:pt x="127" y="172"/>
                    <a:pt x="126" y="172"/>
                    <a:pt x="125" y="172"/>
                  </a:cubicBezTo>
                  <a:cubicBezTo>
                    <a:pt x="124" y="172"/>
                    <a:pt x="123" y="172"/>
                    <a:pt x="122" y="171"/>
                  </a:cubicBezTo>
                  <a:cubicBezTo>
                    <a:pt x="122" y="171"/>
                    <a:pt x="121" y="170"/>
                    <a:pt x="120" y="170"/>
                  </a:cubicBezTo>
                  <a:cubicBezTo>
                    <a:pt x="119" y="169"/>
                    <a:pt x="117" y="169"/>
                    <a:pt x="116" y="167"/>
                  </a:cubicBezTo>
                  <a:cubicBezTo>
                    <a:pt x="115" y="166"/>
                    <a:pt x="115" y="165"/>
                    <a:pt x="114" y="164"/>
                  </a:cubicBezTo>
                  <a:cubicBezTo>
                    <a:pt x="113" y="163"/>
                    <a:pt x="112" y="162"/>
                    <a:pt x="113" y="159"/>
                  </a:cubicBezTo>
                  <a:cubicBezTo>
                    <a:pt x="113" y="158"/>
                    <a:pt x="113" y="157"/>
                    <a:pt x="114" y="156"/>
                  </a:cubicBezTo>
                  <a:cubicBezTo>
                    <a:pt x="114" y="154"/>
                    <a:pt x="114" y="153"/>
                    <a:pt x="114" y="151"/>
                  </a:cubicBezTo>
                  <a:cubicBezTo>
                    <a:pt x="114" y="150"/>
                    <a:pt x="114" y="149"/>
                    <a:pt x="114" y="148"/>
                  </a:cubicBezTo>
                  <a:cubicBezTo>
                    <a:pt x="113" y="147"/>
                    <a:pt x="113" y="146"/>
                    <a:pt x="115" y="145"/>
                  </a:cubicBezTo>
                  <a:cubicBezTo>
                    <a:pt x="116" y="144"/>
                    <a:pt x="116" y="142"/>
                    <a:pt x="116" y="141"/>
                  </a:cubicBezTo>
                  <a:cubicBezTo>
                    <a:pt x="116" y="139"/>
                    <a:pt x="115" y="138"/>
                    <a:pt x="114" y="137"/>
                  </a:cubicBezTo>
                  <a:cubicBezTo>
                    <a:pt x="113" y="137"/>
                    <a:pt x="113" y="136"/>
                    <a:pt x="112" y="136"/>
                  </a:cubicBezTo>
                  <a:cubicBezTo>
                    <a:pt x="111" y="136"/>
                    <a:pt x="110" y="135"/>
                    <a:pt x="109" y="134"/>
                  </a:cubicBezTo>
                  <a:cubicBezTo>
                    <a:pt x="109" y="134"/>
                    <a:pt x="109" y="133"/>
                    <a:pt x="110" y="132"/>
                  </a:cubicBezTo>
                  <a:cubicBezTo>
                    <a:pt x="111" y="130"/>
                    <a:pt x="111" y="129"/>
                    <a:pt x="112" y="128"/>
                  </a:cubicBezTo>
                  <a:cubicBezTo>
                    <a:pt x="112" y="126"/>
                    <a:pt x="112" y="125"/>
                    <a:pt x="114" y="123"/>
                  </a:cubicBezTo>
                  <a:cubicBezTo>
                    <a:pt x="116" y="122"/>
                    <a:pt x="117" y="122"/>
                    <a:pt x="118" y="121"/>
                  </a:cubicBezTo>
                  <a:cubicBezTo>
                    <a:pt x="120" y="121"/>
                    <a:pt x="122" y="120"/>
                    <a:pt x="124" y="118"/>
                  </a:cubicBezTo>
                  <a:cubicBezTo>
                    <a:pt x="126" y="115"/>
                    <a:pt x="125" y="110"/>
                    <a:pt x="124" y="107"/>
                  </a:cubicBezTo>
                  <a:cubicBezTo>
                    <a:pt x="124" y="106"/>
                    <a:pt x="124" y="105"/>
                    <a:pt x="123" y="104"/>
                  </a:cubicBezTo>
                  <a:cubicBezTo>
                    <a:pt x="123" y="103"/>
                    <a:pt x="123" y="102"/>
                    <a:pt x="123" y="101"/>
                  </a:cubicBezTo>
                  <a:cubicBezTo>
                    <a:pt x="122" y="98"/>
                    <a:pt x="122" y="96"/>
                    <a:pt x="123" y="96"/>
                  </a:cubicBezTo>
                  <a:cubicBezTo>
                    <a:pt x="124" y="95"/>
                    <a:pt x="127" y="92"/>
                    <a:pt x="128" y="91"/>
                  </a:cubicBezTo>
                  <a:cubicBezTo>
                    <a:pt x="128" y="90"/>
                    <a:pt x="128" y="90"/>
                    <a:pt x="130" y="88"/>
                  </a:cubicBezTo>
                  <a:cubicBezTo>
                    <a:pt x="130" y="88"/>
                    <a:pt x="130" y="88"/>
                    <a:pt x="130" y="88"/>
                  </a:cubicBezTo>
                  <a:cubicBezTo>
                    <a:pt x="147" y="74"/>
                    <a:pt x="157" y="64"/>
                    <a:pt x="158" y="61"/>
                  </a:cubicBezTo>
                  <a:cubicBezTo>
                    <a:pt x="161" y="56"/>
                    <a:pt x="168" y="53"/>
                    <a:pt x="173" y="52"/>
                  </a:cubicBezTo>
                  <a:cubicBezTo>
                    <a:pt x="174" y="51"/>
                    <a:pt x="174" y="51"/>
                    <a:pt x="174" y="51"/>
                  </a:cubicBezTo>
                  <a:cubicBezTo>
                    <a:pt x="176" y="51"/>
                    <a:pt x="182" y="49"/>
                    <a:pt x="187" y="44"/>
                  </a:cubicBezTo>
                  <a:cubicBezTo>
                    <a:pt x="184" y="44"/>
                    <a:pt x="181" y="44"/>
                    <a:pt x="180" y="44"/>
                  </a:cubicBezTo>
                  <a:cubicBezTo>
                    <a:pt x="178" y="44"/>
                    <a:pt x="177" y="43"/>
                    <a:pt x="176" y="42"/>
                  </a:cubicBezTo>
                  <a:cubicBezTo>
                    <a:pt x="175" y="42"/>
                    <a:pt x="174" y="41"/>
                    <a:pt x="174" y="40"/>
                  </a:cubicBezTo>
                  <a:cubicBezTo>
                    <a:pt x="173" y="40"/>
                    <a:pt x="173" y="40"/>
                    <a:pt x="172" y="40"/>
                  </a:cubicBezTo>
                  <a:cubicBezTo>
                    <a:pt x="170" y="40"/>
                    <a:pt x="166" y="41"/>
                    <a:pt x="164" y="42"/>
                  </a:cubicBezTo>
                  <a:cubicBezTo>
                    <a:pt x="163" y="42"/>
                    <a:pt x="162" y="42"/>
                    <a:pt x="162" y="42"/>
                  </a:cubicBezTo>
                  <a:cubicBezTo>
                    <a:pt x="161" y="42"/>
                    <a:pt x="161" y="42"/>
                    <a:pt x="160" y="43"/>
                  </a:cubicBezTo>
                  <a:cubicBezTo>
                    <a:pt x="160" y="43"/>
                    <a:pt x="159" y="43"/>
                    <a:pt x="159" y="43"/>
                  </a:cubicBezTo>
                  <a:cubicBezTo>
                    <a:pt x="158" y="43"/>
                    <a:pt x="158" y="42"/>
                    <a:pt x="158" y="42"/>
                  </a:cubicBezTo>
                  <a:cubicBezTo>
                    <a:pt x="157" y="41"/>
                    <a:pt x="157" y="38"/>
                    <a:pt x="154" y="36"/>
                  </a:cubicBezTo>
                  <a:cubicBezTo>
                    <a:pt x="153" y="36"/>
                    <a:pt x="153" y="36"/>
                    <a:pt x="153" y="36"/>
                  </a:cubicBezTo>
                  <a:cubicBezTo>
                    <a:pt x="152" y="36"/>
                    <a:pt x="149" y="40"/>
                    <a:pt x="147" y="42"/>
                  </a:cubicBezTo>
                  <a:cubicBezTo>
                    <a:pt x="145" y="44"/>
                    <a:pt x="144" y="46"/>
                    <a:pt x="143" y="46"/>
                  </a:cubicBezTo>
                  <a:cubicBezTo>
                    <a:pt x="143" y="47"/>
                    <a:pt x="142" y="47"/>
                    <a:pt x="141" y="47"/>
                  </a:cubicBezTo>
                  <a:cubicBezTo>
                    <a:pt x="138" y="47"/>
                    <a:pt x="134" y="44"/>
                    <a:pt x="133" y="41"/>
                  </a:cubicBezTo>
                  <a:cubicBezTo>
                    <a:pt x="131" y="39"/>
                    <a:pt x="127" y="36"/>
                    <a:pt x="125" y="35"/>
                  </a:cubicBezTo>
                  <a:cubicBezTo>
                    <a:pt x="124" y="34"/>
                    <a:pt x="124" y="34"/>
                    <a:pt x="124" y="34"/>
                  </a:cubicBezTo>
                  <a:cubicBezTo>
                    <a:pt x="124" y="34"/>
                    <a:pt x="124" y="34"/>
                    <a:pt x="124" y="34"/>
                  </a:cubicBezTo>
                  <a:cubicBezTo>
                    <a:pt x="123" y="34"/>
                    <a:pt x="123" y="35"/>
                    <a:pt x="123" y="36"/>
                  </a:cubicBezTo>
                  <a:cubicBezTo>
                    <a:pt x="122" y="37"/>
                    <a:pt x="122" y="39"/>
                    <a:pt x="120" y="39"/>
                  </a:cubicBezTo>
                  <a:cubicBezTo>
                    <a:pt x="119" y="39"/>
                    <a:pt x="119" y="39"/>
                    <a:pt x="119" y="39"/>
                  </a:cubicBezTo>
                  <a:cubicBezTo>
                    <a:pt x="118" y="39"/>
                    <a:pt x="117" y="37"/>
                    <a:pt x="115" y="35"/>
                  </a:cubicBezTo>
                  <a:cubicBezTo>
                    <a:pt x="115" y="34"/>
                    <a:pt x="115" y="34"/>
                    <a:pt x="115" y="34"/>
                  </a:cubicBezTo>
                  <a:cubicBezTo>
                    <a:pt x="113" y="30"/>
                    <a:pt x="109" y="28"/>
                    <a:pt x="104" y="26"/>
                  </a:cubicBezTo>
                  <a:cubicBezTo>
                    <a:pt x="103" y="25"/>
                    <a:pt x="102" y="25"/>
                    <a:pt x="101" y="25"/>
                  </a:cubicBezTo>
                  <a:cubicBezTo>
                    <a:pt x="97" y="25"/>
                    <a:pt x="93" y="27"/>
                    <a:pt x="91" y="29"/>
                  </a:cubicBezTo>
                  <a:cubicBezTo>
                    <a:pt x="90" y="30"/>
                    <a:pt x="89" y="30"/>
                    <a:pt x="89" y="30"/>
                  </a:cubicBezTo>
                  <a:cubicBezTo>
                    <a:pt x="87" y="31"/>
                    <a:pt x="86" y="32"/>
                    <a:pt x="85" y="32"/>
                  </a:cubicBezTo>
                  <a:cubicBezTo>
                    <a:pt x="84" y="32"/>
                    <a:pt x="83" y="31"/>
                    <a:pt x="82" y="30"/>
                  </a:cubicBezTo>
                  <a:cubicBezTo>
                    <a:pt x="81" y="28"/>
                    <a:pt x="78" y="28"/>
                    <a:pt x="75" y="28"/>
                  </a:cubicBezTo>
                  <a:cubicBezTo>
                    <a:pt x="75" y="28"/>
                    <a:pt x="74" y="28"/>
                    <a:pt x="73" y="28"/>
                  </a:cubicBezTo>
                  <a:cubicBezTo>
                    <a:pt x="73" y="27"/>
                    <a:pt x="73" y="27"/>
                    <a:pt x="72" y="26"/>
                  </a:cubicBezTo>
                  <a:cubicBezTo>
                    <a:pt x="72" y="26"/>
                    <a:pt x="72" y="25"/>
                    <a:pt x="71" y="25"/>
                  </a:cubicBezTo>
                  <a:cubicBezTo>
                    <a:pt x="71" y="25"/>
                    <a:pt x="70" y="26"/>
                    <a:pt x="69" y="26"/>
                  </a:cubicBezTo>
                  <a:cubicBezTo>
                    <a:pt x="68" y="26"/>
                    <a:pt x="68" y="26"/>
                    <a:pt x="67" y="26"/>
                  </a:cubicBezTo>
                  <a:cubicBezTo>
                    <a:pt x="65" y="26"/>
                    <a:pt x="64" y="26"/>
                    <a:pt x="63" y="25"/>
                  </a:cubicBezTo>
                  <a:cubicBezTo>
                    <a:pt x="63" y="24"/>
                    <a:pt x="62" y="24"/>
                    <a:pt x="62" y="23"/>
                  </a:cubicBezTo>
                  <a:cubicBezTo>
                    <a:pt x="60" y="22"/>
                    <a:pt x="60" y="19"/>
                    <a:pt x="61" y="16"/>
                  </a:cubicBezTo>
                  <a:cubicBezTo>
                    <a:pt x="61" y="15"/>
                    <a:pt x="61" y="13"/>
                    <a:pt x="61" y="13"/>
                  </a:cubicBezTo>
                  <a:cubicBezTo>
                    <a:pt x="60" y="12"/>
                    <a:pt x="59" y="7"/>
                    <a:pt x="59" y="4"/>
                  </a:cubicBezTo>
                  <a:cubicBezTo>
                    <a:pt x="58" y="1"/>
                    <a:pt x="54" y="0"/>
                    <a:pt x="52" y="0"/>
                  </a:cubicBezTo>
                  <a:cubicBezTo>
                    <a:pt x="52" y="0"/>
                    <a:pt x="51" y="1"/>
                    <a:pt x="51" y="1"/>
                  </a:cubicBezTo>
                  <a:cubicBezTo>
                    <a:pt x="50" y="2"/>
                    <a:pt x="50" y="4"/>
                    <a:pt x="50" y="9"/>
                  </a:cubicBezTo>
                  <a:cubicBezTo>
                    <a:pt x="50" y="10"/>
                    <a:pt x="50" y="11"/>
                    <a:pt x="50" y="12"/>
                  </a:cubicBezTo>
                  <a:cubicBezTo>
                    <a:pt x="49" y="12"/>
                    <a:pt x="49" y="12"/>
                    <a:pt x="49" y="12"/>
                  </a:cubicBezTo>
                  <a:cubicBezTo>
                    <a:pt x="34" y="13"/>
                    <a:pt x="17" y="14"/>
                    <a:pt x="1" y="14"/>
                  </a:cubicBezTo>
                  <a:cubicBezTo>
                    <a:pt x="1" y="17"/>
                    <a:pt x="2" y="21"/>
                    <a:pt x="3" y="23"/>
                  </a:cubicBezTo>
                  <a:cubicBezTo>
                    <a:pt x="5" y="25"/>
                    <a:pt x="5" y="27"/>
                    <a:pt x="4" y="28"/>
                  </a:cubicBezTo>
                  <a:cubicBezTo>
                    <a:pt x="4" y="29"/>
                    <a:pt x="1" y="37"/>
                    <a:pt x="3" y="45"/>
                  </a:cubicBezTo>
                  <a:cubicBezTo>
                    <a:pt x="5" y="51"/>
                    <a:pt x="9" y="61"/>
                    <a:pt x="10" y="63"/>
                  </a:cubicBezTo>
                  <a:cubicBezTo>
                    <a:pt x="11" y="66"/>
                    <a:pt x="11" y="72"/>
                    <a:pt x="10" y="78"/>
                  </a:cubicBezTo>
                  <a:cubicBezTo>
                    <a:pt x="10" y="81"/>
                    <a:pt x="10" y="83"/>
                    <a:pt x="10" y="85"/>
                  </a:cubicBezTo>
                  <a:cubicBezTo>
                    <a:pt x="10" y="86"/>
                    <a:pt x="11" y="88"/>
                    <a:pt x="11" y="89"/>
                  </a:cubicBezTo>
                  <a:cubicBezTo>
                    <a:pt x="11" y="91"/>
                    <a:pt x="11" y="95"/>
                    <a:pt x="12" y="98"/>
                  </a:cubicBezTo>
                  <a:cubicBezTo>
                    <a:pt x="12" y="101"/>
                    <a:pt x="13" y="104"/>
                    <a:pt x="13" y="106"/>
                  </a:cubicBezTo>
                  <a:cubicBezTo>
                    <a:pt x="13" y="108"/>
                    <a:pt x="14" y="108"/>
                    <a:pt x="15" y="109"/>
                  </a:cubicBezTo>
                  <a:cubicBezTo>
                    <a:pt x="16" y="109"/>
                    <a:pt x="16" y="109"/>
                    <a:pt x="16" y="110"/>
                  </a:cubicBezTo>
                  <a:cubicBezTo>
                    <a:pt x="17" y="111"/>
                    <a:pt x="17" y="113"/>
                    <a:pt x="17" y="117"/>
                  </a:cubicBezTo>
                  <a:cubicBezTo>
                    <a:pt x="17" y="119"/>
                    <a:pt x="17" y="121"/>
                    <a:pt x="17" y="122"/>
                  </a:cubicBezTo>
                  <a:cubicBezTo>
                    <a:pt x="18" y="126"/>
                    <a:pt x="15" y="132"/>
                    <a:pt x="12" y="133"/>
                  </a:cubicBezTo>
                  <a:cubicBezTo>
                    <a:pt x="11" y="134"/>
                    <a:pt x="11" y="135"/>
                    <a:pt x="11" y="136"/>
                  </a:cubicBezTo>
                  <a:cubicBezTo>
                    <a:pt x="10" y="137"/>
                    <a:pt x="11" y="137"/>
                    <a:pt x="11" y="138"/>
                  </a:cubicBezTo>
                  <a:cubicBezTo>
                    <a:pt x="12" y="139"/>
                    <a:pt x="12" y="139"/>
                    <a:pt x="12" y="139"/>
                  </a:cubicBezTo>
                  <a:cubicBezTo>
                    <a:pt x="12" y="139"/>
                    <a:pt x="13" y="140"/>
                    <a:pt x="13" y="142"/>
                  </a:cubicBezTo>
                  <a:cubicBezTo>
                    <a:pt x="13" y="144"/>
                    <a:pt x="15" y="145"/>
                    <a:pt x="16" y="145"/>
                  </a:cubicBezTo>
                  <a:cubicBezTo>
                    <a:pt x="18" y="145"/>
                    <a:pt x="20" y="146"/>
                    <a:pt x="20" y="146"/>
                  </a:cubicBezTo>
                  <a:cubicBezTo>
                    <a:pt x="20" y="146"/>
                    <a:pt x="20" y="146"/>
                    <a:pt x="20" y="146"/>
                  </a:cubicBezTo>
                  <a:cubicBezTo>
                    <a:pt x="20" y="211"/>
                    <a:pt x="20" y="211"/>
                    <a:pt x="20" y="211"/>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2" name="Freeform 747">
              <a:extLst>
                <a:ext uri="{FF2B5EF4-FFF2-40B4-BE49-F238E27FC236}">
                  <a16:creationId xmlns:a16="http://schemas.microsoft.com/office/drawing/2014/main" xmlns="" id="{18E6C1D9-8395-4AC0-A5CA-F80966116105}"/>
                </a:ext>
              </a:extLst>
            </p:cNvPr>
            <p:cNvSpPr>
              <a:spLocks noEditPoints="1"/>
            </p:cNvSpPr>
            <p:nvPr/>
          </p:nvSpPr>
          <p:spPr bwMode="auto">
            <a:xfrm>
              <a:off x="8551863" y="1839913"/>
              <a:ext cx="354013" cy="519113"/>
            </a:xfrm>
            <a:custGeom>
              <a:avLst/>
              <a:gdLst>
                <a:gd name="T0" fmla="*/ 33 w 94"/>
                <a:gd name="T1" fmla="*/ 136 h 138"/>
                <a:gd name="T2" fmla="*/ 29 w 94"/>
                <a:gd name="T3" fmla="*/ 134 h 138"/>
                <a:gd name="T4" fmla="*/ 2 w 94"/>
                <a:gd name="T5" fmla="*/ 43 h 138"/>
                <a:gd name="T6" fmla="*/ 8 w 94"/>
                <a:gd name="T7" fmla="*/ 13 h 138"/>
                <a:gd name="T8" fmla="*/ 16 w 94"/>
                <a:gd name="T9" fmla="*/ 6 h 138"/>
                <a:gd name="T10" fmla="*/ 32 w 94"/>
                <a:gd name="T11" fmla="*/ 3 h 138"/>
                <a:gd name="T12" fmla="*/ 63 w 94"/>
                <a:gd name="T13" fmla="*/ 48 h 138"/>
                <a:gd name="T14" fmla="*/ 73 w 94"/>
                <a:gd name="T15" fmla="*/ 54 h 138"/>
                <a:gd name="T16" fmla="*/ 77 w 94"/>
                <a:gd name="T17" fmla="*/ 65 h 138"/>
                <a:gd name="T18" fmla="*/ 87 w 94"/>
                <a:gd name="T19" fmla="*/ 68 h 138"/>
                <a:gd name="T20" fmla="*/ 89 w 94"/>
                <a:gd name="T21" fmla="*/ 75 h 138"/>
                <a:gd name="T22" fmla="*/ 92 w 94"/>
                <a:gd name="T23" fmla="*/ 77 h 138"/>
                <a:gd name="T24" fmla="*/ 87 w 94"/>
                <a:gd name="T25" fmla="*/ 86 h 138"/>
                <a:gd name="T26" fmla="*/ 82 w 94"/>
                <a:gd name="T27" fmla="*/ 94 h 138"/>
                <a:gd name="T28" fmla="*/ 77 w 94"/>
                <a:gd name="T29" fmla="*/ 94 h 138"/>
                <a:gd name="T30" fmla="*/ 74 w 94"/>
                <a:gd name="T31" fmla="*/ 101 h 138"/>
                <a:gd name="T32" fmla="*/ 69 w 94"/>
                <a:gd name="T33" fmla="*/ 99 h 138"/>
                <a:gd name="T34" fmla="*/ 64 w 94"/>
                <a:gd name="T35" fmla="*/ 99 h 138"/>
                <a:gd name="T36" fmla="*/ 70 w 94"/>
                <a:gd name="T37" fmla="*/ 102 h 138"/>
                <a:gd name="T38" fmla="*/ 63 w 94"/>
                <a:gd name="T39" fmla="*/ 107 h 138"/>
                <a:gd name="T40" fmla="*/ 61 w 94"/>
                <a:gd name="T41" fmla="*/ 105 h 138"/>
                <a:gd name="T42" fmla="*/ 62 w 94"/>
                <a:gd name="T43" fmla="*/ 111 h 138"/>
                <a:gd name="T44" fmla="*/ 58 w 94"/>
                <a:gd name="T45" fmla="*/ 110 h 138"/>
                <a:gd name="T46" fmla="*/ 54 w 94"/>
                <a:gd name="T47" fmla="*/ 106 h 138"/>
                <a:gd name="T48" fmla="*/ 52 w 94"/>
                <a:gd name="T49" fmla="*/ 110 h 138"/>
                <a:gd name="T50" fmla="*/ 50 w 94"/>
                <a:gd name="T51" fmla="*/ 111 h 138"/>
                <a:gd name="T52" fmla="*/ 48 w 94"/>
                <a:gd name="T53" fmla="*/ 126 h 138"/>
                <a:gd name="T54" fmla="*/ 42 w 94"/>
                <a:gd name="T55" fmla="*/ 125 h 138"/>
                <a:gd name="T56" fmla="*/ 41 w 94"/>
                <a:gd name="T57" fmla="*/ 132 h 138"/>
                <a:gd name="T58" fmla="*/ 37 w 94"/>
                <a:gd name="T59" fmla="*/ 129 h 138"/>
                <a:gd name="T60" fmla="*/ 37 w 94"/>
                <a:gd name="T61" fmla="*/ 135 h 138"/>
                <a:gd name="T62" fmla="*/ 36 w 94"/>
                <a:gd name="T63" fmla="*/ 137 h 138"/>
                <a:gd name="T64" fmla="*/ 36 w 94"/>
                <a:gd name="T65" fmla="*/ 134 h 138"/>
                <a:gd name="T66" fmla="*/ 38 w 94"/>
                <a:gd name="T67" fmla="*/ 128 h 138"/>
                <a:gd name="T68" fmla="*/ 42 w 94"/>
                <a:gd name="T69" fmla="*/ 131 h 138"/>
                <a:gd name="T70" fmla="*/ 43 w 94"/>
                <a:gd name="T71" fmla="*/ 125 h 138"/>
                <a:gd name="T72" fmla="*/ 48 w 94"/>
                <a:gd name="T73" fmla="*/ 125 h 138"/>
                <a:gd name="T74" fmla="*/ 51 w 94"/>
                <a:gd name="T75" fmla="*/ 109 h 138"/>
                <a:gd name="T76" fmla="*/ 53 w 94"/>
                <a:gd name="T77" fmla="*/ 104 h 138"/>
                <a:gd name="T78" fmla="*/ 57 w 94"/>
                <a:gd name="T79" fmla="*/ 109 h 138"/>
                <a:gd name="T80" fmla="*/ 59 w 94"/>
                <a:gd name="T81" fmla="*/ 109 h 138"/>
                <a:gd name="T82" fmla="*/ 63 w 94"/>
                <a:gd name="T83" fmla="*/ 109 h 138"/>
                <a:gd name="T84" fmla="*/ 62 w 94"/>
                <a:gd name="T85" fmla="*/ 104 h 138"/>
                <a:gd name="T86" fmla="*/ 66 w 94"/>
                <a:gd name="T87" fmla="*/ 106 h 138"/>
                <a:gd name="T88" fmla="*/ 69 w 94"/>
                <a:gd name="T89" fmla="*/ 101 h 138"/>
                <a:gd name="T90" fmla="*/ 63 w 94"/>
                <a:gd name="T91" fmla="*/ 100 h 138"/>
                <a:gd name="T92" fmla="*/ 69 w 94"/>
                <a:gd name="T93" fmla="*/ 97 h 138"/>
                <a:gd name="T94" fmla="*/ 73 w 94"/>
                <a:gd name="T95" fmla="*/ 102 h 138"/>
                <a:gd name="T96" fmla="*/ 76 w 94"/>
                <a:gd name="T97" fmla="*/ 94 h 138"/>
                <a:gd name="T98" fmla="*/ 80 w 94"/>
                <a:gd name="T99" fmla="*/ 95 h 138"/>
                <a:gd name="T100" fmla="*/ 85 w 94"/>
                <a:gd name="T101" fmla="*/ 87 h 138"/>
                <a:gd name="T102" fmla="*/ 93 w 94"/>
                <a:gd name="T103" fmla="*/ 79 h 138"/>
                <a:gd name="T104" fmla="*/ 88 w 94"/>
                <a:gd name="T105" fmla="*/ 75 h 138"/>
                <a:gd name="T106" fmla="*/ 86 w 94"/>
                <a:gd name="T107" fmla="*/ 69 h 138"/>
                <a:gd name="T108" fmla="*/ 76 w 94"/>
                <a:gd name="T109" fmla="*/ 64 h 138"/>
                <a:gd name="T110" fmla="*/ 71 w 94"/>
                <a:gd name="T111" fmla="*/ 55 h 138"/>
                <a:gd name="T112" fmla="*/ 50 w 94"/>
                <a:gd name="T113" fmla="*/ 13 h 138"/>
                <a:gd name="T114" fmla="*/ 33 w 94"/>
                <a:gd name="T115" fmla="*/ 4 h 138"/>
                <a:gd name="T116" fmla="*/ 14 w 94"/>
                <a:gd name="T117" fmla="*/ 4 h 138"/>
                <a:gd name="T118" fmla="*/ 2 w 94"/>
                <a:gd name="T119" fmla="*/ 33 h 138"/>
                <a:gd name="T120" fmla="*/ 29 w 94"/>
                <a:gd name="T121" fmla="*/ 133 h 138"/>
                <a:gd name="T122" fmla="*/ 33 w 94"/>
                <a:gd name="T123"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138">
                  <a:moveTo>
                    <a:pt x="36" y="138"/>
                  </a:moveTo>
                  <a:cubicBezTo>
                    <a:pt x="36" y="138"/>
                    <a:pt x="36" y="138"/>
                    <a:pt x="35" y="137"/>
                  </a:cubicBezTo>
                  <a:cubicBezTo>
                    <a:pt x="35" y="137"/>
                    <a:pt x="34" y="136"/>
                    <a:pt x="34" y="136"/>
                  </a:cubicBezTo>
                  <a:cubicBezTo>
                    <a:pt x="33" y="136"/>
                    <a:pt x="33" y="136"/>
                    <a:pt x="33" y="136"/>
                  </a:cubicBezTo>
                  <a:cubicBezTo>
                    <a:pt x="33" y="136"/>
                    <a:pt x="32" y="136"/>
                    <a:pt x="32" y="136"/>
                  </a:cubicBezTo>
                  <a:cubicBezTo>
                    <a:pt x="31" y="136"/>
                    <a:pt x="31" y="136"/>
                    <a:pt x="31" y="135"/>
                  </a:cubicBezTo>
                  <a:cubicBezTo>
                    <a:pt x="31" y="135"/>
                    <a:pt x="31" y="134"/>
                    <a:pt x="30" y="134"/>
                  </a:cubicBezTo>
                  <a:cubicBezTo>
                    <a:pt x="29" y="134"/>
                    <a:pt x="29" y="134"/>
                    <a:pt x="29" y="134"/>
                  </a:cubicBezTo>
                  <a:cubicBezTo>
                    <a:pt x="29" y="134"/>
                    <a:pt x="29" y="134"/>
                    <a:pt x="29" y="134"/>
                  </a:cubicBezTo>
                  <a:cubicBezTo>
                    <a:pt x="29" y="134"/>
                    <a:pt x="29" y="134"/>
                    <a:pt x="29" y="134"/>
                  </a:cubicBezTo>
                  <a:cubicBezTo>
                    <a:pt x="2" y="43"/>
                    <a:pt x="2" y="43"/>
                    <a:pt x="2" y="43"/>
                  </a:cubicBezTo>
                  <a:cubicBezTo>
                    <a:pt x="2" y="43"/>
                    <a:pt x="2" y="43"/>
                    <a:pt x="2" y="43"/>
                  </a:cubicBezTo>
                  <a:cubicBezTo>
                    <a:pt x="2" y="43"/>
                    <a:pt x="2" y="43"/>
                    <a:pt x="2" y="42"/>
                  </a:cubicBezTo>
                  <a:cubicBezTo>
                    <a:pt x="2" y="40"/>
                    <a:pt x="2" y="39"/>
                    <a:pt x="2" y="38"/>
                  </a:cubicBezTo>
                  <a:cubicBezTo>
                    <a:pt x="1" y="36"/>
                    <a:pt x="0" y="34"/>
                    <a:pt x="2" y="32"/>
                  </a:cubicBezTo>
                  <a:cubicBezTo>
                    <a:pt x="3" y="30"/>
                    <a:pt x="6" y="19"/>
                    <a:pt x="8" y="13"/>
                  </a:cubicBezTo>
                  <a:cubicBezTo>
                    <a:pt x="8" y="12"/>
                    <a:pt x="9" y="10"/>
                    <a:pt x="9" y="10"/>
                  </a:cubicBezTo>
                  <a:cubicBezTo>
                    <a:pt x="9" y="8"/>
                    <a:pt x="11" y="3"/>
                    <a:pt x="13" y="3"/>
                  </a:cubicBezTo>
                  <a:cubicBezTo>
                    <a:pt x="14" y="3"/>
                    <a:pt x="14" y="3"/>
                    <a:pt x="14" y="3"/>
                  </a:cubicBezTo>
                  <a:cubicBezTo>
                    <a:pt x="15" y="4"/>
                    <a:pt x="16" y="5"/>
                    <a:pt x="16" y="6"/>
                  </a:cubicBezTo>
                  <a:cubicBezTo>
                    <a:pt x="17" y="8"/>
                    <a:pt x="18" y="10"/>
                    <a:pt x="20" y="10"/>
                  </a:cubicBezTo>
                  <a:cubicBezTo>
                    <a:pt x="20" y="10"/>
                    <a:pt x="20" y="10"/>
                    <a:pt x="20" y="10"/>
                  </a:cubicBezTo>
                  <a:cubicBezTo>
                    <a:pt x="23" y="10"/>
                    <a:pt x="31" y="5"/>
                    <a:pt x="32" y="3"/>
                  </a:cubicBezTo>
                  <a:cubicBezTo>
                    <a:pt x="32" y="3"/>
                    <a:pt x="32" y="3"/>
                    <a:pt x="32" y="3"/>
                  </a:cubicBezTo>
                  <a:cubicBezTo>
                    <a:pt x="33" y="1"/>
                    <a:pt x="34" y="0"/>
                    <a:pt x="35" y="0"/>
                  </a:cubicBezTo>
                  <a:cubicBezTo>
                    <a:pt x="36" y="0"/>
                    <a:pt x="37" y="1"/>
                    <a:pt x="38" y="1"/>
                  </a:cubicBezTo>
                  <a:cubicBezTo>
                    <a:pt x="41" y="3"/>
                    <a:pt x="49" y="8"/>
                    <a:pt x="50" y="13"/>
                  </a:cubicBezTo>
                  <a:cubicBezTo>
                    <a:pt x="52" y="17"/>
                    <a:pt x="63" y="48"/>
                    <a:pt x="63" y="48"/>
                  </a:cubicBezTo>
                  <a:cubicBezTo>
                    <a:pt x="63" y="48"/>
                    <a:pt x="64" y="53"/>
                    <a:pt x="66" y="54"/>
                  </a:cubicBezTo>
                  <a:cubicBezTo>
                    <a:pt x="67" y="55"/>
                    <a:pt x="67" y="55"/>
                    <a:pt x="68" y="55"/>
                  </a:cubicBezTo>
                  <a:cubicBezTo>
                    <a:pt x="69" y="55"/>
                    <a:pt x="70" y="55"/>
                    <a:pt x="71" y="54"/>
                  </a:cubicBezTo>
                  <a:cubicBezTo>
                    <a:pt x="72" y="54"/>
                    <a:pt x="73" y="54"/>
                    <a:pt x="73" y="54"/>
                  </a:cubicBezTo>
                  <a:cubicBezTo>
                    <a:pt x="74" y="54"/>
                    <a:pt x="75" y="54"/>
                    <a:pt x="75" y="55"/>
                  </a:cubicBezTo>
                  <a:cubicBezTo>
                    <a:pt x="76" y="56"/>
                    <a:pt x="76" y="58"/>
                    <a:pt x="76" y="60"/>
                  </a:cubicBezTo>
                  <a:cubicBezTo>
                    <a:pt x="76" y="62"/>
                    <a:pt x="76" y="63"/>
                    <a:pt x="76" y="64"/>
                  </a:cubicBezTo>
                  <a:cubicBezTo>
                    <a:pt x="77" y="65"/>
                    <a:pt x="77" y="65"/>
                    <a:pt x="77" y="65"/>
                  </a:cubicBezTo>
                  <a:cubicBezTo>
                    <a:pt x="78" y="66"/>
                    <a:pt x="82" y="71"/>
                    <a:pt x="83" y="71"/>
                  </a:cubicBezTo>
                  <a:cubicBezTo>
                    <a:pt x="84" y="70"/>
                    <a:pt x="85" y="69"/>
                    <a:pt x="86" y="68"/>
                  </a:cubicBezTo>
                  <a:cubicBezTo>
                    <a:pt x="87" y="66"/>
                    <a:pt x="87" y="66"/>
                    <a:pt x="87" y="66"/>
                  </a:cubicBezTo>
                  <a:cubicBezTo>
                    <a:pt x="87" y="68"/>
                    <a:pt x="87" y="68"/>
                    <a:pt x="87" y="68"/>
                  </a:cubicBezTo>
                  <a:cubicBezTo>
                    <a:pt x="87" y="68"/>
                    <a:pt x="87" y="68"/>
                    <a:pt x="87" y="68"/>
                  </a:cubicBezTo>
                  <a:cubicBezTo>
                    <a:pt x="87" y="69"/>
                    <a:pt x="88" y="69"/>
                    <a:pt x="89" y="70"/>
                  </a:cubicBezTo>
                  <a:cubicBezTo>
                    <a:pt x="89" y="70"/>
                    <a:pt x="90" y="70"/>
                    <a:pt x="90" y="71"/>
                  </a:cubicBezTo>
                  <a:cubicBezTo>
                    <a:pt x="90" y="72"/>
                    <a:pt x="90" y="73"/>
                    <a:pt x="89" y="75"/>
                  </a:cubicBezTo>
                  <a:cubicBezTo>
                    <a:pt x="89" y="75"/>
                    <a:pt x="89" y="75"/>
                    <a:pt x="89" y="75"/>
                  </a:cubicBezTo>
                  <a:cubicBezTo>
                    <a:pt x="88" y="76"/>
                    <a:pt x="88" y="76"/>
                    <a:pt x="88" y="76"/>
                  </a:cubicBezTo>
                  <a:cubicBezTo>
                    <a:pt x="88" y="77"/>
                    <a:pt x="89" y="77"/>
                    <a:pt x="90" y="77"/>
                  </a:cubicBezTo>
                  <a:cubicBezTo>
                    <a:pt x="90" y="77"/>
                    <a:pt x="91" y="77"/>
                    <a:pt x="92" y="77"/>
                  </a:cubicBezTo>
                  <a:cubicBezTo>
                    <a:pt x="93" y="77"/>
                    <a:pt x="93" y="77"/>
                    <a:pt x="94" y="78"/>
                  </a:cubicBezTo>
                  <a:cubicBezTo>
                    <a:pt x="94" y="80"/>
                    <a:pt x="93" y="82"/>
                    <a:pt x="92" y="83"/>
                  </a:cubicBezTo>
                  <a:cubicBezTo>
                    <a:pt x="90" y="86"/>
                    <a:pt x="89" y="86"/>
                    <a:pt x="87" y="86"/>
                  </a:cubicBezTo>
                  <a:cubicBezTo>
                    <a:pt x="87" y="86"/>
                    <a:pt x="87" y="86"/>
                    <a:pt x="87" y="86"/>
                  </a:cubicBezTo>
                  <a:cubicBezTo>
                    <a:pt x="86" y="86"/>
                    <a:pt x="86" y="87"/>
                    <a:pt x="85" y="87"/>
                  </a:cubicBezTo>
                  <a:cubicBezTo>
                    <a:pt x="85" y="88"/>
                    <a:pt x="85" y="89"/>
                    <a:pt x="84" y="90"/>
                  </a:cubicBezTo>
                  <a:cubicBezTo>
                    <a:pt x="82" y="92"/>
                    <a:pt x="82" y="92"/>
                    <a:pt x="82" y="93"/>
                  </a:cubicBezTo>
                  <a:cubicBezTo>
                    <a:pt x="82" y="93"/>
                    <a:pt x="82" y="93"/>
                    <a:pt x="82" y="94"/>
                  </a:cubicBezTo>
                  <a:cubicBezTo>
                    <a:pt x="81" y="94"/>
                    <a:pt x="81" y="95"/>
                    <a:pt x="80" y="95"/>
                  </a:cubicBezTo>
                  <a:cubicBezTo>
                    <a:pt x="80" y="95"/>
                    <a:pt x="79" y="95"/>
                    <a:pt x="78" y="94"/>
                  </a:cubicBezTo>
                  <a:cubicBezTo>
                    <a:pt x="78" y="93"/>
                    <a:pt x="77" y="93"/>
                    <a:pt x="77" y="93"/>
                  </a:cubicBezTo>
                  <a:cubicBezTo>
                    <a:pt x="77" y="93"/>
                    <a:pt x="77" y="93"/>
                    <a:pt x="77" y="94"/>
                  </a:cubicBezTo>
                  <a:cubicBezTo>
                    <a:pt x="77" y="94"/>
                    <a:pt x="77" y="94"/>
                    <a:pt x="77" y="94"/>
                  </a:cubicBezTo>
                  <a:cubicBezTo>
                    <a:pt x="77" y="96"/>
                    <a:pt x="77" y="98"/>
                    <a:pt x="76" y="98"/>
                  </a:cubicBezTo>
                  <a:cubicBezTo>
                    <a:pt x="75" y="98"/>
                    <a:pt x="75" y="98"/>
                    <a:pt x="75" y="98"/>
                  </a:cubicBezTo>
                  <a:cubicBezTo>
                    <a:pt x="75" y="98"/>
                    <a:pt x="74" y="98"/>
                    <a:pt x="74" y="101"/>
                  </a:cubicBezTo>
                  <a:cubicBezTo>
                    <a:pt x="74" y="102"/>
                    <a:pt x="73" y="103"/>
                    <a:pt x="73" y="103"/>
                  </a:cubicBezTo>
                  <a:cubicBezTo>
                    <a:pt x="72" y="103"/>
                    <a:pt x="72" y="102"/>
                    <a:pt x="71" y="102"/>
                  </a:cubicBezTo>
                  <a:cubicBezTo>
                    <a:pt x="70" y="101"/>
                    <a:pt x="70" y="101"/>
                    <a:pt x="70" y="101"/>
                  </a:cubicBezTo>
                  <a:cubicBezTo>
                    <a:pt x="69" y="100"/>
                    <a:pt x="69" y="100"/>
                    <a:pt x="69" y="99"/>
                  </a:cubicBezTo>
                  <a:cubicBezTo>
                    <a:pt x="69" y="99"/>
                    <a:pt x="69" y="98"/>
                    <a:pt x="69" y="98"/>
                  </a:cubicBezTo>
                  <a:cubicBezTo>
                    <a:pt x="68" y="97"/>
                    <a:pt x="68" y="97"/>
                    <a:pt x="68" y="97"/>
                  </a:cubicBezTo>
                  <a:cubicBezTo>
                    <a:pt x="67" y="97"/>
                    <a:pt x="66" y="98"/>
                    <a:pt x="65" y="99"/>
                  </a:cubicBezTo>
                  <a:cubicBezTo>
                    <a:pt x="64" y="99"/>
                    <a:pt x="64" y="99"/>
                    <a:pt x="64" y="99"/>
                  </a:cubicBezTo>
                  <a:cubicBezTo>
                    <a:pt x="64" y="100"/>
                    <a:pt x="64" y="100"/>
                    <a:pt x="64" y="100"/>
                  </a:cubicBezTo>
                  <a:cubicBezTo>
                    <a:pt x="64" y="100"/>
                    <a:pt x="64" y="100"/>
                    <a:pt x="65" y="100"/>
                  </a:cubicBezTo>
                  <a:cubicBezTo>
                    <a:pt x="65" y="99"/>
                    <a:pt x="67" y="99"/>
                    <a:pt x="69" y="101"/>
                  </a:cubicBezTo>
                  <a:cubicBezTo>
                    <a:pt x="70" y="101"/>
                    <a:pt x="70" y="102"/>
                    <a:pt x="70" y="102"/>
                  </a:cubicBezTo>
                  <a:cubicBezTo>
                    <a:pt x="70" y="103"/>
                    <a:pt x="70" y="104"/>
                    <a:pt x="69" y="105"/>
                  </a:cubicBezTo>
                  <a:cubicBezTo>
                    <a:pt x="67" y="107"/>
                    <a:pt x="67" y="107"/>
                    <a:pt x="67" y="107"/>
                  </a:cubicBezTo>
                  <a:cubicBezTo>
                    <a:pt x="66" y="107"/>
                    <a:pt x="66" y="108"/>
                    <a:pt x="65" y="108"/>
                  </a:cubicBezTo>
                  <a:cubicBezTo>
                    <a:pt x="64" y="108"/>
                    <a:pt x="64" y="107"/>
                    <a:pt x="63" y="107"/>
                  </a:cubicBezTo>
                  <a:cubicBezTo>
                    <a:pt x="63" y="106"/>
                    <a:pt x="63" y="106"/>
                    <a:pt x="63" y="106"/>
                  </a:cubicBezTo>
                  <a:cubicBezTo>
                    <a:pt x="63" y="105"/>
                    <a:pt x="63" y="105"/>
                    <a:pt x="62" y="105"/>
                  </a:cubicBezTo>
                  <a:cubicBezTo>
                    <a:pt x="62" y="105"/>
                    <a:pt x="62" y="105"/>
                    <a:pt x="62" y="105"/>
                  </a:cubicBezTo>
                  <a:cubicBezTo>
                    <a:pt x="61" y="105"/>
                    <a:pt x="61" y="105"/>
                    <a:pt x="61" y="105"/>
                  </a:cubicBezTo>
                  <a:cubicBezTo>
                    <a:pt x="61" y="106"/>
                    <a:pt x="62" y="107"/>
                    <a:pt x="63" y="108"/>
                  </a:cubicBezTo>
                  <a:cubicBezTo>
                    <a:pt x="63" y="109"/>
                    <a:pt x="63" y="109"/>
                    <a:pt x="63" y="109"/>
                  </a:cubicBezTo>
                  <a:cubicBezTo>
                    <a:pt x="64" y="109"/>
                    <a:pt x="64" y="110"/>
                    <a:pt x="64" y="110"/>
                  </a:cubicBezTo>
                  <a:cubicBezTo>
                    <a:pt x="63" y="110"/>
                    <a:pt x="63" y="111"/>
                    <a:pt x="62" y="111"/>
                  </a:cubicBezTo>
                  <a:cubicBezTo>
                    <a:pt x="62" y="111"/>
                    <a:pt x="61" y="110"/>
                    <a:pt x="60" y="110"/>
                  </a:cubicBezTo>
                  <a:cubicBezTo>
                    <a:pt x="59" y="110"/>
                    <a:pt x="58" y="109"/>
                    <a:pt x="58" y="109"/>
                  </a:cubicBezTo>
                  <a:cubicBezTo>
                    <a:pt x="58" y="109"/>
                    <a:pt x="58" y="109"/>
                    <a:pt x="58" y="109"/>
                  </a:cubicBezTo>
                  <a:cubicBezTo>
                    <a:pt x="58" y="110"/>
                    <a:pt x="58" y="110"/>
                    <a:pt x="58" y="110"/>
                  </a:cubicBezTo>
                  <a:cubicBezTo>
                    <a:pt x="57" y="110"/>
                    <a:pt x="57" y="110"/>
                    <a:pt x="57" y="110"/>
                  </a:cubicBezTo>
                  <a:cubicBezTo>
                    <a:pt x="56" y="110"/>
                    <a:pt x="55" y="108"/>
                    <a:pt x="54" y="107"/>
                  </a:cubicBezTo>
                  <a:cubicBezTo>
                    <a:pt x="54" y="107"/>
                    <a:pt x="54" y="107"/>
                    <a:pt x="54" y="107"/>
                  </a:cubicBezTo>
                  <a:cubicBezTo>
                    <a:pt x="54" y="106"/>
                    <a:pt x="54" y="106"/>
                    <a:pt x="54" y="106"/>
                  </a:cubicBezTo>
                  <a:cubicBezTo>
                    <a:pt x="54" y="105"/>
                    <a:pt x="53" y="105"/>
                    <a:pt x="53" y="104"/>
                  </a:cubicBezTo>
                  <a:cubicBezTo>
                    <a:pt x="53" y="104"/>
                    <a:pt x="53" y="105"/>
                    <a:pt x="53" y="105"/>
                  </a:cubicBezTo>
                  <a:cubicBezTo>
                    <a:pt x="53" y="107"/>
                    <a:pt x="53" y="107"/>
                    <a:pt x="52" y="108"/>
                  </a:cubicBezTo>
                  <a:cubicBezTo>
                    <a:pt x="52" y="108"/>
                    <a:pt x="52" y="109"/>
                    <a:pt x="52" y="110"/>
                  </a:cubicBezTo>
                  <a:cubicBezTo>
                    <a:pt x="52" y="110"/>
                    <a:pt x="52" y="110"/>
                    <a:pt x="52" y="110"/>
                  </a:cubicBezTo>
                  <a:cubicBezTo>
                    <a:pt x="52" y="110"/>
                    <a:pt x="52" y="110"/>
                    <a:pt x="52" y="110"/>
                  </a:cubicBezTo>
                  <a:cubicBezTo>
                    <a:pt x="51" y="110"/>
                    <a:pt x="51" y="110"/>
                    <a:pt x="51" y="110"/>
                  </a:cubicBezTo>
                  <a:cubicBezTo>
                    <a:pt x="51" y="110"/>
                    <a:pt x="51" y="110"/>
                    <a:pt x="50" y="111"/>
                  </a:cubicBezTo>
                  <a:cubicBezTo>
                    <a:pt x="48" y="114"/>
                    <a:pt x="50" y="119"/>
                    <a:pt x="50" y="121"/>
                  </a:cubicBezTo>
                  <a:cubicBezTo>
                    <a:pt x="50" y="122"/>
                    <a:pt x="50" y="122"/>
                    <a:pt x="50" y="123"/>
                  </a:cubicBezTo>
                  <a:cubicBezTo>
                    <a:pt x="51" y="124"/>
                    <a:pt x="51" y="124"/>
                    <a:pt x="49" y="125"/>
                  </a:cubicBezTo>
                  <a:cubicBezTo>
                    <a:pt x="48" y="126"/>
                    <a:pt x="48" y="126"/>
                    <a:pt x="48" y="126"/>
                  </a:cubicBezTo>
                  <a:cubicBezTo>
                    <a:pt x="47" y="126"/>
                    <a:pt x="47" y="126"/>
                    <a:pt x="46" y="126"/>
                  </a:cubicBezTo>
                  <a:cubicBezTo>
                    <a:pt x="45" y="126"/>
                    <a:pt x="45" y="126"/>
                    <a:pt x="44" y="126"/>
                  </a:cubicBezTo>
                  <a:cubicBezTo>
                    <a:pt x="44" y="125"/>
                    <a:pt x="44" y="125"/>
                    <a:pt x="43" y="125"/>
                  </a:cubicBezTo>
                  <a:cubicBezTo>
                    <a:pt x="42" y="125"/>
                    <a:pt x="42" y="125"/>
                    <a:pt x="42" y="125"/>
                  </a:cubicBezTo>
                  <a:cubicBezTo>
                    <a:pt x="42" y="126"/>
                    <a:pt x="42" y="126"/>
                    <a:pt x="42" y="127"/>
                  </a:cubicBezTo>
                  <a:cubicBezTo>
                    <a:pt x="43" y="128"/>
                    <a:pt x="43" y="128"/>
                    <a:pt x="43" y="128"/>
                  </a:cubicBezTo>
                  <a:cubicBezTo>
                    <a:pt x="43" y="130"/>
                    <a:pt x="43" y="130"/>
                    <a:pt x="42" y="131"/>
                  </a:cubicBezTo>
                  <a:cubicBezTo>
                    <a:pt x="41" y="132"/>
                    <a:pt x="41" y="132"/>
                    <a:pt x="41" y="132"/>
                  </a:cubicBezTo>
                  <a:cubicBezTo>
                    <a:pt x="41" y="132"/>
                    <a:pt x="41" y="132"/>
                    <a:pt x="41" y="132"/>
                  </a:cubicBezTo>
                  <a:cubicBezTo>
                    <a:pt x="40" y="132"/>
                    <a:pt x="39" y="131"/>
                    <a:pt x="38" y="129"/>
                  </a:cubicBezTo>
                  <a:cubicBezTo>
                    <a:pt x="38" y="129"/>
                    <a:pt x="38" y="129"/>
                    <a:pt x="38" y="129"/>
                  </a:cubicBezTo>
                  <a:cubicBezTo>
                    <a:pt x="37" y="129"/>
                    <a:pt x="37" y="129"/>
                    <a:pt x="37" y="129"/>
                  </a:cubicBezTo>
                  <a:cubicBezTo>
                    <a:pt x="37" y="129"/>
                    <a:pt x="37" y="131"/>
                    <a:pt x="37" y="132"/>
                  </a:cubicBezTo>
                  <a:cubicBezTo>
                    <a:pt x="38" y="133"/>
                    <a:pt x="37" y="133"/>
                    <a:pt x="37" y="133"/>
                  </a:cubicBezTo>
                  <a:cubicBezTo>
                    <a:pt x="37" y="134"/>
                    <a:pt x="36" y="134"/>
                    <a:pt x="36" y="134"/>
                  </a:cubicBezTo>
                  <a:cubicBezTo>
                    <a:pt x="36" y="135"/>
                    <a:pt x="36" y="135"/>
                    <a:pt x="37" y="135"/>
                  </a:cubicBezTo>
                  <a:cubicBezTo>
                    <a:pt x="37" y="136"/>
                    <a:pt x="37" y="137"/>
                    <a:pt x="37" y="138"/>
                  </a:cubicBezTo>
                  <a:cubicBezTo>
                    <a:pt x="37" y="138"/>
                    <a:pt x="37" y="138"/>
                    <a:pt x="36" y="138"/>
                  </a:cubicBezTo>
                  <a:close/>
                  <a:moveTo>
                    <a:pt x="34" y="135"/>
                  </a:moveTo>
                  <a:cubicBezTo>
                    <a:pt x="35" y="135"/>
                    <a:pt x="35" y="136"/>
                    <a:pt x="36" y="137"/>
                  </a:cubicBezTo>
                  <a:cubicBezTo>
                    <a:pt x="36" y="138"/>
                    <a:pt x="36" y="138"/>
                    <a:pt x="36" y="138"/>
                  </a:cubicBezTo>
                  <a:cubicBezTo>
                    <a:pt x="36" y="138"/>
                    <a:pt x="36" y="138"/>
                    <a:pt x="36" y="138"/>
                  </a:cubicBezTo>
                  <a:cubicBezTo>
                    <a:pt x="37" y="137"/>
                    <a:pt x="36" y="136"/>
                    <a:pt x="36" y="136"/>
                  </a:cubicBezTo>
                  <a:cubicBezTo>
                    <a:pt x="36" y="135"/>
                    <a:pt x="36" y="135"/>
                    <a:pt x="36" y="134"/>
                  </a:cubicBezTo>
                  <a:cubicBezTo>
                    <a:pt x="36" y="133"/>
                    <a:pt x="36" y="133"/>
                    <a:pt x="37" y="133"/>
                  </a:cubicBezTo>
                  <a:cubicBezTo>
                    <a:pt x="37" y="133"/>
                    <a:pt x="37" y="133"/>
                    <a:pt x="37" y="132"/>
                  </a:cubicBezTo>
                  <a:cubicBezTo>
                    <a:pt x="36" y="131"/>
                    <a:pt x="36" y="129"/>
                    <a:pt x="37" y="129"/>
                  </a:cubicBezTo>
                  <a:cubicBezTo>
                    <a:pt x="37" y="128"/>
                    <a:pt x="37" y="128"/>
                    <a:pt x="38" y="128"/>
                  </a:cubicBezTo>
                  <a:cubicBezTo>
                    <a:pt x="38" y="128"/>
                    <a:pt x="38" y="128"/>
                    <a:pt x="39" y="129"/>
                  </a:cubicBezTo>
                  <a:cubicBezTo>
                    <a:pt x="39" y="130"/>
                    <a:pt x="40" y="131"/>
                    <a:pt x="41" y="131"/>
                  </a:cubicBezTo>
                  <a:cubicBezTo>
                    <a:pt x="41" y="131"/>
                    <a:pt x="41" y="131"/>
                    <a:pt x="41" y="131"/>
                  </a:cubicBezTo>
                  <a:cubicBezTo>
                    <a:pt x="42" y="131"/>
                    <a:pt x="42" y="131"/>
                    <a:pt x="42" y="131"/>
                  </a:cubicBezTo>
                  <a:cubicBezTo>
                    <a:pt x="42" y="130"/>
                    <a:pt x="43" y="130"/>
                    <a:pt x="42" y="128"/>
                  </a:cubicBezTo>
                  <a:cubicBezTo>
                    <a:pt x="42" y="127"/>
                    <a:pt x="42" y="127"/>
                    <a:pt x="42" y="127"/>
                  </a:cubicBezTo>
                  <a:cubicBezTo>
                    <a:pt x="41" y="126"/>
                    <a:pt x="41" y="125"/>
                    <a:pt x="41" y="125"/>
                  </a:cubicBezTo>
                  <a:cubicBezTo>
                    <a:pt x="42" y="125"/>
                    <a:pt x="42" y="125"/>
                    <a:pt x="43" y="125"/>
                  </a:cubicBezTo>
                  <a:cubicBezTo>
                    <a:pt x="44" y="125"/>
                    <a:pt x="44" y="125"/>
                    <a:pt x="45" y="125"/>
                  </a:cubicBezTo>
                  <a:cubicBezTo>
                    <a:pt x="45" y="125"/>
                    <a:pt x="46" y="125"/>
                    <a:pt x="46" y="125"/>
                  </a:cubicBezTo>
                  <a:cubicBezTo>
                    <a:pt x="47" y="125"/>
                    <a:pt x="47" y="125"/>
                    <a:pt x="48" y="125"/>
                  </a:cubicBezTo>
                  <a:cubicBezTo>
                    <a:pt x="48" y="125"/>
                    <a:pt x="48" y="125"/>
                    <a:pt x="48" y="125"/>
                  </a:cubicBezTo>
                  <a:cubicBezTo>
                    <a:pt x="50" y="124"/>
                    <a:pt x="50" y="124"/>
                    <a:pt x="50" y="123"/>
                  </a:cubicBezTo>
                  <a:cubicBezTo>
                    <a:pt x="50" y="122"/>
                    <a:pt x="50" y="122"/>
                    <a:pt x="50" y="121"/>
                  </a:cubicBezTo>
                  <a:cubicBezTo>
                    <a:pt x="49" y="119"/>
                    <a:pt x="48" y="114"/>
                    <a:pt x="49" y="111"/>
                  </a:cubicBezTo>
                  <a:cubicBezTo>
                    <a:pt x="50" y="110"/>
                    <a:pt x="51" y="109"/>
                    <a:pt x="51" y="109"/>
                  </a:cubicBezTo>
                  <a:cubicBezTo>
                    <a:pt x="51" y="109"/>
                    <a:pt x="51" y="109"/>
                    <a:pt x="51" y="109"/>
                  </a:cubicBezTo>
                  <a:cubicBezTo>
                    <a:pt x="51" y="108"/>
                    <a:pt x="52" y="108"/>
                    <a:pt x="52" y="108"/>
                  </a:cubicBezTo>
                  <a:cubicBezTo>
                    <a:pt x="52" y="107"/>
                    <a:pt x="52" y="107"/>
                    <a:pt x="53" y="105"/>
                  </a:cubicBezTo>
                  <a:cubicBezTo>
                    <a:pt x="53" y="104"/>
                    <a:pt x="53" y="104"/>
                    <a:pt x="53" y="104"/>
                  </a:cubicBezTo>
                  <a:cubicBezTo>
                    <a:pt x="54" y="104"/>
                    <a:pt x="54" y="104"/>
                    <a:pt x="55" y="106"/>
                  </a:cubicBezTo>
                  <a:cubicBezTo>
                    <a:pt x="55" y="106"/>
                    <a:pt x="55" y="106"/>
                    <a:pt x="55" y="106"/>
                  </a:cubicBezTo>
                  <a:cubicBezTo>
                    <a:pt x="55" y="107"/>
                    <a:pt x="55" y="107"/>
                    <a:pt x="55" y="107"/>
                  </a:cubicBezTo>
                  <a:cubicBezTo>
                    <a:pt x="55" y="108"/>
                    <a:pt x="56" y="109"/>
                    <a:pt x="57" y="109"/>
                  </a:cubicBezTo>
                  <a:cubicBezTo>
                    <a:pt x="57" y="109"/>
                    <a:pt x="57" y="109"/>
                    <a:pt x="57" y="109"/>
                  </a:cubicBezTo>
                  <a:cubicBezTo>
                    <a:pt x="58" y="109"/>
                    <a:pt x="58" y="109"/>
                    <a:pt x="58" y="109"/>
                  </a:cubicBezTo>
                  <a:cubicBezTo>
                    <a:pt x="58" y="109"/>
                    <a:pt x="58" y="109"/>
                    <a:pt x="58" y="109"/>
                  </a:cubicBezTo>
                  <a:cubicBezTo>
                    <a:pt x="59" y="109"/>
                    <a:pt x="59" y="109"/>
                    <a:pt x="59" y="109"/>
                  </a:cubicBezTo>
                  <a:cubicBezTo>
                    <a:pt x="59" y="109"/>
                    <a:pt x="59" y="109"/>
                    <a:pt x="60" y="110"/>
                  </a:cubicBezTo>
                  <a:cubicBezTo>
                    <a:pt x="61" y="110"/>
                    <a:pt x="62" y="110"/>
                    <a:pt x="62" y="110"/>
                  </a:cubicBezTo>
                  <a:cubicBezTo>
                    <a:pt x="63" y="110"/>
                    <a:pt x="63" y="110"/>
                    <a:pt x="63" y="110"/>
                  </a:cubicBezTo>
                  <a:cubicBezTo>
                    <a:pt x="63" y="110"/>
                    <a:pt x="63" y="110"/>
                    <a:pt x="63" y="109"/>
                  </a:cubicBezTo>
                  <a:cubicBezTo>
                    <a:pt x="62" y="108"/>
                    <a:pt x="62" y="108"/>
                    <a:pt x="62" y="108"/>
                  </a:cubicBezTo>
                  <a:cubicBezTo>
                    <a:pt x="61" y="107"/>
                    <a:pt x="60" y="106"/>
                    <a:pt x="61" y="105"/>
                  </a:cubicBezTo>
                  <a:cubicBezTo>
                    <a:pt x="61" y="105"/>
                    <a:pt x="61" y="104"/>
                    <a:pt x="61" y="104"/>
                  </a:cubicBezTo>
                  <a:cubicBezTo>
                    <a:pt x="62" y="104"/>
                    <a:pt x="62" y="104"/>
                    <a:pt x="62" y="104"/>
                  </a:cubicBezTo>
                  <a:cubicBezTo>
                    <a:pt x="63" y="104"/>
                    <a:pt x="64" y="105"/>
                    <a:pt x="64" y="106"/>
                  </a:cubicBezTo>
                  <a:cubicBezTo>
                    <a:pt x="64" y="106"/>
                    <a:pt x="64" y="106"/>
                    <a:pt x="64" y="106"/>
                  </a:cubicBezTo>
                  <a:cubicBezTo>
                    <a:pt x="64" y="107"/>
                    <a:pt x="64" y="107"/>
                    <a:pt x="65" y="107"/>
                  </a:cubicBezTo>
                  <a:cubicBezTo>
                    <a:pt x="65" y="107"/>
                    <a:pt x="66" y="106"/>
                    <a:pt x="66" y="106"/>
                  </a:cubicBezTo>
                  <a:cubicBezTo>
                    <a:pt x="66" y="106"/>
                    <a:pt x="66" y="106"/>
                    <a:pt x="66" y="106"/>
                  </a:cubicBezTo>
                  <a:cubicBezTo>
                    <a:pt x="66" y="106"/>
                    <a:pt x="67" y="106"/>
                    <a:pt x="68" y="105"/>
                  </a:cubicBezTo>
                  <a:cubicBezTo>
                    <a:pt x="69" y="103"/>
                    <a:pt x="70" y="103"/>
                    <a:pt x="70" y="102"/>
                  </a:cubicBezTo>
                  <a:cubicBezTo>
                    <a:pt x="69" y="101"/>
                    <a:pt x="69" y="101"/>
                    <a:pt x="69" y="101"/>
                  </a:cubicBezTo>
                  <a:cubicBezTo>
                    <a:pt x="67" y="100"/>
                    <a:pt x="66" y="100"/>
                    <a:pt x="66" y="100"/>
                  </a:cubicBezTo>
                  <a:cubicBezTo>
                    <a:pt x="65" y="100"/>
                    <a:pt x="65" y="100"/>
                    <a:pt x="65" y="100"/>
                  </a:cubicBezTo>
                  <a:cubicBezTo>
                    <a:pt x="65" y="101"/>
                    <a:pt x="64" y="101"/>
                    <a:pt x="64" y="101"/>
                  </a:cubicBezTo>
                  <a:cubicBezTo>
                    <a:pt x="64" y="101"/>
                    <a:pt x="63" y="101"/>
                    <a:pt x="63" y="100"/>
                  </a:cubicBezTo>
                  <a:cubicBezTo>
                    <a:pt x="63" y="100"/>
                    <a:pt x="63" y="100"/>
                    <a:pt x="64" y="99"/>
                  </a:cubicBezTo>
                  <a:cubicBezTo>
                    <a:pt x="65" y="98"/>
                    <a:pt x="65" y="98"/>
                    <a:pt x="65" y="98"/>
                  </a:cubicBezTo>
                  <a:cubicBezTo>
                    <a:pt x="66" y="97"/>
                    <a:pt x="67" y="97"/>
                    <a:pt x="68" y="97"/>
                  </a:cubicBezTo>
                  <a:cubicBezTo>
                    <a:pt x="68" y="97"/>
                    <a:pt x="69" y="97"/>
                    <a:pt x="69" y="97"/>
                  </a:cubicBezTo>
                  <a:cubicBezTo>
                    <a:pt x="70" y="98"/>
                    <a:pt x="70" y="99"/>
                    <a:pt x="70" y="99"/>
                  </a:cubicBezTo>
                  <a:cubicBezTo>
                    <a:pt x="70" y="99"/>
                    <a:pt x="70" y="100"/>
                    <a:pt x="71" y="100"/>
                  </a:cubicBezTo>
                  <a:cubicBezTo>
                    <a:pt x="71" y="101"/>
                    <a:pt x="71" y="101"/>
                    <a:pt x="71" y="101"/>
                  </a:cubicBezTo>
                  <a:cubicBezTo>
                    <a:pt x="72" y="102"/>
                    <a:pt x="72" y="102"/>
                    <a:pt x="73" y="102"/>
                  </a:cubicBezTo>
                  <a:cubicBezTo>
                    <a:pt x="73" y="102"/>
                    <a:pt x="73" y="102"/>
                    <a:pt x="73" y="101"/>
                  </a:cubicBezTo>
                  <a:cubicBezTo>
                    <a:pt x="74" y="98"/>
                    <a:pt x="74" y="97"/>
                    <a:pt x="75" y="98"/>
                  </a:cubicBezTo>
                  <a:cubicBezTo>
                    <a:pt x="76" y="98"/>
                    <a:pt x="76" y="98"/>
                    <a:pt x="76" y="98"/>
                  </a:cubicBezTo>
                  <a:cubicBezTo>
                    <a:pt x="76" y="98"/>
                    <a:pt x="76" y="96"/>
                    <a:pt x="76" y="94"/>
                  </a:cubicBezTo>
                  <a:cubicBezTo>
                    <a:pt x="76" y="94"/>
                    <a:pt x="76" y="94"/>
                    <a:pt x="76" y="94"/>
                  </a:cubicBezTo>
                  <a:cubicBezTo>
                    <a:pt x="77" y="93"/>
                    <a:pt x="77" y="92"/>
                    <a:pt x="77" y="92"/>
                  </a:cubicBezTo>
                  <a:cubicBezTo>
                    <a:pt x="78" y="92"/>
                    <a:pt x="78" y="92"/>
                    <a:pt x="79" y="93"/>
                  </a:cubicBezTo>
                  <a:cubicBezTo>
                    <a:pt x="79" y="94"/>
                    <a:pt x="80" y="95"/>
                    <a:pt x="80" y="95"/>
                  </a:cubicBezTo>
                  <a:cubicBezTo>
                    <a:pt x="81" y="95"/>
                    <a:pt x="81" y="94"/>
                    <a:pt x="81" y="94"/>
                  </a:cubicBezTo>
                  <a:cubicBezTo>
                    <a:pt x="81" y="93"/>
                    <a:pt x="81" y="93"/>
                    <a:pt x="81" y="92"/>
                  </a:cubicBezTo>
                  <a:cubicBezTo>
                    <a:pt x="82" y="92"/>
                    <a:pt x="82" y="92"/>
                    <a:pt x="83" y="90"/>
                  </a:cubicBezTo>
                  <a:cubicBezTo>
                    <a:pt x="84" y="89"/>
                    <a:pt x="85" y="88"/>
                    <a:pt x="85" y="87"/>
                  </a:cubicBezTo>
                  <a:cubicBezTo>
                    <a:pt x="85" y="86"/>
                    <a:pt x="85" y="86"/>
                    <a:pt x="87" y="85"/>
                  </a:cubicBezTo>
                  <a:cubicBezTo>
                    <a:pt x="87" y="85"/>
                    <a:pt x="87" y="85"/>
                    <a:pt x="87" y="85"/>
                  </a:cubicBezTo>
                  <a:cubicBezTo>
                    <a:pt x="89" y="85"/>
                    <a:pt x="89" y="85"/>
                    <a:pt x="92" y="83"/>
                  </a:cubicBezTo>
                  <a:cubicBezTo>
                    <a:pt x="93" y="82"/>
                    <a:pt x="94" y="80"/>
                    <a:pt x="93" y="79"/>
                  </a:cubicBezTo>
                  <a:cubicBezTo>
                    <a:pt x="93" y="78"/>
                    <a:pt x="93" y="77"/>
                    <a:pt x="92" y="77"/>
                  </a:cubicBezTo>
                  <a:cubicBezTo>
                    <a:pt x="91" y="77"/>
                    <a:pt x="90" y="77"/>
                    <a:pt x="90" y="77"/>
                  </a:cubicBezTo>
                  <a:cubicBezTo>
                    <a:pt x="89" y="77"/>
                    <a:pt x="88" y="77"/>
                    <a:pt x="88" y="77"/>
                  </a:cubicBezTo>
                  <a:cubicBezTo>
                    <a:pt x="87" y="76"/>
                    <a:pt x="88" y="76"/>
                    <a:pt x="88" y="75"/>
                  </a:cubicBezTo>
                  <a:cubicBezTo>
                    <a:pt x="88" y="74"/>
                    <a:pt x="88" y="74"/>
                    <a:pt x="88" y="74"/>
                  </a:cubicBezTo>
                  <a:cubicBezTo>
                    <a:pt x="89" y="73"/>
                    <a:pt x="90" y="72"/>
                    <a:pt x="89" y="71"/>
                  </a:cubicBezTo>
                  <a:cubicBezTo>
                    <a:pt x="89" y="71"/>
                    <a:pt x="89" y="70"/>
                    <a:pt x="89" y="70"/>
                  </a:cubicBezTo>
                  <a:cubicBezTo>
                    <a:pt x="87" y="70"/>
                    <a:pt x="86" y="69"/>
                    <a:pt x="86" y="69"/>
                  </a:cubicBezTo>
                  <a:cubicBezTo>
                    <a:pt x="86" y="69"/>
                    <a:pt x="84" y="71"/>
                    <a:pt x="84" y="71"/>
                  </a:cubicBezTo>
                  <a:cubicBezTo>
                    <a:pt x="83" y="71"/>
                    <a:pt x="83" y="71"/>
                    <a:pt x="83" y="71"/>
                  </a:cubicBezTo>
                  <a:cubicBezTo>
                    <a:pt x="82" y="71"/>
                    <a:pt x="80" y="69"/>
                    <a:pt x="77" y="65"/>
                  </a:cubicBezTo>
                  <a:cubicBezTo>
                    <a:pt x="76" y="64"/>
                    <a:pt x="76" y="64"/>
                    <a:pt x="76" y="64"/>
                  </a:cubicBezTo>
                  <a:cubicBezTo>
                    <a:pt x="75" y="63"/>
                    <a:pt x="75" y="62"/>
                    <a:pt x="75" y="60"/>
                  </a:cubicBezTo>
                  <a:cubicBezTo>
                    <a:pt x="76" y="58"/>
                    <a:pt x="76" y="56"/>
                    <a:pt x="75" y="55"/>
                  </a:cubicBezTo>
                  <a:cubicBezTo>
                    <a:pt x="74" y="55"/>
                    <a:pt x="74" y="54"/>
                    <a:pt x="73" y="54"/>
                  </a:cubicBezTo>
                  <a:cubicBezTo>
                    <a:pt x="73" y="54"/>
                    <a:pt x="72" y="55"/>
                    <a:pt x="71" y="55"/>
                  </a:cubicBezTo>
                  <a:cubicBezTo>
                    <a:pt x="70" y="55"/>
                    <a:pt x="69" y="56"/>
                    <a:pt x="68" y="56"/>
                  </a:cubicBezTo>
                  <a:cubicBezTo>
                    <a:pt x="67" y="56"/>
                    <a:pt x="67" y="55"/>
                    <a:pt x="66" y="55"/>
                  </a:cubicBezTo>
                  <a:cubicBezTo>
                    <a:pt x="63" y="53"/>
                    <a:pt x="63" y="49"/>
                    <a:pt x="63" y="48"/>
                  </a:cubicBezTo>
                  <a:cubicBezTo>
                    <a:pt x="63" y="48"/>
                    <a:pt x="52" y="17"/>
                    <a:pt x="50" y="13"/>
                  </a:cubicBezTo>
                  <a:cubicBezTo>
                    <a:pt x="48" y="8"/>
                    <a:pt x="41" y="3"/>
                    <a:pt x="37" y="2"/>
                  </a:cubicBezTo>
                  <a:cubicBezTo>
                    <a:pt x="36" y="1"/>
                    <a:pt x="36" y="1"/>
                    <a:pt x="35" y="1"/>
                  </a:cubicBezTo>
                  <a:cubicBezTo>
                    <a:pt x="34" y="1"/>
                    <a:pt x="34" y="2"/>
                    <a:pt x="33" y="3"/>
                  </a:cubicBezTo>
                  <a:cubicBezTo>
                    <a:pt x="33" y="4"/>
                    <a:pt x="33" y="4"/>
                    <a:pt x="33" y="4"/>
                  </a:cubicBezTo>
                  <a:cubicBezTo>
                    <a:pt x="32" y="6"/>
                    <a:pt x="23" y="11"/>
                    <a:pt x="20" y="11"/>
                  </a:cubicBezTo>
                  <a:cubicBezTo>
                    <a:pt x="19" y="11"/>
                    <a:pt x="19" y="11"/>
                    <a:pt x="19" y="11"/>
                  </a:cubicBezTo>
                  <a:cubicBezTo>
                    <a:pt x="18" y="10"/>
                    <a:pt x="17" y="8"/>
                    <a:pt x="16" y="7"/>
                  </a:cubicBezTo>
                  <a:cubicBezTo>
                    <a:pt x="15" y="5"/>
                    <a:pt x="14" y="4"/>
                    <a:pt x="14" y="4"/>
                  </a:cubicBezTo>
                  <a:cubicBezTo>
                    <a:pt x="13" y="4"/>
                    <a:pt x="13" y="4"/>
                    <a:pt x="13" y="4"/>
                  </a:cubicBezTo>
                  <a:cubicBezTo>
                    <a:pt x="12" y="4"/>
                    <a:pt x="10" y="7"/>
                    <a:pt x="9" y="10"/>
                  </a:cubicBezTo>
                  <a:cubicBezTo>
                    <a:pt x="9" y="11"/>
                    <a:pt x="9" y="12"/>
                    <a:pt x="9" y="13"/>
                  </a:cubicBezTo>
                  <a:cubicBezTo>
                    <a:pt x="7" y="20"/>
                    <a:pt x="4" y="30"/>
                    <a:pt x="2" y="33"/>
                  </a:cubicBezTo>
                  <a:cubicBezTo>
                    <a:pt x="1" y="35"/>
                    <a:pt x="1" y="36"/>
                    <a:pt x="2" y="38"/>
                  </a:cubicBezTo>
                  <a:cubicBezTo>
                    <a:pt x="2" y="39"/>
                    <a:pt x="3" y="40"/>
                    <a:pt x="3" y="42"/>
                  </a:cubicBezTo>
                  <a:cubicBezTo>
                    <a:pt x="3" y="42"/>
                    <a:pt x="3" y="43"/>
                    <a:pt x="3" y="43"/>
                  </a:cubicBezTo>
                  <a:cubicBezTo>
                    <a:pt x="29" y="133"/>
                    <a:pt x="29" y="133"/>
                    <a:pt x="29" y="133"/>
                  </a:cubicBezTo>
                  <a:cubicBezTo>
                    <a:pt x="30" y="133"/>
                    <a:pt x="30" y="133"/>
                    <a:pt x="30" y="133"/>
                  </a:cubicBezTo>
                  <a:cubicBezTo>
                    <a:pt x="31" y="134"/>
                    <a:pt x="32" y="135"/>
                    <a:pt x="32" y="135"/>
                  </a:cubicBezTo>
                  <a:cubicBezTo>
                    <a:pt x="32" y="136"/>
                    <a:pt x="32" y="136"/>
                    <a:pt x="32" y="136"/>
                  </a:cubicBezTo>
                  <a:cubicBezTo>
                    <a:pt x="32" y="136"/>
                    <a:pt x="32" y="136"/>
                    <a:pt x="33" y="135"/>
                  </a:cubicBezTo>
                  <a:lnTo>
                    <a:pt x="34" y="135"/>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3" name="Freeform 750">
              <a:extLst>
                <a:ext uri="{FF2B5EF4-FFF2-40B4-BE49-F238E27FC236}">
                  <a16:creationId xmlns:a16="http://schemas.microsoft.com/office/drawing/2014/main" xmlns="" id="{56298605-F1D4-409B-85FF-117EBAE24ABC}"/>
                </a:ext>
              </a:extLst>
            </p:cNvPr>
            <p:cNvSpPr>
              <a:spLocks/>
            </p:cNvSpPr>
            <p:nvPr/>
          </p:nvSpPr>
          <p:spPr bwMode="auto">
            <a:xfrm>
              <a:off x="8507413" y="2001838"/>
              <a:ext cx="153988" cy="484188"/>
            </a:xfrm>
            <a:custGeom>
              <a:avLst/>
              <a:gdLst>
                <a:gd name="T0" fmla="*/ 26 w 41"/>
                <a:gd name="T1" fmla="*/ 117 h 129"/>
                <a:gd name="T2" fmla="*/ 28 w 41"/>
                <a:gd name="T3" fmla="*/ 129 h 129"/>
                <a:gd name="T4" fmla="*/ 30 w 41"/>
                <a:gd name="T5" fmla="*/ 128 h 129"/>
                <a:gd name="T6" fmla="*/ 33 w 41"/>
                <a:gd name="T7" fmla="*/ 123 h 129"/>
                <a:gd name="T8" fmla="*/ 34 w 41"/>
                <a:gd name="T9" fmla="*/ 116 h 129"/>
                <a:gd name="T10" fmla="*/ 38 w 41"/>
                <a:gd name="T11" fmla="*/ 105 h 129"/>
                <a:gd name="T12" fmla="*/ 38 w 41"/>
                <a:gd name="T13" fmla="*/ 101 h 129"/>
                <a:gd name="T14" fmla="*/ 38 w 41"/>
                <a:gd name="T15" fmla="*/ 96 h 129"/>
                <a:gd name="T16" fmla="*/ 41 w 41"/>
                <a:gd name="T17" fmla="*/ 91 h 129"/>
                <a:gd name="T18" fmla="*/ 15 w 41"/>
                <a:gd name="T19" fmla="*/ 0 h 129"/>
                <a:gd name="T20" fmla="*/ 10 w 41"/>
                <a:gd name="T21" fmla="*/ 8 h 129"/>
                <a:gd name="T22" fmla="*/ 13 w 41"/>
                <a:gd name="T23" fmla="*/ 13 h 129"/>
                <a:gd name="T24" fmla="*/ 12 w 41"/>
                <a:gd name="T25" fmla="*/ 18 h 129"/>
                <a:gd name="T26" fmla="*/ 15 w 41"/>
                <a:gd name="T27" fmla="*/ 25 h 129"/>
                <a:gd name="T28" fmla="*/ 10 w 41"/>
                <a:gd name="T29" fmla="*/ 31 h 129"/>
                <a:gd name="T30" fmla="*/ 8 w 41"/>
                <a:gd name="T31" fmla="*/ 40 h 129"/>
                <a:gd name="T32" fmla="*/ 7 w 41"/>
                <a:gd name="T33" fmla="*/ 44 h 129"/>
                <a:gd name="T34" fmla="*/ 4 w 41"/>
                <a:gd name="T35" fmla="*/ 47 h 129"/>
                <a:gd name="T36" fmla="*/ 2 w 41"/>
                <a:gd name="T37" fmla="*/ 47 h 129"/>
                <a:gd name="T38" fmla="*/ 0 w 41"/>
                <a:gd name="T39" fmla="*/ 50 h 129"/>
                <a:gd name="T40" fmla="*/ 20 w 41"/>
                <a:gd name="T41" fmla="*/ 110 h 129"/>
                <a:gd name="T42" fmla="*/ 26 w 41"/>
                <a:gd name="T43"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129">
                  <a:moveTo>
                    <a:pt x="26" y="117"/>
                  </a:moveTo>
                  <a:cubicBezTo>
                    <a:pt x="28" y="118"/>
                    <a:pt x="27" y="126"/>
                    <a:pt x="28" y="129"/>
                  </a:cubicBezTo>
                  <a:cubicBezTo>
                    <a:pt x="28" y="129"/>
                    <a:pt x="29" y="129"/>
                    <a:pt x="30" y="128"/>
                  </a:cubicBezTo>
                  <a:cubicBezTo>
                    <a:pt x="33" y="126"/>
                    <a:pt x="33" y="127"/>
                    <a:pt x="33" y="123"/>
                  </a:cubicBezTo>
                  <a:cubicBezTo>
                    <a:pt x="33" y="120"/>
                    <a:pt x="35" y="118"/>
                    <a:pt x="34" y="116"/>
                  </a:cubicBezTo>
                  <a:cubicBezTo>
                    <a:pt x="32" y="113"/>
                    <a:pt x="40" y="106"/>
                    <a:pt x="38" y="105"/>
                  </a:cubicBezTo>
                  <a:cubicBezTo>
                    <a:pt x="36" y="104"/>
                    <a:pt x="39" y="104"/>
                    <a:pt x="38" y="101"/>
                  </a:cubicBezTo>
                  <a:cubicBezTo>
                    <a:pt x="37" y="97"/>
                    <a:pt x="36" y="98"/>
                    <a:pt x="38" y="96"/>
                  </a:cubicBezTo>
                  <a:cubicBezTo>
                    <a:pt x="39" y="95"/>
                    <a:pt x="40" y="92"/>
                    <a:pt x="41" y="91"/>
                  </a:cubicBezTo>
                  <a:cubicBezTo>
                    <a:pt x="15" y="0"/>
                    <a:pt x="15" y="0"/>
                    <a:pt x="15" y="0"/>
                  </a:cubicBezTo>
                  <a:cubicBezTo>
                    <a:pt x="14" y="4"/>
                    <a:pt x="12" y="6"/>
                    <a:pt x="10" y="8"/>
                  </a:cubicBezTo>
                  <a:cubicBezTo>
                    <a:pt x="9" y="11"/>
                    <a:pt x="12" y="11"/>
                    <a:pt x="13" y="13"/>
                  </a:cubicBezTo>
                  <a:cubicBezTo>
                    <a:pt x="13" y="14"/>
                    <a:pt x="8" y="15"/>
                    <a:pt x="12" y="18"/>
                  </a:cubicBezTo>
                  <a:cubicBezTo>
                    <a:pt x="17" y="22"/>
                    <a:pt x="14" y="23"/>
                    <a:pt x="15" y="25"/>
                  </a:cubicBezTo>
                  <a:cubicBezTo>
                    <a:pt x="16" y="26"/>
                    <a:pt x="11" y="29"/>
                    <a:pt x="10" y="31"/>
                  </a:cubicBezTo>
                  <a:cubicBezTo>
                    <a:pt x="8" y="34"/>
                    <a:pt x="7" y="37"/>
                    <a:pt x="8" y="40"/>
                  </a:cubicBezTo>
                  <a:cubicBezTo>
                    <a:pt x="10" y="44"/>
                    <a:pt x="7" y="43"/>
                    <a:pt x="7" y="44"/>
                  </a:cubicBezTo>
                  <a:cubicBezTo>
                    <a:pt x="7" y="46"/>
                    <a:pt x="4" y="47"/>
                    <a:pt x="4" y="47"/>
                  </a:cubicBezTo>
                  <a:cubicBezTo>
                    <a:pt x="4" y="47"/>
                    <a:pt x="3" y="42"/>
                    <a:pt x="2" y="47"/>
                  </a:cubicBezTo>
                  <a:cubicBezTo>
                    <a:pt x="2" y="48"/>
                    <a:pt x="1" y="49"/>
                    <a:pt x="0" y="50"/>
                  </a:cubicBezTo>
                  <a:cubicBezTo>
                    <a:pt x="20" y="110"/>
                    <a:pt x="20" y="110"/>
                    <a:pt x="20" y="110"/>
                  </a:cubicBezTo>
                  <a:cubicBezTo>
                    <a:pt x="20" y="110"/>
                    <a:pt x="24" y="117"/>
                    <a:pt x="26" y="11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4" name="Freeform 751">
              <a:extLst>
                <a:ext uri="{FF2B5EF4-FFF2-40B4-BE49-F238E27FC236}">
                  <a16:creationId xmlns:a16="http://schemas.microsoft.com/office/drawing/2014/main" xmlns="" id="{1D133E48-E2E8-49EC-8AD4-BCCF0EDDE6BE}"/>
                </a:ext>
              </a:extLst>
            </p:cNvPr>
            <p:cNvSpPr>
              <a:spLocks noEditPoints="1"/>
            </p:cNvSpPr>
            <p:nvPr/>
          </p:nvSpPr>
          <p:spPr bwMode="auto">
            <a:xfrm>
              <a:off x="8507413" y="1997076"/>
              <a:ext cx="153988" cy="493713"/>
            </a:xfrm>
            <a:custGeom>
              <a:avLst/>
              <a:gdLst>
                <a:gd name="T0" fmla="*/ 28 w 41"/>
                <a:gd name="T1" fmla="*/ 130 h 131"/>
                <a:gd name="T2" fmla="*/ 26 w 41"/>
                <a:gd name="T3" fmla="*/ 118 h 131"/>
                <a:gd name="T4" fmla="*/ 20 w 41"/>
                <a:gd name="T5" fmla="*/ 112 h 131"/>
                <a:gd name="T6" fmla="*/ 0 w 41"/>
                <a:gd name="T7" fmla="*/ 51 h 131"/>
                <a:gd name="T8" fmla="*/ 3 w 41"/>
                <a:gd name="T9" fmla="*/ 45 h 131"/>
                <a:gd name="T10" fmla="*/ 6 w 41"/>
                <a:gd name="T11" fmla="*/ 45 h 131"/>
                <a:gd name="T12" fmla="*/ 8 w 41"/>
                <a:gd name="T13" fmla="*/ 41 h 131"/>
                <a:gd name="T14" fmla="*/ 10 w 41"/>
                <a:gd name="T15" fmla="*/ 32 h 131"/>
                <a:gd name="T16" fmla="*/ 14 w 41"/>
                <a:gd name="T17" fmla="*/ 26 h 131"/>
                <a:gd name="T18" fmla="*/ 12 w 41"/>
                <a:gd name="T19" fmla="*/ 20 h 131"/>
                <a:gd name="T20" fmla="*/ 12 w 41"/>
                <a:gd name="T21" fmla="*/ 15 h 131"/>
                <a:gd name="T22" fmla="*/ 11 w 41"/>
                <a:gd name="T23" fmla="*/ 12 h 131"/>
                <a:gd name="T24" fmla="*/ 12 w 41"/>
                <a:gd name="T25" fmla="*/ 7 h 131"/>
                <a:gd name="T26" fmla="*/ 14 w 41"/>
                <a:gd name="T27" fmla="*/ 0 h 131"/>
                <a:gd name="T28" fmla="*/ 41 w 41"/>
                <a:gd name="T29" fmla="*/ 92 h 131"/>
                <a:gd name="T30" fmla="*/ 38 w 41"/>
                <a:gd name="T31" fmla="*/ 97 h 131"/>
                <a:gd name="T32" fmla="*/ 38 w 41"/>
                <a:gd name="T33" fmla="*/ 102 h 131"/>
                <a:gd name="T34" fmla="*/ 38 w 41"/>
                <a:gd name="T35" fmla="*/ 106 h 131"/>
                <a:gd name="T36" fmla="*/ 36 w 41"/>
                <a:gd name="T37" fmla="*/ 111 h 131"/>
                <a:gd name="T38" fmla="*/ 34 w 41"/>
                <a:gd name="T39" fmla="*/ 121 h 131"/>
                <a:gd name="T40" fmla="*/ 31 w 41"/>
                <a:gd name="T41" fmla="*/ 128 h 131"/>
                <a:gd name="T42" fmla="*/ 28 w 41"/>
                <a:gd name="T43" fmla="*/ 130 h 131"/>
                <a:gd name="T44" fmla="*/ 21 w 41"/>
                <a:gd name="T45" fmla="*/ 111 h 131"/>
                <a:gd name="T46" fmla="*/ 28 w 41"/>
                <a:gd name="T47" fmla="*/ 124 h 131"/>
                <a:gd name="T48" fmla="*/ 30 w 41"/>
                <a:gd name="T49" fmla="*/ 129 h 131"/>
                <a:gd name="T50" fmla="*/ 32 w 41"/>
                <a:gd name="T51" fmla="*/ 124 h 131"/>
                <a:gd name="T52" fmla="*/ 34 w 41"/>
                <a:gd name="T53" fmla="*/ 117 h 131"/>
                <a:gd name="T54" fmla="*/ 38 w 41"/>
                <a:gd name="T55" fmla="*/ 107 h 131"/>
                <a:gd name="T56" fmla="*/ 37 w 41"/>
                <a:gd name="T57" fmla="*/ 105 h 131"/>
                <a:gd name="T58" fmla="*/ 37 w 41"/>
                <a:gd name="T59" fmla="*/ 100 h 131"/>
                <a:gd name="T60" fmla="*/ 39 w 41"/>
                <a:gd name="T61" fmla="*/ 94 h 131"/>
                <a:gd name="T62" fmla="*/ 15 w 41"/>
                <a:gd name="T63" fmla="*/ 2 h 131"/>
                <a:gd name="T64" fmla="*/ 11 w 41"/>
                <a:gd name="T65" fmla="*/ 9 h 131"/>
                <a:gd name="T66" fmla="*/ 13 w 41"/>
                <a:gd name="T67" fmla="*/ 13 h 131"/>
                <a:gd name="T68" fmla="*/ 11 w 41"/>
                <a:gd name="T69" fmla="*/ 17 h 131"/>
                <a:gd name="T70" fmla="*/ 15 w 41"/>
                <a:gd name="T71" fmla="*/ 24 h 131"/>
                <a:gd name="T72" fmla="*/ 13 w 41"/>
                <a:gd name="T73" fmla="*/ 29 h 131"/>
                <a:gd name="T74" fmla="*/ 10 w 41"/>
                <a:gd name="T75" fmla="*/ 33 h 131"/>
                <a:gd name="T76" fmla="*/ 8 w 41"/>
                <a:gd name="T77" fmla="*/ 45 h 131"/>
                <a:gd name="T78" fmla="*/ 4 w 41"/>
                <a:gd name="T79" fmla="*/ 48 h 131"/>
                <a:gd name="T80" fmla="*/ 4 w 41"/>
                <a:gd name="T81" fmla="*/ 48 h 131"/>
                <a:gd name="T82" fmla="*/ 2 w 41"/>
                <a:gd name="T83" fmla="*/ 48 h 131"/>
                <a:gd name="T84" fmla="*/ 21 w 41"/>
                <a:gd name="T85" fmla="*/ 1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31">
                  <a:moveTo>
                    <a:pt x="28" y="131"/>
                  </a:moveTo>
                  <a:cubicBezTo>
                    <a:pt x="28" y="130"/>
                    <a:pt x="28" y="130"/>
                    <a:pt x="28" y="130"/>
                  </a:cubicBezTo>
                  <a:cubicBezTo>
                    <a:pt x="27" y="129"/>
                    <a:pt x="27" y="126"/>
                    <a:pt x="27" y="124"/>
                  </a:cubicBezTo>
                  <a:cubicBezTo>
                    <a:pt x="27" y="121"/>
                    <a:pt x="27" y="119"/>
                    <a:pt x="26" y="118"/>
                  </a:cubicBezTo>
                  <a:cubicBezTo>
                    <a:pt x="24" y="118"/>
                    <a:pt x="20" y="112"/>
                    <a:pt x="20" y="112"/>
                  </a:cubicBezTo>
                  <a:cubicBezTo>
                    <a:pt x="20" y="112"/>
                    <a:pt x="20" y="112"/>
                    <a:pt x="20" y="112"/>
                  </a:cubicBezTo>
                  <a:cubicBezTo>
                    <a:pt x="0" y="51"/>
                    <a:pt x="0" y="51"/>
                    <a:pt x="0" y="51"/>
                  </a:cubicBezTo>
                  <a:cubicBezTo>
                    <a:pt x="0" y="51"/>
                    <a:pt x="0" y="51"/>
                    <a:pt x="0" y="51"/>
                  </a:cubicBezTo>
                  <a:cubicBezTo>
                    <a:pt x="1" y="50"/>
                    <a:pt x="1" y="49"/>
                    <a:pt x="2" y="48"/>
                  </a:cubicBezTo>
                  <a:cubicBezTo>
                    <a:pt x="2" y="46"/>
                    <a:pt x="3" y="45"/>
                    <a:pt x="3" y="45"/>
                  </a:cubicBezTo>
                  <a:cubicBezTo>
                    <a:pt x="4" y="45"/>
                    <a:pt x="4" y="47"/>
                    <a:pt x="4" y="48"/>
                  </a:cubicBezTo>
                  <a:cubicBezTo>
                    <a:pt x="5" y="47"/>
                    <a:pt x="6" y="46"/>
                    <a:pt x="6" y="45"/>
                  </a:cubicBezTo>
                  <a:cubicBezTo>
                    <a:pt x="6" y="45"/>
                    <a:pt x="7" y="44"/>
                    <a:pt x="7" y="44"/>
                  </a:cubicBezTo>
                  <a:cubicBezTo>
                    <a:pt x="8" y="44"/>
                    <a:pt x="9" y="43"/>
                    <a:pt x="8" y="41"/>
                  </a:cubicBezTo>
                  <a:cubicBezTo>
                    <a:pt x="6" y="38"/>
                    <a:pt x="8" y="35"/>
                    <a:pt x="10" y="32"/>
                  </a:cubicBezTo>
                  <a:cubicBezTo>
                    <a:pt x="10" y="32"/>
                    <a:pt x="10" y="32"/>
                    <a:pt x="10" y="32"/>
                  </a:cubicBezTo>
                  <a:cubicBezTo>
                    <a:pt x="10" y="31"/>
                    <a:pt x="11" y="30"/>
                    <a:pt x="12" y="29"/>
                  </a:cubicBezTo>
                  <a:cubicBezTo>
                    <a:pt x="14" y="28"/>
                    <a:pt x="15" y="27"/>
                    <a:pt x="14" y="26"/>
                  </a:cubicBezTo>
                  <a:cubicBezTo>
                    <a:pt x="14" y="25"/>
                    <a:pt x="14" y="25"/>
                    <a:pt x="14" y="24"/>
                  </a:cubicBezTo>
                  <a:cubicBezTo>
                    <a:pt x="15" y="23"/>
                    <a:pt x="15" y="22"/>
                    <a:pt x="12" y="20"/>
                  </a:cubicBezTo>
                  <a:cubicBezTo>
                    <a:pt x="11" y="19"/>
                    <a:pt x="11" y="18"/>
                    <a:pt x="11" y="17"/>
                  </a:cubicBezTo>
                  <a:cubicBezTo>
                    <a:pt x="10" y="16"/>
                    <a:pt x="11" y="15"/>
                    <a:pt x="12" y="15"/>
                  </a:cubicBezTo>
                  <a:cubicBezTo>
                    <a:pt x="12" y="14"/>
                    <a:pt x="13" y="14"/>
                    <a:pt x="12" y="14"/>
                  </a:cubicBezTo>
                  <a:cubicBezTo>
                    <a:pt x="12" y="13"/>
                    <a:pt x="12" y="13"/>
                    <a:pt x="11" y="12"/>
                  </a:cubicBezTo>
                  <a:cubicBezTo>
                    <a:pt x="10" y="12"/>
                    <a:pt x="9" y="11"/>
                    <a:pt x="10" y="9"/>
                  </a:cubicBezTo>
                  <a:cubicBezTo>
                    <a:pt x="11" y="8"/>
                    <a:pt x="11" y="7"/>
                    <a:pt x="12" y="7"/>
                  </a:cubicBezTo>
                  <a:cubicBezTo>
                    <a:pt x="13" y="5"/>
                    <a:pt x="14" y="4"/>
                    <a:pt x="14" y="1"/>
                  </a:cubicBezTo>
                  <a:cubicBezTo>
                    <a:pt x="14" y="0"/>
                    <a:pt x="14" y="0"/>
                    <a:pt x="14" y="0"/>
                  </a:cubicBezTo>
                  <a:cubicBezTo>
                    <a:pt x="41" y="92"/>
                    <a:pt x="41" y="92"/>
                    <a:pt x="41" y="92"/>
                  </a:cubicBezTo>
                  <a:cubicBezTo>
                    <a:pt x="41" y="92"/>
                    <a:pt x="41" y="92"/>
                    <a:pt x="41" y="92"/>
                  </a:cubicBezTo>
                  <a:cubicBezTo>
                    <a:pt x="41" y="92"/>
                    <a:pt x="40" y="93"/>
                    <a:pt x="40" y="94"/>
                  </a:cubicBezTo>
                  <a:cubicBezTo>
                    <a:pt x="39" y="95"/>
                    <a:pt x="39" y="96"/>
                    <a:pt x="38" y="97"/>
                  </a:cubicBezTo>
                  <a:cubicBezTo>
                    <a:pt x="37" y="98"/>
                    <a:pt x="37" y="98"/>
                    <a:pt x="37" y="99"/>
                  </a:cubicBezTo>
                  <a:cubicBezTo>
                    <a:pt x="37" y="100"/>
                    <a:pt x="38" y="101"/>
                    <a:pt x="38" y="102"/>
                  </a:cubicBezTo>
                  <a:cubicBezTo>
                    <a:pt x="38" y="104"/>
                    <a:pt x="38" y="105"/>
                    <a:pt x="38" y="105"/>
                  </a:cubicBezTo>
                  <a:cubicBezTo>
                    <a:pt x="38" y="106"/>
                    <a:pt x="38" y="106"/>
                    <a:pt x="38" y="106"/>
                  </a:cubicBezTo>
                  <a:cubicBezTo>
                    <a:pt x="38" y="106"/>
                    <a:pt x="38" y="106"/>
                    <a:pt x="38" y="106"/>
                  </a:cubicBezTo>
                  <a:cubicBezTo>
                    <a:pt x="39" y="107"/>
                    <a:pt x="38" y="109"/>
                    <a:pt x="36" y="111"/>
                  </a:cubicBezTo>
                  <a:cubicBezTo>
                    <a:pt x="35" y="113"/>
                    <a:pt x="33" y="115"/>
                    <a:pt x="34" y="117"/>
                  </a:cubicBezTo>
                  <a:cubicBezTo>
                    <a:pt x="35" y="118"/>
                    <a:pt x="34" y="120"/>
                    <a:pt x="34" y="121"/>
                  </a:cubicBezTo>
                  <a:cubicBezTo>
                    <a:pt x="33" y="122"/>
                    <a:pt x="33" y="123"/>
                    <a:pt x="33" y="124"/>
                  </a:cubicBezTo>
                  <a:cubicBezTo>
                    <a:pt x="33" y="127"/>
                    <a:pt x="33" y="127"/>
                    <a:pt x="31" y="128"/>
                  </a:cubicBezTo>
                  <a:cubicBezTo>
                    <a:pt x="31" y="128"/>
                    <a:pt x="31" y="129"/>
                    <a:pt x="30" y="129"/>
                  </a:cubicBezTo>
                  <a:cubicBezTo>
                    <a:pt x="29" y="130"/>
                    <a:pt x="28" y="130"/>
                    <a:pt x="28" y="130"/>
                  </a:cubicBezTo>
                  <a:lnTo>
                    <a:pt x="28" y="131"/>
                  </a:lnTo>
                  <a:close/>
                  <a:moveTo>
                    <a:pt x="21" y="111"/>
                  </a:moveTo>
                  <a:cubicBezTo>
                    <a:pt x="22" y="113"/>
                    <a:pt x="25" y="117"/>
                    <a:pt x="26" y="118"/>
                  </a:cubicBezTo>
                  <a:cubicBezTo>
                    <a:pt x="27" y="118"/>
                    <a:pt x="28" y="120"/>
                    <a:pt x="28" y="124"/>
                  </a:cubicBezTo>
                  <a:cubicBezTo>
                    <a:pt x="28" y="126"/>
                    <a:pt x="28" y="128"/>
                    <a:pt x="28" y="130"/>
                  </a:cubicBezTo>
                  <a:cubicBezTo>
                    <a:pt x="28" y="129"/>
                    <a:pt x="29" y="129"/>
                    <a:pt x="30" y="129"/>
                  </a:cubicBezTo>
                  <a:cubicBezTo>
                    <a:pt x="30" y="128"/>
                    <a:pt x="31" y="128"/>
                    <a:pt x="31" y="127"/>
                  </a:cubicBezTo>
                  <a:cubicBezTo>
                    <a:pt x="32" y="127"/>
                    <a:pt x="32" y="127"/>
                    <a:pt x="32" y="124"/>
                  </a:cubicBezTo>
                  <a:cubicBezTo>
                    <a:pt x="32" y="123"/>
                    <a:pt x="33" y="122"/>
                    <a:pt x="33" y="121"/>
                  </a:cubicBezTo>
                  <a:cubicBezTo>
                    <a:pt x="34" y="119"/>
                    <a:pt x="34" y="118"/>
                    <a:pt x="34" y="117"/>
                  </a:cubicBezTo>
                  <a:cubicBezTo>
                    <a:pt x="33" y="115"/>
                    <a:pt x="34" y="113"/>
                    <a:pt x="36" y="110"/>
                  </a:cubicBezTo>
                  <a:cubicBezTo>
                    <a:pt x="37" y="109"/>
                    <a:pt x="38" y="107"/>
                    <a:pt x="38" y="107"/>
                  </a:cubicBezTo>
                  <a:cubicBezTo>
                    <a:pt x="38" y="106"/>
                    <a:pt x="38" y="106"/>
                    <a:pt x="38" y="106"/>
                  </a:cubicBezTo>
                  <a:cubicBezTo>
                    <a:pt x="37" y="106"/>
                    <a:pt x="37" y="105"/>
                    <a:pt x="37" y="105"/>
                  </a:cubicBezTo>
                  <a:cubicBezTo>
                    <a:pt x="38" y="104"/>
                    <a:pt x="38" y="104"/>
                    <a:pt x="37" y="102"/>
                  </a:cubicBezTo>
                  <a:cubicBezTo>
                    <a:pt x="37" y="101"/>
                    <a:pt x="37" y="100"/>
                    <a:pt x="37" y="100"/>
                  </a:cubicBezTo>
                  <a:cubicBezTo>
                    <a:pt x="36" y="98"/>
                    <a:pt x="36" y="98"/>
                    <a:pt x="37" y="97"/>
                  </a:cubicBezTo>
                  <a:cubicBezTo>
                    <a:pt x="38" y="96"/>
                    <a:pt x="39" y="95"/>
                    <a:pt x="39" y="94"/>
                  </a:cubicBezTo>
                  <a:cubicBezTo>
                    <a:pt x="40" y="93"/>
                    <a:pt x="40" y="92"/>
                    <a:pt x="41" y="92"/>
                  </a:cubicBezTo>
                  <a:cubicBezTo>
                    <a:pt x="15" y="2"/>
                    <a:pt x="15" y="2"/>
                    <a:pt x="15" y="2"/>
                  </a:cubicBezTo>
                  <a:cubicBezTo>
                    <a:pt x="14" y="4"/>
                    <a:pt x="13" y="6"/>
                    <a:pt x="12" y="7"/>
                  </a:cubicBezTo>
                  <a:cubicBezTo>
                    <a:pt x="11" y="8"/>
                    <a:pt x="11" y="8"/>
                    <a:pt x="11" y="9"/>
                  </a:cubicBezTo>
                  <a:cubicBezTo>
                    <a:pt x="10" y="10"/>
                    <a:pt x="10" y="11"/>
                    <a:pt x="12" y="12"/>
                  </a:cubicBezTo>
                  <a:cubicBezTo>
                    <a:pt x="12" y="12"/>
                    <a:pt x="13" y="13"/>
                    <a:pt x="13" y="13"/>
                  </a:cubicBezTo>
                  <a:cubicBezTo>
                    <a:pt x="13" y="14"/>
                    <a:pt x="13" y="15"/>
                    <a:pt x="12" y="15"/>
                  </a:cubicBezTo>
                  <a:cubicBezTo>
                    <a:pt x="12" y="16"/>
                    <a:pt x="11" y="16"/>
                    <a:pt x="11" y="17"/>
                  </a:cubicBezTo>
                  <a:cubicBezTo>
                    <a:pt x="11" y="17"/>
                    <a:pt x="12" y="18"/>
                    <a:pt x="13" y="19"/>
                  </a:cubicBezTo>
                  <a:cubicBezTo>
                    <a:pt x="15" y="22"/>
                    <a:pt x="15" y="23"/>
                    <a:pt x="15" y="24"/>
                  </a:cubicBezTo>
                  <a:cubicBezTo>
                    <a:pt x="15" y="25"/>
                    <a:pt x="15" y="25"/>
                    <a:pt x="15" y="26"/>
                  </a:cubicBezTo>
                  <a:cubicBezTo>
                    <a:pt x="16" y="27"/>
                    <a:pt x="14" y="28"/>
                    <a:pt x="13" y="29"/>
                  </a:cubicBezTo>
                  <a:cubicBezTo>
                    <a:pt x="12" y="30"/>
                    <a:pt x="11" y="31"/>
                    <a:pt x="10" y="32"/>
                  </a:cubicBezTo>
                  <a:cubicBezTo>
                    <a:pt x="10" y="33"/>
                    <a:pt x="10" y="33"/>
                    <a:pt x="10" y="33"/>
                  </a:cubicBezTo>
                  <a:cubicBezTo>
                    <a:pt x="9" y="35"/>
                    <a:pt x="7" y="38"/>
                    <a:pt x="8" y="41"/>
                  </a:cubicBezTo>
                  <a:cubicBezTo>
                    <a:pt x="9" y="44"/>
                    <a:pt x="8" y="44"/>
                    <a:pt x="8" y="45"/>
                  </a:cubicBezTo>
                  <a:cubicBezTo>
                    <a:pt x="7" y="45"/>
                    <a:pt x="7" y="45"/>
                    <a:pt x="7" y="45"/>
                  </a:cubicBezTo>
                  <a:cubicBezTo>
                    <a:pt x="7" y="47"/>
                    <a:pt x="5" y="48"/>
                    <a:pt x="4" y="48"/>
                  </a:cubicBezTo>
                  <a:cubicBezTo>
                    <a:pt x="4" y="49"/>
                    <a:pt x="4" y="49"/>
                    <a:pt x="4" y="49"/>
                  </a:cubicBezTo>
                  <a:cubicBezTo>
                    <a:pt x="4" y="48"/>
                    <a:pt x="4" y="48"/>
                    <a:pt x="4" y="48"/>
                  </a:cubicBezTo>
                  <a:cubicBezTo>
                    <a:pt x="4" y="47"/>
                    <a:pt x="3" y="46"/>
                    <a:pt x="3" y="46"/>
                  </a:cubicBezTo>
                  <a:cubicBezTo>
                    <a:pt x="3" y="46"/>
                    <a:pt x="3" y="46"/>
                    <a:pt x="2" y="48"/>
                  </a:cubicBezTo>
                  <a:cubicBezTo>
                    <a:pt x="2" y="49"/>
                    <a:pt x="1" y="50"/>
                    <a:pt x="1" y="51"/>
                  </a:cubicBezTo>
                  <a:lnTo>
                    <a:pt x="21" y="111"/>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5" name="Freeform 752">
              <a:extLst>
                <a:ext uri="{FF2B5EF4-FFF2-40B4-BE49-F238E27FC236}">
                  <a16:creationId xmlns:a16="http://schemas.microsoft.com/office/drawing/2014/main" xmlns="" id="{3A7E5119-FFCE-4122-A688-03373D2EABC2}"/>
                </a:ext>
              </a:extLst>
            </p:cNvPr>
            <p:cNvSpPr>
              <a:spLocks/>
            </p:cNvSpPr>
            <p:nvPr/>
          </p:nvSpPr>
          <p:spPr bwMode="auto">
            <a:xfrm>
              <a:off x="8431213" y="2189163"/>
              <a:ext cx="180975" cy="365125"/>
            </a:xfrm>
            <a:custGeom>
              <a:avLst/>
              <a:gdLst>
                <a:gd name="T0" fmla="*/ 13 w 48"/>
                <a:gd name="T1" fmla="*/ 13 h 97"/>
                <a:gd name="T2" fmla="*/ 12 w 48"/>
                <a:gd name="T3" fmla="*/ 23 h 97"/>
                <a:gd name="T4" fmla="*/ 16 w 48"/>
                <a:gd name="T5" fmla="*/ 29 h 97"/>
                <a:gd name="T6" fmla="*/ 7 w 48"/>
                <a:gd name="T7" fmla="*/ 44 h 97"/>
                <a:gd name="T8" fmla="*/ 7 w 48"/>
                <a:gd name="T9" fmla="*/ 54 h 97"/>
                <a:gd name="T10" fmla="*/ 5 w 48"/>
                <a:gd name="T11" fmla="*/ 74 h 97"/>
                <a:gd name="T12" fmla="*/ 7 w 48"/>
                <a:gd name="T13" fmla="*/ 84 h 97"/>
                <a:gd name="T14" fmla="*/ 6 w 48"/>
                <a:gd name="T15" fmla="*/ 92 h 97"/>
                <a:gd name="T16" fmla="*/ 9 w 48"/>
                <a:gd name="T17" fmla="*/ 97 h 97"/>
                <a:gd name="T18" fmla="*/ 34 w 48"/>
                <a:gd name="T19" fmla="*/ 92 h 97"/>
                <a:gd name="T20" fmla="*/ 40 w 48"/>
                <a:gd name="T21" fmla="*/ 89 h 97"/>
                <a:gd name="T22" fmla="*/ 48 w 48"/>
                <a:gd name="T23" fmla="*/ 79 h 97"/>
                <a:gd name="T24" fmla="*/ 46 w 48"/>
                <a:gd name="T25" fmla="*/ 67 h 97"/>
                <a:gd name="T26" fmla="*/ 40 w 48"/>
                <a:gd name="T27" fmla="*/ 60 h 97"/>
                <a:gd name="T28" fmla="*/ 20 w 48"/>
                <a:gd name="T29" fmla="*/ 0 h 97"/>
                <a:gd name="T30" fmla="*/ 16 w 48"/>
                <a:gd name="T31" fmla="*/ 1 h 97"/>
                <a:gd name="T32" fmla="*/ 13 w 48"/>
                <a:gd name="T33" fmla="*/ 10 h 97"/>
                <a:gd name="T34" fmla="*/ 13 w 48"/>
                <a:gd name="T35" fmla="*/ 1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7">
                  <a:moveTo>
                    <a:pt x="13" y="13"/>
                  </a:moveTo>
                  <a:cubicBezTo>
                    <a:pt x="13" y="15"/>
                    <a:pt x="10" y="21"/>
                    <a:pt x="12" y="23"/>
                  </a:cubicBezTo>
                  <a:cubicBezTo>
                    <a:pt x="14" y="25"/>
                    <a:pt x="17" y="27"/>
                    <a:pt x="16" y="29"/>
                  </a:cubicBezTo>
                  <a:cubicBezTo>
                    <a:pt x="14" y="31"/>
                    <a:pt x="0" y="40"/>
                    <a:pt x="7" y="44"/>
                  </a:cubicBezTo>
                  <a:cubicBezTo>
                    <a:pt x="15" y="47"/>
                    <a:pt x="8" y="51"/>
                    <a:pt x="7" y="54"/>
                  </a:cubicBezTo>
                  <a:cubicBezTo>
                    <a:pt x="6" y="58"/>
                    <a:pt x="3" y="67"/>
                    <a:pt x="5" y="74"/>
                  </a:cubicBezTo>
                  <a:cubicBezTo>
                    <a:pt x="8" y="80"/>
                    <a:pt x="8" y="82"/>
                    <a:pt x="7" y="84"/>
                  </a:cubicBezTo>
                  <a:cubicBezTo>
                    <a:pt x="7" y="87"/>
                    <a:pt x="5" y="89"/>
                    <a:pt x="6" y="92"/>
                  </a:cubicBezTo>
                  <a:cubicBezTo>
                    <a:pt x="7" y="94"/>
                    <a:pt x="7" y="97"/>
                    <a:pt x="9" y="97"/>
                  </a:cubicBezTo>
                  <a:cubicBezTo>
                    <a:pt x="9" y="97"/>
                    <a:pt x="30" y="92"/>
                    <a:pt x="34" y="92"/>
                  </a:cubicBezTo>
                  <a:cubicBezTo>
                    <a:pt x="38" y="91"/>
                    <a:pt x="39" y="91"/>
                    <a:pt x="40" y="89"/>
                  </a:cubicBezTo>
                  <a:cubicBezTo>
                    <a:pt x="41" y="87"/>
                    <a:pt x="48" y="79"/>
                    <a:pt x="48" y="79"/>
                  </a:cubicBezTo>
                  <a:cubicBezTo>
                    <a:pt x="47" y="76"/>
                    <a:pt x="48" y="68"/>
                    <a:pt x="46" y="67"/>
                  </a:cubicBezTo>
                  <a:cubicBezTo>
                    <a:pt x="44" y="67"/>
                    <a:pt x="40" y="60"/>
                    <a:pt x="40" y="60"/>
                  </a:cubicBezTo>
                  <a:cubicBezTo>
                    <a:pt x="20" y="0"/>
                    <a:pt x="20" y="0"/>
                    <a:pt x="20" y="0"/>
                  </a:cubicBezTo>
                  <a:cubicBezTo>
                    <a:pt x="19" y="1"/>
                    <a:pt x="17" y="0"/>
                    <a:pt x="16" y="1"/>
                  </a:cubicBezTo>
                  <a:cubicBezTo>
                    <a:pt x="14" y="1"/>
                    <a:pt x="13" y="6"/>
                    <a:pt x="13" y="10"/>
                  </a:cubicBezTo>
                  <a:cubicBezTo>
                    <a:pt x="13" y="10"/>
                    <a:pt x="13" y="12"/>
                    <a:pt x="13" y="13"/>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6" name="Freeform 753">
              <a:extLst>
                <a:ext uri="{FF2B5EF4-FFF2-40B4-BE49-F238E27FC236}">
                  <a16:creationId xmlns:a16="http://schemas.microsoft.com/office/drawing/2014/main" xmlns="" id="{B7A6C4B4-F3F5-4244-BED0-47D555573763}"/>
                </a:ext>
              </a:extLst>
            </p:cNvPr>
            <p:cNvSpPr>
              <a:spLocks noEditPoints="1"/>
            </p:cNvSpPr>
            <p:nvPr/>
          </p:nvSpPr>
          <p:spPr bwMode="auto">
            <a:xfrm>
              <a:off x="8442326" y="2185988"/>
              <a:ext cx="169863" cy="368300"/>
            </a:xfrm>
            <a:custGeom>
              <a:avLst/>
              <a:gdLst>
                <a:gd name="T0" fmla="*/ 6 w 45"/>
                <a:gd name="T1" fmla="*/ 98 h 98"/>
                <a:gd name="T2" fmla="*/ 4 w 45"/>
                <a:gd name="T3" fmla="*/ 95 h 98"/>
                <a:gd name="T4" fmla="*/ 3 w 45"/>
                <a:gd name="T5" fmla="*/ 88 h 98"/>
                <a:gd name="T6" fmla="*/ 4 w 45"/>
                <a:gd name="T7" fmla="*/ 85 h 98"/>
                <a:gd name="T8" fmla="*/ 4 w 45"/>
                <a:gd name="T9" fmla="*/ 56 h 98"/>
                <a:gd name="T10" fmla="*/ 6 w 45"/>
                <a:gd name="T11" fmla="*/ 52 h 98"/>
                <a:gd name="T12" fmla="*/ 4 w 45"/>
                <a:gd name="T13" fmla="*/ 45 h 98"/>
                <a:gd name="T14" fmla="*/ 10 w 45"/>
                <a:gd name="T15" fmla="*/ 31 h 98"/>
                <a:gd name="T16" fmla="*/ 10 w 45"/>
                <a:gd name="T17" fmla="*/ 25 h 98"/>
                <a:gd name="T18" fmla="*/ 9 w 45"/>
                <a:gd name="T19" fmla="*/ 16 h 98"/>
                <a:gd name="T20" fmla="*/ 10 w 45"/>
                <a:gd name="T21" fmla="*/ 11 h 98"/>
                <a:gd name="T22" fmla="*/ 10 w 45"/>
                <a:gd name="T23" fmla="*/ 11 h 98"/>
                <a:gd name="T24" fmla="*/ 14 w 45"/>
                <a:gd name="T25" fmla="*/ 1 h 98"/>
                <a:gd name="T26" fmla="*/ 17 w 45"/>
                <a:gd name="T27" fmla="*/ 1 h 98"/>
                <a:gd name="T28" fmla="*/ 18 w 45"/>
                <a:gd name="T29" fmla="*/ 1 h 98"/>
                <a:gd name="T30" fmla="*/ 43 w 45"/>
                <a:gd name="T31" fmla="*/ 68 h 98"/>
                <a:gd name="T32" fmla="*/ 45 w 45"/>
                <a:gd name="T33" fmla="*/ 80 h 98"/>
                <a:gd name="T34" fmla="*/ 45 w 45"/>
                <a:gd name="T35" fmla="*/ 80 h 98"/>
                <a:gd name="T36" fmla="*/ 32 w 45"/>
                <a:gd name="T37" fmla="*/ 93 h 98"/>
                <a:gd name="T38" fmla="*/ 17 w 45"/>
                <a:gd name="T39" fmla="*/ 96 h 98"/>
                <a:gd name="T40" fmla="*/ 10 w 45"/>
                <a:gd name="T41" fmla="*/ 11 h 98"/>
                <a:gd name="T42" fmla="*/ 10 w 45"/>
                <a:gd name="T43" fmla="*/ 17 h 98"/>
                <a:gd name="T44" fmla="*/ 10 w 45"/>
                <a:gd name="T45" fmla="*/ 25 h 98"/>
                <a:gd name="T46" fmla="*/ 11 w 45"/>
                <a:gd name="T47" fmla="*/ 32 h 98"/>
                <a:gd name="T48" fmla="*/ 4 w 45"/>
                <a:gd name="T49" fmla="*/ 44 h 98"/>
                <a:gd name="T50" fmla="*/ 6 w 45"/>
                <a:gd name="T51" fmla="*/ 53 h 98"/>
                <a:gd name="T52" fmla="*/ 4 w 45"/>
                <a:gd name="T53" fmla="*/ 56 h 98"/>
                <a:gd name="T54" fmla="*/ 5 w 45"/>
                <a:gd name="T55" fmla="*/ 85 h 98"/>
                <a:gd name="T56" fmla="*/ 4 w 45"/>
                <a:gd name="T57" fmla="*/ 88 h 98"/>
                <a:gd name="T58" fmla="*/ 4 w 45"/>
                <a:gd name="T59" fmla="*/ 95 h 98"/>
                <a:gd name="T60" fmla="*/ 17 w 45"/>
                <a:gd name="T61" fmla="*/ 96 h 98"/>
                <a:gd name="T62" fmla="*/ 32 w 45"/>
                <a:gd name="T63" fmla="*/ 92 h 98"/>
                <a:gd name="T64" fmla="*/ 45 w 45"/>
                <a:gd name="T65" fmla="*/ 80 h 98"/>
                <a:gd name="T66" fmla="*/ 43 w 45"/>
                <a:gd name="T67" fmla="*/ 68 h 98"/>
                <a:gd name="T68" fmla="*/ 37 w 45"/>
                <a:gd name="T69" fmla="*/ 62 h 98"/>
                <a:gd name="T70" fmla="*/ 15 w 45"/>
                <a:gd name="T71" fmla="*/ 2 h 98"/>
                <a:gd name="T72" fmla="*/ 13 w 45"/>
                <a:gd name="T73"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98">
                  <a:moveTo>
                    <a:pt x="6" y="98"/>
                  </a:moveTo>
                  <a:cubicBezTo>
                    <a:pt x="6" y="98"/>
                    <a:pt x="6" y="98"/>
                    <a:pt x="6" y="98"/>
                  </a:cubicBezTo>
                  <a:cubicBezTo>
                    <a:pt x="6" y="98"/>
                    <a:pt x="6" y="98"/>
                    <a:pt x="6" y="98"/>
                  </a:cubicBezTo>
                  <a:cubicBezTo>
                    <a:pt x="5" y="98"/>
                    <a:pt x="4" y="97"/>
                    <a:pt x="4" y="95"/>
                  </a:cubicBezTo>
                  <a:cubicBezTo>
                    <a:pt x="3" y="94"/>
                    <a:pt x="3" y="93"/>
                    <a:pt x="3" y="93"/>
                  </a:cubicBezTo>
                  <a:cubicBezTo>
                    <a:pt x="2" y="91"/>
                    <a:pt x="3" y="90"/>
                    <a:pt x="3" y="88"/>
                  </a:cubicBezTo>
                  <a:cubicBezTo>
                    <a:pt x="4" y="87"/>
                    <a:pt x="4" y="86"/>
                    <a:pt x="4" y="85"/>
                  </a:cubicBezTo>
                  <a:cubicBezTo>
                    <a:pt x="4" y="85"/>
                    <a:pt x="4" y="85"/>
                    <a:pt x="4" y="85"/>
                  </a:cubicBezTo>
                  <a:cubicBezTo>
                    <a:pt x="4" y="83"/>
                    <a:pt x="5" y="81"/>
                    <a:pt x="2" y="75"/>
                  </a:cubicBezTo>
                  <a:cubicBezTo>
                    <a:pt x="0" y="69"/>
                    <a:pt x="3" y="59"/>
                    <a:pt x="4" y="56"/>
                  </a:cubicBezTo>
                  <a:cubicBezTo>
                    <a:pt x="4" y="55"/>
                    <a:pt x="4" y="55"/>
                    <a:pt x="4" y="55"/>
                  </a:cubicBezTo>
                  <a:cubicBezTo>
                    <a:pt x="4" y="54"/>
                    <a:pt x="5" y="53"/>
                    <a:pt x="6" y="52"/>
                  </a:cubicBezTo>
                  <a:cubicBezTo>
                    <a:pt x="7" y="51"/>
                    <a:pt x="8" y="49"/>
                    <a:pt x="7" y="48"/>
                  </a:cubicBezTo>
                  <a:cubicBezTo>
                    <a:pt x="7" y="47"/>
                    <a:pt x="6" y="46"/>
                    <a:pt x="4" y="45"/>
                  </a:cubicBezTo>
                  <a:cubicBezTo>
                    <a:pt x="3" y="44"/>
                    <a:pt x="2" y="43"/>
                    <a:pt x="2" y="42"/>
                  </a:cubicBezTo>
                  <a:cubicBezTo>
                    <a:pt x="1" y="39"/>
                    <a:pt x="7" y="34"/>
                    <a:pt x="10" y="31"/>
                  </a:cubicBezTo>
                  <a:cubicBezTo>
                    <a:pt x="11" y="31"/>
                    <a:pt x="12" y="30"/>
                    <a:pt x="12" y="30"/>
                  </a:cubicBezTo>
                  <a:cubicBezTo>
                    <a:pt x="13" y="29"/>
                    <a:pt x="12" y="27"/>
                    <a:pt x="10" y="25"/>
                  </a:cubicBezTo>
                  <a:cubicBezTo>
                    <a:pt x="10" y="25"/>
                    <a:pt x="9" y="24"/>
                    <a:pt x="9" y="24"/>
                  </a:cubicBezTo>
                  <a:cubicBezTo>
                    <a:pt x="7" y="22"/>
                    <a:pt x="9" y="19"/>
                    <a:pt x="9" y="16"/>
                  </a:cubicBezTo>
                  <a:cubicBezTo>
                    <a:pt x="10" y="16"/>
                    <a:pt x="10" y="15"/>
                    <a:pt x="10" y="14"/>
                  </a:cubicBezTo>
                  <a:cubicBezTo>
                    <a:pt x="10" y="13"/>
                    <a:pt x="10" y="11"/>
                    <a:pt x="10" y="11"/>
                  </a:cubicBezTo>
                  <a:cubicBezTo>
                    <a:pt x="10" y="11"/>
                    <a:pt x="10" y="11"/>
                    <a:pt x="10" y="11"/>
                  </a:cubicBezTo>
                  <a:cubicBezTo>
                    <a:pt x="10" y="11"/>
                    <a:pt x="10" y="11"/>
                    <a:pt x="10" y="11"/>
                  </a:cubicBezTo>
                  <a:cubicBezTo>
                    <a:pt x="10" y="8"/>
                    <a:pt x="11" y="2"/>
                    <a:pt x="13" y="1"/>
                  </a:cubicBezTo>
                  <a:cubicBezTo>
                    <a:pt x="13" y="1"/>
                    <a:pt x="13" y="1"/>
                    <a:pt x="14" y="1"/>
                  </a:cubicBezTo>
                  <a:cubicBezTo>
                    <a:pt x="15" y="1"/>
                    <a:pt x="15" y="1"/>
                    <a:pt x="15" y="1"/>
                  </a:cubicBezTo>
                  <a:cubicBezTo>
                    <a:pt x="15" y="1"/>
                    <a:pt x="16" y="1"/>
                    <a:pt x="17" y="1"/>
                  </a:cubicBezTo>
                  <a:cubicBezTo>
                    <a:pt x="17" y="0"/>
                    <a:pt x="17" y="0"/>
                    <a:pt x="17" y="0"/>
                  </a:cubicBezTo>
                  <a:cubicBezTo>
                    <a:pt x="18" y="1"/>
                    <a:pt x="18" y="1"/>
                    <a:pt x="18" y="1"/>
                  </a:cubicBezTo>
                  <a:cubicBezTo>
                    <a:pt x="38" y="61"/>
                    <a:pt x="38" y="61"/>
                    <a:pt x="38" y="61"/>
                  </a:cubicBezTo>
                  <a:cubicBezTo>
                    <a:pt x="39" y="63"/>
                    <a:pt x="42" y="67"/>
                    <a:pt x="43" y="68"/>
                  </a:cubicBezTo>
                  <a:cubicBezTo>
                    <a:pt x="44" y="68"/>
                    <a:pt x="45" y="70"/>
                    <a:pt x="45" y="74"/>
                  </a:cubicBezTo>
                  <a:cubicBezTo>
                    <a:pt x="45" y="76"/>
                    <a:pt x="45" y="79"/>
                    <a:pt x="45" y="80"/>
                  </a:cubicBezTo>
                  <a:cubicBezTo>
                    <a:pt x="45" y="80"/>
                    <a:pt x="45" y="80"/>
                    <a:pt x="45" y="80"/>
                  </a:cubicBezTo>
                  <a:cubicBezTo>
                    <a:pt x="45" y="80"/>
                    <a:pt x="45" y="80"/>
                    <a:pt x="45" y="80"/>
                  </a:cubicBezTo>
                  <a:cubicBezTo>
                    <a:pt x="45" y="81"/>
                    <a:pt x="38" y="88"/>
                    <a:pt x="37" y="90"/>
                  </a:cubicBezTo>
                  <a:cubicBezTo>
                    <a:pt x="36" y="92"/>
                    <a:pt x="35" y="93"/>
                    <a:pt x="32" y="93"/>
                  </a:cubicBezTo>
                  <a:cubicBezTo>
                    <a:pt x="31" y="93"/>
                    <a:pt x="31" y="93"/>
                    <a:pt x="31" y="93"/>
                  </a:cubicBezTo>
                  <a:cubicBezTo>
                    <a:pt x="29" y="93"/>
                    <a:pt x="23" y="95"/>
                    <a:pt x="17" y="96"/>
                  </a:cubicBezTo>
                  <a:cubicBezTo>
                    <a:pt x="10" y="98"/>
                    <a:pt x="6" y="98"/>
                    <a:pt x="6" y="98"/>
                  </a:cubicBezTo>
                  <a:close/>
                  <a:moveTo>
                    <a:pt x="10" y="11"/>
                  </a:moveTo>
                  <a:cubicBezTo>
                    <a:pt x="10" y="11"/>
                    <a:pt x="11" y="13"/>
                    <a:pt x="11" y="14"/>
                  </a:cubicBezTo>
                  <a:cubicBezTo>
                    <a:pt x="11" y="15"/>
                    <a:pt x="10" y="16"/>
                    <a:pt x="10" y="17"/>
                  </a:cubicBezTo>
                  <a:cubicBezTo>
                    <a:pt x="9" y="19"/>
                    <a:pt x="8" y="22"/>
                    <a:pt x="9" y="24"/>
                  </a:cubicBezTo>
                  <a:cubicBezTo>
                    <a:pt x="10" y="24"/>
                    <a:pt x="10" y="24"/>
                    <a:pt x="10" y="25"/>
                  </a:cubicBezTo>
                  <a:cubicBezTo>
                    <a:pt x="12" y="27"/>
                    <a:pt x="14" y="29"/>
                    <a:pt x="13" y="30"/>
                  </a:cubicBezTo>
                  <a:cubicBezTo>
                    <a:pt x="12" y="31"/>
                    <a:pt x="12" y="31"/>
                    <a:pt x="11" y="32"/>
                  </a:cubicBezTo>
                  <a:cubicBezTo>
                    <a:pt x="8" y="34"/>
                    <a:pt x="2" y="39"/>
                    <a:pt x="2" y="42"/>
                  </a:cubicBezTo>
                  <a:cubicBezTo>
                    <a:pt x="2" y="43"/>
                    <a:pt x="3" y="44"/>
                    <a:pt x="4" y="44"/>
                  </a:cubicBezTo>
                  <a:cubicBezTo>
                    <a:pt x="6" y="45"/>
                    <a:pt x="7" y="46"/>
                    <a:pt x="8" y="48"/>
                  </a:cubicBezTo>
                  <a:cubicBezTo>
                    <a:pt x="8" y="49"/>
                    <a:pt x="7" y="51"/>
                    <a:pt x="6" y="53"/>
                  </a:cubicBezTo>
                  <a:cubicBezTo>
                    <a:pt x="5" y="54"/>
                    <a:pt x="5" y="55"/>
                    <a:pt x="4" y="55"/>
                  </a:cubicBezTo>
                  <a:cubicBezTo>
                    <a:pt x="4" y="56"/>
                    <a:pt x="4" y="56"/>
                    <a:pt x="4" y="56"/>
                  </a:cubicBezTo>
                  <a:cubicBezTo>
                    <a:pt x="3" y="59"/>
                    <a:pt x="0" y="69"/>
                    <a:pt x="3" y="75"/>
                  </a:cubicBezTo>
                  <a:cubicBezTo>
                    <a:pt x="5" y="81"/>
                    <a:pt x="5" y="83"/>
                    <a:pt x="5" y="85"/>
                  </a:cubicBezTo>
                  <a:cubicBezTo>
                    <a:pt x="5" y="85"/>
                    <a:pt x="5" y="85"/>
                    <a:pt x="5" y="85"/>
                  </a:cubicBezTo>
                  <a:cubicBezTo>
                    <a:pt x="4" y="87"/>
                    <a:pt x="4" y="87"/>
                    <a:pt x="4" y="88"/>
                  </a:cubicBezTo>
                  <a:cubicBezTo>
                    <a:pt x="3" y="90"/>
                    <a:pt x="3" y="91"/>
                    <a:pt x="3" y="92"/>
                  </a:cubicBezTo>
                  <a:cubicBezTo>
                    <a:pt x="4" y="93"/>
                    <a:pt x="4" y="94"/>
                    <a:pt x="4" y="95"/>
                  </a:cubicBezTo>
                  <a:cubicBezTo>
                    <a:pt x="5" y="96"/>
                    <a:pt x="5" y="98"/>
                    <a:pt x="6" y="98"/>
                  </a:cubicBezTo>
                  <a:cubicBezTo>
                    <a:pt x="6" y="98"/>
                    <a:pt x="11" y="97"/>
                    <a:pt x="17" y="96"/>
                  </a:cubicBezTo>
                  <a:cubicBezTo>
                    <a:pt x="23" y="94"/>
                    <a:pt x="29" y="93"/>
                    <a:pt x="31" y="93"/>
                  </a:cubicBezTo>
                  <a:cubicBezTo>
                    <a:pt x="32" y="92"/>
                    <a:pt x="32" y="92"/>
                    <a:pt x="32" y="92"/>
                  </a:cubicBezTo>
                  <a:cubicBezTo>
                    <a:pt x="35" y="92"/>
                    <a:pt x="36" y="92"/>
                    <a:pt x="37" y="90"/>
                  </a:cubicBezTo>
                  <a:cubicBezTo>
                    <a:pt x="38" y="88"/>
                    <a:pt x="44" y="81"/>
                    <a:pt x="45" y="80"/>
                  </a:cubicBezTo>
                  <a:cubicBezTo>
                    <a:pt x="44" y="79"/>
                    <a:pt x="44" y="76"/>
                    <a:pt x="44" y="74"/>
                  </a:cubicBezTo>
                  <a:cubicBezTo>
                    <a:pt x="44" y="71"/>
                    <a:pt x="44" y="69"/>
                    <a:pt x="43" y="68"/>
                  </a:cubicBezTo>
                  <a:cubicBezTo>
                    <a:pt x="41" y="68"/>
                    <a:pt x="37" y="62"/>
                    <a:pt x="37" y="62"/>
                  </a:cubicBezTo>
                  <a:cubicBezTo>
                    <a:pt x="37" y="62"/>
                    <a:pt x="37" y="62"/>
                    <a:pt x="37" y="62"/>
                  </a:cubicBezTo>
                  <a:cubicBezTo>
                    <a:pt x="17" y="1"/>
                    <a:pt x="17" y="1"/>
                    <a:pt x="17" y="1"/>
                  </a:cubicBezTo>
                  <a:cubicBezTo>
                    <a:pt x="16" y="2"/>
                    <a:pt x="15" y="2"/>
                    <a:pt x="15" y="2"/>
                  </a:cubicBezTo>
                  <a:cubicBezTo>
                    <a:pt x="14" y="2"/>
                    <a:pt x="14" y="2"/>
                    <a:pt x="14" y="2"/>
                  </a:cubicBezTo>
                  <a:cubicBezTo>
                    <a:pt x="13" y="2"/>
                    <a:pt x="13" y="2"/>
                    <a:pt x="13" y="2"/>
                  </a:cubicBezTo>
                  <a:cubicBezTo>
                    <a:pt x="12" y="2"/>
                    <a:pt x="10" y="7"/>
                    <a:pt x="10" y="1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17" name="Group 16">
              <a:extLst>
                <a:ext uri="{FF2B5EF4-FFF2-40B4-BE49-F238E27FC236}">
                  <a16:creationId xmlns:a16="http://schemas.microsoft.com/office/drawing/2014/main" xmlns="" id="{FF8254C5-8332-4804-BACB-4C8B07AD444E}"/>
                </a:ext>
              </a:extLst>
            </p:cNvPr>
            <p:cNvGrpSpPr/>
            <p:nvPr/>
          </p:nvGrpSpPr>
          <p:grpSpPr>
            <a:xfrm>
              <a:off x="5341938" y="2227263"/>
              <a:ext cx="3154363" cy="1955800"/>
              <a:chOff x="5341938" y="2227263"/>
              <a:chExt cx="3154363" cy="1955800"/>
            </a:xfrm>
            <a:grpFill/>
          </p:grpSpPr>
          <p:sp>
            <p:nvSpPr>
              <p:cNvPr id="74" name="Freeform 33">
                <a:extLst>
                  <a:ext uri="{FF2B5EF4-FFF2-40B4-BE49-F238E27FC236}">
                    <a16:creationId xmlns:a16="http://schemas.microsoft.com/office/drawing/2014/main" xmlns="" id="{B0A68125-8926-4270-A193-9C002688BCA2}"/>
                  </a:ext>
                </a:extLst>
              </p:cNvPr>
              <p:cNvSpPr>
                <a:spLocks/>
              </p:cNvSpPr>
              <p:nvPr/>
            </p:nvSpPr>
            <p:spPr bwMode="auto">
              <a:xfrm>
                <a:off x="5410201" y="3622676"/>
                <a:ext cx="928688" cy="477838"/>
              </a:xfrm>
              <a:custGeom>
                <a:avLst/>
                <a:gdLst>
                  <a:gd name="T0" fmla="*/ 247 w 247"/>
                  <a:gd name="T1" fmla="*/ 57 h 127"/>
                  <a:gd name="T2" fmla="*/ 239 w 247"/>
                  <a:gd name="T3" fmla="*/ 5 h 127"/>
                  <a:gd name="T4" fmla="*/ 0 w 247"/>
                  <a:gd name="T5" fmla="*/ 0 h 127"/>
                  <a:gd name="T6" fmla="*/ 0 w 247"/>
                  <a:gd name="T7" fmla="*/ 19 h 127"/>
                  <a:gd name="T8" fmla="*/ 85 w 247"/>
                  <a:gd name="T9" fmla="*/ 23 h 127"/>
                  <a:gd name="T10" fmla="*/ 87 w 247"/>
                  <a:gd name="T11" fmla="*/ 92 h 127"/>
                  <a:gd name="T12" fmla="*/ 92 w 247"/>
                  <a:gd name="T13" fmla="*/ 99 h 127"/>
                  <a:gd name="T14" fmla="*/ 99 w 247"/>
                  <a:gd name="T15" fmla="*/ 100 h 127"/>
                  <a:gd name="T16" fmla="*/ 102 w 247"/>
                  <a:gd name="T17" fmla="*/ 97 h 127"/>
                  <a:gd name="T18" fmla="*/ 106 w 247"/>
                  <a:gd name="T19" fmla="*/ 101 h 127"/>
                  <a:gd name="T20" fmla="*/ 108 w 247"/>
                  <a:gd name="T21" fmla="*/ 106 h 127"/>
                  <a:gd name="T22" fmla="*/ 115 w 247"/>
                  <a:gd name="T23" fmla="*/ 107 h 127"/>
                  <a:gd name="T24" fmla="*/ 119 w 247"/>
                  <a:gd name="T25" fmla="*/ 110 h 127"/>
                  <a:gd name="T26" fmla="*/ 126 w 247"/>
                  <a:gd name="T27" fmla="*/ 109 h 127"/>
                  <a:gd name="T28" fmla="*/ 129 w 247"/>
                  <a:gd name="T29" fmla="*/ 112 h 127"/>
                  <a:gd name="T30" fmla="*/ 132 w 247"/>
                  <a:gd name="T31" fmla="*/ 111 h 127"/>
                  <a:gd name="T32" fmla="*/ 135 w 247"/>
                  <a:gd name="T33" fmla="*/ 110 h 127"/>
                  <a:gd name="T34" fmla="*/ 139 w 247"/>
                  <a:gd name="T35" fmla="*/ 109 h 127"/>
                  <a:gd name="T36" fmla="*/ 140 w 247"/>
                  <a:gd name="T37" fmla="*/ 112 h 127"/>
                  <a:gd name="T38" fmla="*/ 143 w 247"/>
                  <a:gd name="T39" fmla="*/ 114 h 127"/>
                  <a:gd name="T40" fmla="*/ 144 w 247"/>
                  <a:gd name="T41" fmla="*/ 120 h 127"/>
                  <a:gd name="T42" fmla="*/ 148 w 247"/>
                  <a:gd name="T43" fmla="*/ 118 h 127"/>
                  <a:gd name="T44" fmla="*/ 153 w 247"/>
                  <a:gd name="T45" fmla="*/ 116 h 127"/>
                  <a:gd name="T46" fmla="*/ 157 w 247"/>
                  <a:gd name="T47" fmla="*/ 120 h 127"/>
                  <a:gd name="T48" fmla="*/ 160 w 247"/>
                  <a:gd name="T49" fmla="*/ 119 h 127"/>
                  <a:gd name="T50" fmla="*/ 167 w 247"/>
                  <a:gd name="T51" fmla="*/ 118 h 127"/>
                  <a:gd name="T52" fmla="*/ 167 w 247"/>
                  <a:gd name="T53" fmla="*/ 122 h 127"/>
                  <a:gd name="T54" fmla="*/ 169 w 247"/>
                  <a:gd name="T55" fmla="*/ 125 h 127"/>
                  <a:gd name="T56" fmla="*/ 171 w 247"/>
                  <a:gd name="T57" fmla="*/ 121 h 127"/>
                  <a:gd name="T58" fmla="*/ 173 w 247"/>
                  <a:gd name="T59" fmla="*/ 116 h 127"/>
                  <a:gd name="T60" fmla="*/ 175 w 247"/>
                  <a:gd name="T61" fmla="*/ 117 h 127"/>
                  <a:gd name="T62" fmla="*/ 178 w 247"/>
                  <a:gd name="T63" fmla="*/ 120 h 127"/>
                  <a:gd name="T64" fmla="*/ 181 w 247"/>
                  <a:gd name="T65" fmla="*/ 118 h 127"/>
                  <a:gd name="T66" fmla="*/ 185 w 247"/>
                  <a:gd name="T67" fmla="*/ 121 h 127"/>
                  <a:gd name="T68" fmla="*/ 191 w 247"/>
                  <a:gd name="T69" fmla="*/ 126 h 127"/>
                  <a:gd name="T70" fmla="*/ 196 w 247"/>
                  <a:gd name="T71" fmla="*/ 123 h 127"/>
                  <a:gd name="T72" fmla="*/ 203 w 247"/>
                  <a:gd name="T73" fmla="*/ 119 h 127"/>
                  <a:gd name="T74" fmla="*/ 206 w 247"/>
                  <a:gd name="T75" fmla="*/ 121 h 127"/>
                  <a:gd name="T76" fmla="*/ 210 w 247"/>
                  <a:gd name="T77" fmla="*/ 118 h 127"/>
                  <a:gd name="T78" fmla="*/ 215 w 247"/>
                  <a:gd name="T79" fmla="*/ 116 h 127"/>
                  <a:gd name="T80" fmla="*/ 218 w 247"/>
                  <a:gd name="T81" fmla="*/ 120 h 127"/>
                  <a:gd name="T82" fmla="*/ 223 w 247"/>
                  <a:gd name="T83" fmla="*/ 118 h 127"/>
                  <a:gd name="T84" fmla="*/ 226 w 247"/>
                  <a:gd name="T85" fmla="*/ 115 h 127"/>
                  <a:gd name="T86" fmla="*/ 233 w 247"/>
                  <a:gd name="T87" fmla="*/ 120 h 127"/>
                  <a:gd name="T88" fmla="*/ 239 w 247"/>
                  <a:gd name="T89" fmla="*/ 124 h 127"/>
                  <a:gd name="T90" fmla="*/ 244 w 247"/>
                  <a:gd name="T91" fmla="*/ 126 h 127"/>
                  <a:gd name="T92" fmla="*/ 247 w 247"/>
                  <a:gd name="T93" fmla="*/ 125 h 127"/>
                  <a:gd name="T94" fmla="*/ 247 w 247"/>
                  <a:gd name="T95" fmla="*/ 5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127">
                    <a:moveTo>
                      <a:pt x="247" y="57"/>
                    </a:moveTo>
                    <a:cubicBezTo>
                      <a:pt x="240" y="29"/>
                      <a:pt x="239" y="5"/>
                      <a:pt x="239" y="5"/>
                    </a:cubicBezTo>
                    <a:cubicBezTo>
                      <a:pt x="149" y="6"/>
                      <a:pt x="69" y="4"/>
                      <a:pt x="0" y="0"/>
                    </a:cubicBezTo>
                    <a:cubicBezTo>
                      <a:pt x="0" y="19"/>
                      <a:pt x="0" y="19"/>
                      <a:pt x="0" y="19"/>
                    </a:cubicBezTo>
                    <a:cubicBezTo>
                      <a:pt x="85" y="23"/>
                      <a:pt x="85" y="23"/>
                      <a:pt x="85" y="23"/>
                    </a:cubicBezTo>
                    <a:cubicBezTo>
                      <a:pt x="85" y="23"/>
                      <a:pt x="84" y="91"/>
                      <a:pt x="87" y="92"/>
                    </a:cubicBezTo>
                    <a:cubicBezTo>
                      <a:pt x="89" y="94"/>
                      <a:pt x="90" y="97"/>
                      <a:pt x="92" y="99"/>
                    </a:cubicBezTo>
                    <a:cubicBezTo>
                      <a:pt x="95" y="101"/>
                      <a:pt x="95" y="99"/>
                      <a:pt x="99" y="100"/>
                    </a:cubicBezTo>
                    <a:cubicBezTo>
                      <a:pt x="102" y="101"/>
                      <a:pt x="101" y="98"/>
                      <a:pt x="102" y="97"/>
                    </a:cubicBezTo>
                    <a:cubicBezTo>
                      <a:pt x="104" y="96"/>
                      <a:pt x="105" y="99"/>
                      <a:pt x="106" y="101"/>
                    </a:cubicBezTo>
                    <a:cubicBezTo>
                      <a:pt x="107" y="103"/>
                      <a:pt x="106" y="106"/>
                      <a:pt x="108" y="106"/>
                    </a:cubicBezTo>
                    <a:cubicBezTo>
                      <a:pt x="111" y="107"/>
                      <a:pt x="112" y="108"/>
                      <a:pt x="115" y="107"/>
                    </a:cubicBezTo>
                    <a:cubicBezTo>
                      <a:pt x="118" y="107"/>
                      <a:pt x="119" y="110"/>
                      <a:pt x="119" y="110"/>
                    </a:cubicBezTo>
                    <a:cubicBezTo>
                      <a:pt x="121" y="111"/>
                      <a:pt x="123" y="109"/>
                      <a:pt x="126" y="109"/>
                    </a:cubicBezTo>
                    <a:cubicBezTo>
                      <a:pt x="129" y="110"/>
                      <a:pt x="128" y="110"/>
                      <a:pt x="129" y="112"/>
                    </a:cubicBezTo>
                    <a:cubicBezTo>
                      <a:pt x="129" y="114"/>
                      <a:pt x="131" y="113"/>
                      <a:pt x="132" y="111"/>
                    </a:cubicBezTo>
                    <a:cubicBezTo>
                      <a:pt x="133" y="109"/>
                      <a:pt x="134" y="111"/>
                      <a:pt x="135" y="110"/>
                    </a:cubicBezTo>
                    <a:cubicBezTo>
                      <a:pt x="135" y="109"/>
                      <a:pt x="137" y="109"/>
                      <a:pt x="139" y="109"/>
                    </a:cubicBezTo>
                    <a:cubicBezTo>
                      <a:pt x="141" y="109"/>
                      <a:pt x="140" y="111"/>
                      <a:pt x="140" y="112"/>
                    </a:cubicBezTo>
                    <a:cubicBezTo>
                      <a:pt x="140" y="114"/>
                      <a:pt x="141" y="114"/>
                      <a:pt x="143" y="114"/>
                    </a:cubicBezTo>
                    <a:cubicBezTo>
                      <a:pt x="144" y="115"/>
                      <a:pt x="143" y="117"/>
                      <a:pt x="144" y="120"/>
                    </a:cubicBezTo>
                    <a:cubicBezTo>
                      <a:pt x="144" y="122"/>
                      <a:pt x="147" y="119"/>
                      <a:pt x="148" y="118"/>
                    </a:cubicBezTo>
                    <a:cubicBezTo>
                      <a:pt x="149" y="116"/>
                      <a:pt x="151" y="116"/>
                      <a:pt x="153" y="116"/>
                    </a:cubicBezTo>
                    <a:cubicBezTo>
                      <a:pt x="155" y="117"/>
                      <a:pt x="156" y="118"/>
                      <a:pt x="157" y="120"/>
                    </a:cubicBezTo>
                    <a:cubicBezTo>
                      <a:pt x="158" y="121"/>
                      <a:pt x="160" y="121"/>
                      <a:pt x="160" y="119"/>
                    </a:cubicBezTo>
                    <a:cubicBezTo>
                      <a:pt x="160" y="118"/>
                      <a:pt x="166" y="118"/>
                      <a:pt x="167" y="118"/>
                    </a:cubicBezTo>
                    <a:cubicBezTo>
                      <a:pt x="168" y="118"/>
                      <a:pt x="167" y="120"/>
                      <a:pt x="167" y="122"/>
                    </a:cubicBezTo>
                    <a:cubicBezTo>
                      <a:pt x="167" y="124"/>
                      <a:pt x="168" y="125"/>
                      <a:pt x="169" y="125"/>
                    </a:cubicBezTo>
                    <a:cubicBezTo>
                      <a:pt x="170" y="125"/>
                      <a:pt x="171" y="123"/>
                      <a:pt x="171" y="121"/>
                    </a:cubicBezTo>
                    <a:cubicBezTo>
                      <a:pt x="171" y="118"/>
                      <a:pt x="172" y="119"/>
                      <a:pt x="173" y="116"/>
                    </a:cubicBezTo>
                    <a:cubicBezTo>
                      <a:pt x="174" y="114"/>
                      <a:pt x="174" y="116"/>
                      <a:pt x="175" y="117"/>
                    </a:cubicBezTo>
                    <a:cubicBezTo>
                      <a:pt x="176" y="118"/>
                      <a:pt x="177" y="119"/>
                      <a:pt x="178" y="120"/>
                    </a:cubicBezTo>
                    <a:cubicBezTo>
                      <a:pt x="180" y="122"/>
                      <a:pt x="180" y="120"/>
                      <a:pt x="181" y="118"/>
                    </a:cubicBezTo>
                    <a:cubicBezTo>
                      <a:pt x="181" y="117"/>
                      <a:pt x="183" y="119"/>
                      <a:pt x="185" y="121"/>
                    </a:cubicBezTo>
                    <a:cubicBezTo>
                      <a:pt x="188" y="123"/>
                      <a:pt x="189" y="124"/>
                      <a:pt x="191" y="126"/>
                    </a:cubicBezTo>
                    <a:cubicBezTo>
                      <a:pt x="193" y="127"/>
                      <a:pt x="194" y="125"/>
                      <a:pt x="196" y="123"/>
                    </a:cubicBezTo>
                    <a:cubicBezTo>
                      <a:pt x="198" y="121"/>
                      <a:pt x="200" y="120"/>
                      <a:pt x="203" y="119"/>
                    </a:cubicBezTo>
                    <a:cubicBezTo>
                      <a:pt x="205" y="118"/>
                      <a:pt x="204" y="120"/>
                      <a:pt x="206" y="121"/>
                    </a:cubicBezTo>
                    <a:cubicBezTo>
                      <a:pt x="208" y="123"/>
                      <a:pt x="209" y="121"/>
                      <a:pt x="210" y="118"/>
                    </a:cubicBezTo>
                    <a:cubicBezTo>
                      <a:pt x="210" y="116"/>
                      <a:pt x="213" y="116"/>
                      <a:pt x="215" y="116"/>
                    </a:cubicBezTo>
                    <a:cubicBezTo>
                      <a:pt x="216" y="116"/>
                      <a:pt x="216" y="118"/>
                      <a:pt x="218" y="120"/>
                    </a:cubicBezTo>
                    <a:cubicBezTo>
                      <a:pt x="221" y="122"/>
                      <a:pt x="222" y="119"/>
                      <a:pt x="223" y="118"/>
                    </a:cubicBezTo>
                    <a:cubicBezTo>
                      <a:pt x="224" y="117"/>
                      <a:pt x="225" y="115"/>
                      <a:pt x="226" y="115"/>
                    </a:cubicBezTo>
                    <a:cubicBezTo>
                      <a:pt x="228" y="115"/>
                      <a:pt x="230" y="116"/>
                      <a:pt x="233" y="120"/>
                    </a:cubicBezTo>
                    <a:cubicBezTo>
                      <a:pt x="236" y="124"/>
                      <a:pt x="238" y="123"/>
                      <a:pt x="239" y="124"/>
                    </a:cubicBezTo>
                    <a:cubicBezTo>
                      <a:pt x="240" y="125"/>
                      <a:pt x="241" y="126"/>
                      <a:pt x="244" y="126"/>
                    </a:cubicBezTo>
                    <a:cubicBezTo>
                      <a:pt x="246" y="126"/>
                      <a:pt x="246" y="126"/>
                      <a:pt x="247" y="125"/>
                    </a:cubicBezTo>
                    <a:lnTo>
                      <a:pt x="247" y="57"/>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5" name="Freeform 340">
                <a:extLst>
                  <a:ext uri="{FF2B5EF4-FFF2-40B4-BE49-F238E27FC236}">
                    <a16:creationId xmlns:a16="http://schemas.microsoft.com/office/drawing/2014/main" xmlns="" id="{AC3E8575-AEC0-4343-9995-413D1008ECBC}"/>
                  </a:ext>
                </a:extLst>
              </p:cNvPr>
              <p:cNvSpPr>
                <a:spLocks/>
              </p:cNvSpPr>
              <p:nvPr/>
            </p:nvSpPr>
            <p:spPr bwMode="auto">
              <a:xfrm>
                <a:off x="5341938" y="2798763"/>
                <a:ext cx="890588" cy="447675"/>
              </a:xfrm>
              <a:custGeom>
                <a:avLst/>
                <a:gdLst>
                  <a:gd name="T0" fmla="*/ 237 w 237"/>
                  <a:gd name="T1" fmla="*/ 116 h 119"/>
                  <a:gd name="T2" fmla="*/ 236 w 237"/>
                  <a:gd name="T3" fmla="*/ 115 h 119"/>
                  <a:gd name="T4" fmla="*/ 232 w 237"/>
                  <a:gd name="T5" fmla="*/ 112 h 119"/>
                  <a:gd name="T6" fmla="*/ 231 w 237"/>
                  <a:gd name="T7" fmla="*/ 106 h 119"/>
                  <a:gd name="T8" fmla="*/ 226 w 237"/>
                  <a:gd name="T9" fmla="*/ 100 h 119"/>
                  <a:gd name="T10" fmla="*/ 225 w 237"/>
                  <a:gd name="T11" fmla="*/ 97 h 119"/>
                  <a:gd name="T12" fmla="*/ 223 w 237"/>
                  <a:gd name="T13" fmla="*/ 92 h 119"/>
                  <a:gd name="T14" fmla="*/ 221 w 237"/>
                  <a:gd name="T15" fmla="*/ 91 h 119"/>
                  <a:gd name="T16" fmla="*/ 222 w 237"/>
                  <a:gd name="T17" fmla="*/ 80 h 119"/>
                  <a:gd name="T18" fmla="*/ 221 w 237"/>
                  <a:gd name="T19" fmla="*/ 76 h 119"/>
                  <a:gd name="T20" fmla="*/ 221 w 237"/>
                  <a:gd name="T21" fmla="*/ 71 h 119"/>
                  <a:gd name="T22" fmla="*/ 220 w 237"/>
                  <a:gd name="T23" fmla="*/ 67 h 119"/>
                  <a:gd name="T24" fmla="*/ 218 w 237"/>
                  <a:gd name="T25" fmla="*/ 65 h 119"/>
                  <a:gd name="T26" fmla="*/ 218 w 237"/>
                  <a:gd name="T27" fmla="*/ 62 h 119"/>
                  <a:gd name="T28" fmla="*/ 216 w 237"/>
                  <a:gd name="T29" fmla="*/ 60 h 119"/>
                  <a:gd name="T30" fmla="*/ 214 w 237"/>
                  <a:gd name="T31" fmla="*/ 58 h 119"/>
                  <a:gd name="T32" fmla="*/ 213 w 237"/>
                  <a:gd name="T33" fmla="*/ 47 h 119"/>
                  <a:gd name="T34" fmla="*/ 210 w 237"/>
                  <a:gd name="T35" fmla="*/ 40 h 119"/>
                  <a:gd name="T36" fmla="*/ 208 w 237"/>
                  <a:gd name="T37" fmla="*/ 35 h 119"/>
                  <a:gd name="T38" fmla="*/ 207 w 237"/>
                  <a:gd name="T39" fmla="*/ 29 h 119"/>
                  <a:gd name="T40" fmla="*/ 206 w 237"/>
                  <a:gd name="T41" fmla="*/ 27 h 119"/>
                  <a:gd name="T42" fmla="*/ 204 w 237"/>
                  <a:gd name="T43" fmla="*/ 27 h 119"/>
                  <a:gd name="T44" fmla="*/ 199 w 237"/>
                  <a:gd name="T45" fmla="*/ 22 h 119"/>
                  <a:gd name="T46" fmla="*/ 195 w 237"/>
                  <a:gd name="T47" fmla="*/ 19 h 119"/>
                  <a:gd name="T48" fmla="*/ 186 w 237"/>
                  <a:gd name="T49" fmla="*/ 16 h 119"/>
                  <a:gd name="T50" fmla="*/ 183 w 237"/>
                  <a:gd name="T51" fmla="*/ 13 h 119"/>
                  <a:gd name="T52" fmla="*/ 170 w 237"/>
                  <a:gd name="T53" fmla="*/ 12 h 119"/>
                  <a:gd name="T54" fmla="*/ 166 w 237"/>
                  <a:gd name="T55" fmla="*/ 15 h 119"/>
                  <a:gd name="T56" fmla="*/ 164 w 237"/>
                  <a:gd name="T57" fmla="*/ 16 h 119"/>
                  <a:gd name="T58" fmla="*/ 159 w 237"/>
                  <a:gd name="T59" fmla="*/ 14 h 119"/>
                  <a:gd name="T60" fmla="*/ 156 w 237"/>
                  <a:gd name="T61" fmla="*/ 11 h 119"/>
                  <a:gd name="T62" fmla="*/ 152 w 237"/>
                  <a:gd name="T63" fmla="*/ 7 h 119"/>
                  <a:gd name="T64" fmla="*/ 5 w 237"/>
                  <a:gd name="T65" fmla="*/ 0 h 119"/>
                  <a:gd name="T66" fmla="*/ 0 w 237"/>
                  <a:gd name="T67" fmla="*/ 73 h 119"/>
                  <a:gd name="T68" fmla="*/ 48 w 237"/>
                  <a:gd name="T69" fmla="*/ 75 h 119"/>
                  <a:gd name="T70" fmla="*/ 54 w 237"/>
                  <a:gd name="T71" fmla="*/ 79 h 119"/>
                  <a:gd name="T72" fmla="*/ 52 w 237"/>
                  <a:gd name="T73" fmla="*/ 112 h 119"/>
                  <a:gd name="T74" fmla="*/ 237 w 237"/>
                  <a:gd name="T75"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119">
                    <a:moveTo>
                      <a:pt x="237" y="116"/>
                    </a:moveTo>
                    <a:cubicBezTo>
                      <a:pt x="236" y="115"/>
                      <a:pt x="236" y="115"/>
                      <a:pt x="236" y="115"/>
                    </a:cubicBezTo>
                    <a:cubicBezTo>
                      <a:pt x="235" y="114"/>
                      <a:pt x="232" y="114"/>
                      <a:pt x="232" y="112"/>
                    </a:cubicBezTo>
                    <a:cubicBezTo>
                      <a:pt x="232" y="110"/>
                      <a:pt x="234" y="109"/>
                      <a:pt x="231" y="106"/>
                    </a:cubicBezTo>
                    <a:cubicBezTo>
                      <a:pt x="229" y="103"/>
                      <a:pt x="226" y="103"/>
                      <a:pt x="226" y="100"/>
                    </a:cubicBezTo>
                    <a:cubicBezTo>
                      <a:pt x="225" y="97"/>
                      <a:pt x="227" y="99"/>
                      <a:pt x="225" y="97"/>
                    </a:cubicBezTo>
                    <a:cubicBezTo>
                      <a:pt x="224" y="95"/>
                      <a:pt x="224" y="92"/>
                      <a:pt x="223" y="92"/>
                    </a:cubicBezTo>
                    <a:cubicBezTo>
                      <a:pt x="222" y="92"/>
                      <a:pt x="221" y="93"/>
                      <a:pt x="221" y="91"/>
                    </a:cubicBezTo>
                    <a:cubicBezTo>
                      <a:pt x="221" y="89"/>
                      <a:pt x="224" y="83"/>
                      <a:pt x="222" y="80"/>
                    </a:cubicBezTo>
                    <a:cubicBezTo>
                      <a:pt x="220" y="77"/>
                      <a:pt x="220" y="77"/>
                      <a:pt x="221" y="76"/>
                    </a:cubicBezTo>
                    <a:cubicBezTo>
                      <a:pt x="222" y="74"/>
                      <a:pt x="222" y="72"/>
                      <a:pt x="221" y="71"/>
                    </a:cubicBezTo>
                    <a:cubicBezTo>
                      <a:pt x="220" y="70"/>
                      <a:pt x="220" y="69"/>
                      <a:pt x="220" y="67"/>
                    </a:cubicBezTo>
                    <a:cubicBezTo>
                      <a:pt x="221" y="66"/>
                      <a:pt x="218" y="66"/>
                      <a:pt x="218" y="65"/>
                    </a:cubicBezTo>
                    <a:cubicBezTo>
                      <a:pt x="219" y="63"/>
                      <a:pt x="218" y="62"/>
                      <a:pt x="218" y="62"/>
                    </a:cubicBezTo>
                    <a:cubicBezTo>
                      <a:pt x="218" y="62"/>
                      <a:pt x="217" y="59"/>
                      <a:pt x="216" y="60"/>
                    </a:cubicBezTo>
                    <a:cubicBezTo>
                      <a:pt x="214" y="60"/>
                      <a:pt x="214" y="60"/>
                      <a:pt x="214" y="58"/>
                    </a:cubicBezTo>
                    <a:cubicBezTo>
                      <a:pt x="214" y="57"/>
                      <a:pt x="215" y="50"/>
                      <a:pt x="213" y="47"/>
                    </a:cubicBezTo>
                    <a:cubicBezTo>
                      <a:pt x="211" y="45"/>
                      <a:pt x="212" y="42"/>
                      <a:pt x="210" y="40"/>
                    </a:cubicBezTo>
                    <a:cubicBezTo>
                      <a:pt x="209" y="38"/>
                      <a:pt x="209" y="38"/>
                      <a:pt x="208" y="35"/>
                    </a:cubicBezTo>
                    <a:cubicBezTo>
                      <a:pt x="207" y="33"/>
                      <a:pt x="207" y="31"/>
                      <a:pt x="207" y="29"/>
                    </a:cubicBezTo>
                    <a:cubicBezTo>
                      <a:pt x="206" y="29"/>
                      <a:pt x="206" y="28"/>
                      <a:pt x="206" y="27"/>
                    </a:cubicBezTo>
                    <a:cubicBezTo>
                      <a:pt x="205" y="27"/>
                      <a:pt x="204" y="27"/>
                      <a:pt x="204" y="27"/>
                    </a:cubicBezTo>
                    <a:cubicBezTo>
                      <a:pt x="201" y="28"/>
                      <a:pt x="200" y="22"/>
                      <a:pt x="199" y="22"/>
                    </a:cubicBezTo>
                    <a:cubicBezTo>
                      <a:pt x="198" y="22"/>
                      <a:pt x="196" y="21"/>
                      <a:pt x="195" y="19"/>
                    </a:cubicBezTo>
                    <a:cubicBezTo>
                      <a:pt x="193" y="17"/>
                      <a:pt x="188" y="16"/>
                      <a:pt x="186" y="16"/>
                    </a:cubicBezTo>
                    <a:cubicBezTo>
                      <a:pt x="184" y="16"/>
                      <a:pt x="184" y="14"/>
                      <a:pt x="183" y="13"/>
                    </a:cubicBezTo>
                    <a:cubicBezTo>
                      <a:pt x="182" y="11"/>
                      <a:pt x="172" y="12"/>
                      <a:pt x="170" y="12"/>
                    </a:cubicBezTo>
                    <a:cubicBezTo>
                      <a:pt x="167" y="12"/>
                      <a:pt x="167" y="13"/>
                      <a:pt x="166" y="15"/>
                    </a:cubicBezTo>
                    <a:cubicBezTo>
                      <a:pt x="165" y="17"/>
                      <a:pt x="165" y="17"/>
                      <a:pt x="164" y="16"/>
                    </a:cubicBezTo>
                    <a:cubicBezTo>
                      <a:pt x="163" y="16"/>
                      <a:pt x="162" y="14"/>
                      <a:pt x="159" y="14"/>
                    </a:cubicBezTo>
                    <a:cubicBezTo>
                      <a:pt x="157" y="13"/>
                      <a:pt x="157" y="12"/>
                      <a:pt x="156" y="11"/>
                    </a:cubicBezTo>
                    <a:cubicBezTo>
                      <a:pt x="155" y="9"/>
                      <a:pt x="152" y="7"/>
                      <a:pt x="152" y="7"/>
                    </a:cubicBezTo>
                    <a:cubicBezTo>
                      <a:pt x="123" y="8"/>
                      <a:pt x="22" y="1"/>
                      <a:pt x="5" y="0"/>
                    </a:cubicBezTo>
                    <a:cubicBezTo>
                      <a:pt x="0" y="73"/>
                      <a:pt x="0" y="73"/>
                      <a:pt x="0" y="73"/>
                    </a:cubicBezTo>
                    <a:cubicBezTo>
                      <a:pt x="22" y="75"/>
                      <a:pt x="40" y="76"/>
                      <a:pt x="48" y="75"/>
                    </a:cubicBezTo>
                    <a:cubicBezTo>
                      <a:pt x="48" y="75"/>
                      <a:pt x="53" y="74"/>
                      <a:pt x="54" y="79"/>
                    </a:cubicBezTo>
                    <a:cubicBezTo>
                      <a:pt x="54" y="80"/>
                      <a:pt x="53" y="93"/>
                      <a:pt x="52" y="112"/>
                    </a:cubicBezTo>
                    <a:cubicBezTo>
                      <a:pt x="70" y="113"/>
                      <a:pt x="189" y="119"/>
                      <a:pt x="237" y="116"/>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6" name="Freeform 397">
                <a:extLst>
                  <a:ext uri="{FF2B5EF4-FFF2-40B4-BE49-F238E27FC236}">
                    <a16:creationId xmlns:a16="http://schemas.microsoft.com/office/drawing/2014/main" xmlns="" id="{CACB2512-E4C4-4C00-B866-115F730EAC0C}"/>
                  </a:ext>
                </a:extLst>
              </p:cNvPr>
              <p:cNvSpPr>
                <a:spLocks/>
              </p:cNvSpPr>
              <p:nvPr/>
            </p:nvSpPr>
            <p:spPr bwMode="auto">
              <a:xfrm>
                <a:off x="7562850" y="3746501"/>
                <a:ext cx="546100" cy="420688"/>
              </a:xfrm>
              <a:custGeom>
                <a:avLst/>
                <a:gdLst>
                  <a:gd name="T0" fmla="*/ 108 w 145"/>
                  <a:gd name="T1" fmla="*/ 6 h 112"/>
                  <a:gd name="T2" fmla="*/ 74 w 145"/>
                  <a:gd name="T3" fmla="*/ 12 h 112"/>
                  <a:gd name="T4" fmla="*/ 71 w 145"/>
                  <a:gd name="T5" fmla="*/ 5 h 112"/>
                  <a:gd name="T6" fmla="*/ 65 w 145"/>
                  <a:gd name="T7" fmla="*/ 4 h 112"/>
                  <a:gd name="T8" fmla="*/ 63 w 145"/>
                  <a:gd name="T9" fmla="*/ 1 h 112"/>
                  <a:gd name="T10" fmla="*/ 31 w 145"/>
                  <a:gd name="T11" fmla="*/ 5 h 112"/>
                  <a:gd name="T12" fmla="*/ 14 w 145"/>
                  <a:gd name="T13" fmla="*/ 13 h 112"/>
                  <a:gd name="T14" fmla="*/ 6 w 145"/>
                  <a:gd name="T15" fmla="*/ 17 h 112"/>
                  <a:gd name="T16" fmla="*/ 6 w 145"/>
                  <a:gd name="T17" fmla="*/ 18 h 112"/>
                  <a:gd name="T18" fmla="*/ 1 w 145"/>
                  <a:gd name="T19" fmla="*/ 24 h 112"/>
                  <a:gd name="T20" fmla="*/ 2 w 145"/>
                  <a:gd name="T21" fmla="*/ 30 h 112"/>
                  <a:gd name="T22" fmla="*/ 9 w 145"/>
                  <a:gd name="T23" fmla="*/ 35 h 112"/>
                  <a:gd name="T24" fmla="*/ 13 w 145"/>
                  <a:gd name="T25" fmla="*/ 35 h 112"/>
                  <a:gd name="T26" fmla="*/ 18 w 145"/>
                  <a:gd name="T27" fmla="*/ 41 h 112"/>
                  <a:gd name="T28" fmla="*/ 28 w 145"/>
                  <a:gd name="T29" fmla="*/ 53 h 112"/>
                  <a:gd name="T30" fmla="*/ 36 w 145"/>
                  <a:gd name="T31" fmla="*/ 58 h 112"/>
                  <a:gd name="T32" fmla="*/ 42 w 145"/>
                  <a:gd name="T33" fmla="*/ 63 h 112"/>
                  <a:gd name="T34" fmla="*/ 49 w 145"/>
                  <a:gd name="T35" fmla="*/ 67 h 112"/>
                  <a:gd name="T36" fmla="*/ 54 w 145"/>
                  <a:gd name="T37" fmla="*/ 74 h 112"/>
                  <a:gd name="T38" fmla="*/ 62 w 145"/>
                  <a:gd name="T39" fmla="*/ 80 h 112"/>
                  <a:gd name="T40" fmla="*/ 68 w 145"/>
                  <a:gd name="T41" fmla="*/ 88 h 112"/>
                  <a:gd name="T42" fmla="*/ 69 w 145"/>
                  <a:gd name="T43" fmla="*/ 94 h 112"/>
                  <a:gd name="T44" fmla="*/ 74 w 145"/>
                  <a:gd name="T45" fmla="*/ 97 h 112"/>
                  <a:gd name="T46" fmla="*/ 78 w 145"/>
                  <a:gd name="T47" fmla="*/ 103 h 112"/>
                  <a:gd name="T48" fmla="*/ 79 w 145"/>
                  <a:gd name="T49" fmla="*/ 110 h 112"/>
                  <a:gd name="T50" fmla="*/ 89 w 145"/>
                  <a:gd name="T51" fmla="*/ 112 h 112"/>
                  <a:gd name="T52" fmla="*/ 89 w 145"/>
                  <a:gd name="T53" fmla="*/ 111 h 112"/>
                  <a:gd name="T54" fmla="*/ 90 w 145"/>
                  <a:gd name="T55" fmla="*/ 108 h 112"/>
                  <a:gd name="T56" fmla="*/ 94 w 145"/>
                  <a:gd name="T57" fmla="*/ 106 h 112"/>
                  <a:gd name="T58" fmla="*/ 92 w 145"/>
                  <a:gd name="T59" fmla="*/ 103 h 112"/>
                  <a:gd name="T60" fmla="*/ 91 w 145"/>
                  <a:gd name="T61" fmla="*/ 100 h 112"/>
                  <a:gd name="T62" fmla="*/ 94 w 145"/>
                  <a:gd name="T63" fmla="*/ 101 h 112"/>
                  <a:gd name="T64" fmla="*/ 97 w 145"/>
                  <a:gd name="T65" fmla="*/ 102 h 112"/>
                  <a:gd name="T66" fmla="*/ 100 w 145"/>
                  <a:gd name="T67" fmla="*/ 98 h 112"/>
                  <a:gd name="T68" fmla="*/ 98 w 145"/>
                  <a:gd name="T69" fmla="*/ 96 h 112"/>
                  <a:gd name="T70" fmla="*/ 95 w 145"/>
                  <a:gd name="T71" fmla="*/ 95 h 112"/>
                  <a:gd name="T72" fmla="*/ 98 w 145"/>
                  <a:gd name="T73" fmla="*/ 92 h 112"/>
                  <a:gd name="T74" fmla="*/ 102 w 145"/>
                  <a:gd name="T75" fmla="*/ 93 h 112"/>
                  <a:gd name="T76" fmla="*/ 109 w 145"/>
                  <a:gd name="T77" fmla="*/ 88 h 112"/>
                  <a:gd name="T78" fmla="*/ 114 w 145"/>
                  <a:gd name="T79" fmla="*/ 86 h 112"/>
                  <a:gd name="T80" fmla="*/ 114 w 145"/>
                  <a:gd name="T81" fmla="*/ 82 h 112"/>
                  <a:gd name="T82" fmla="*/ 116 w 145"/>
                  <a:gd name="T83" fmla="*/ 81 h 112"/>
                  <a:gd name="T84" fmla="*/ 118 w 145"/>
                  <a:gd name="T85" fmla="*/ 79 h 112"/>
                  <a:gd name="T86" fmla="*/ 122 w 145"/>
                  <a:gd name="T87" fmla="*/ 74 h 112"/>
                  <a:gd name="T88" fmla="*/ 122 w 145"/>
                  <a:gd name="T89" fmla="*/ 70 h 112"/>
                  <a:gd name="T90" fmla="*/ 127 w 145"/>
                  <a:gd name="T91" fmla="*/ 70 h 112"/>
                  <a:gd name="T92" fmla="*/ 129 w 145"/>
                  <a:gd name="T93" fmla="*/ 65 h 112"/>
                  <a:gd name="T94" fmla="*/ 130 w 145"/>
                  <a:gd name="T95" fmla="*/ 60 h 112"/>
                  <a:gd name="T96" fmla="*/ 129 w 145"/>
                  <a:gd name="T97" fmla="*/ 59 h 112"/>
                  <a:gd name="T98" fmla="*/ 131 w 145"/>
                  <a:gd name="T99" fmla="*/ 57 h 112"/>
                  <a:gd name="T100" fmla="*/ 142 w 145"/>
                  <a:gd name="T101" fmla="*/ 37 h 112"/>
                  <a:gd name="T102" fmla="*/ 145 w 145"/>
                  <a:gd name="T103" fmla="*/ 35 h 112"/>
                  <a:gd name="T104" fmla="*/ 108 w 145"/>
                  <a:gd name="T105" fmla="*/ 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12">
                    <a:moveTo>
                      <a:pt x="108" y="6"/>
                    </a:moveTo>
                    <a:cubicBezTo>
                      <a:pt x="74" y="12"/>
                      <a:pt x="74" y="12"/>
                      <a:pt x="74" y="12"/>
                    </a:cubicBezTo>
                    <a:cubicBezTo>
                      <a:pt x="74" y="12"/>
                      <a:pt x="72" y="6"/>
                      <a:pt x="71" y="5"/>
                    </a:cubicBezTo>
                    <a:cubicBezTo>
                      <a:pt x="70" y="3"/>
                      <a:pt x="69" y="4"/>
                      <a:pt x="65" y="4"/>
                    </a:cubicBezTo>
                    <a:cubicBezTo>
                      <a:pt x="62" y="3"/>
                      <a:pt x="63" y="3"/>
                      <a:pt x="63" y="1"/>
                    </a:cubicBezTo>
                    <a:cubicBezTo>
                      <a:pt x="63" y="0"/>
                      <a:pt x="34" y="4"/>
                      <a:pt x="31" y="5"/>
                    </a:cubicBezTo>
                    <a:cubicBezTo>
                      <a:pt x="29" y="5"/>
                      <a:pt x="18" y="11"/>
                      <a:pt x="14" y="13"/>
                    </a:cubicBezTo>
                    <a:cubicBezTo>
                      <a:pt x="11" y="14"/>
                      <a:pt x="10" y="16"/>
                      <a:pt x="6" y="17"/>
                    </a:cubicBezTo>
                    <a:cubicBezTo>
                      <a:pt x="6" y="18"/>
                      <a:pt x="6" y="18"/>
                      <a:pt x="6" y="18"/>
                    </a:cubicBezTo>
                    <a:cubicBezTo>
                      <a:pt x="5" y="19"/>
                      <a:pt x="1" y="21"/>
                      <a:pt x="1" y="24"/>
                    </a:cubicBezTo>
                    <a:cubicBezTo>
                      <a:pt x="1" y="26"/>
                      <a:pt x="0" y="29"/>
                      <a:pt x="2" y="30"/>
                    </a:cubicBezTo>
                    <a:cubicBezTo>
                      <a:pt x="3" y="31"/>
                      <a:pt x="7" y="33"/>
                      <a:pt x="9" y="35"/>
                    </a:cubicBezTo>
                    <a:cubicBezTo>
                      <a:pt x="10" y="37"/>
                      <a:pt x="11" y="35"/>
                      <a:pt x="13" y="35"/>
                    </a:cubicBezTo>
                    <a:cubicBezTo>
                      <a:pt x="15" y="35"/>
                      <a:pt x="16" y="37"/>
                      <a:pt x="18" y="41"/>
                    </a:cubicBezTo>
                    <a:cubicBezTo>
                      <a:pt x="20" y="45"/>
                      <a:pt x="24" y="51"/>
                      <a:pt x="28" y="53"/>
                    </a:cubicBezTo>
                    <a:cubicBezTo>
                      <a:pt x="32" y="54"/>
                      <a:pt x="33" y="55"/>
                      <a:pt x="36" y="58"/>
                    </a:cubicBezTo>
                    <a:cubicBezTo>
                      <a:pt x="38" y="61"/>
                      <a:pt x="40" y="62"/>
                      <a:pt x="42" y="63"/>
                    </a:cubicBezTo>
                    <a:cubicBezTo>
                      <a:pt x="45" y="64"/>
                      <a:pt x="47" y="65"/>
                      <a:pt x="49" y="67"/>
                    </a:cubicBezTo>
                    <a:cubicBezTo>
                      <a:pt x="50" y="69"/>
                      <a:pt x="50" y="71"/>
                      <a:pt x="54" y="74"/>
                    </a:cubicBezTo>
                    <a:cubicBezTo>
                      <a:pt x="58" y="77"/>
                      <a:pt x="60" y="78"/>
                      <a:pt x="62" y="80"/>
                    </a:cubicBezTo>
                    <a:cubicBezTo>
                      <a:pt x="64" y="81"/>
                      <a:pt x="68" y="86"/>
                      <a:pt x="68" y="88"/>
                    </a:cubicBezTo>
                    <a:cubicBezTo>
                      <a:pt x="68" y="90"/>
                      <a:pt x="67" y="93"/>
                      <a:pt x="69" y="94"/>
                    </a:cubicBezTo>
                    <a:cubicBezTo>
                      <a:pt x="71" y="95"/>
                      <a:pt x="72" y="95"/>
                      <a:pt x="74" y="97"/>
                    </a:cubicBezTo>
                    <a:cubicBezTo>
                      <a:pt x="75" y="99"/>
                      <a:pt x="77" y="103"/>
                      <a:pt x="78" y="103"/>
                    </a:cubicBezTo>
                    <a:cubicBezTo>
                      <a:pt x="80" y="104"/>
                      <a:pt x="76" y="109"/>
                      <a:pt x="79" y="110"/>
                    </a:cubicBezTo>
                    <a:cubicBezTo>
                      <a:pt x="81" y="112"/>
                      <a:pt x="87" y="112"/>
                      <a:pt x="89" y="112"/>
                    </a:cubicBezTo>
                    <a:cubicBezTo>
                      <a:pt x="89" y="111"/>
                      <a:pt x="89" y="111"/>
                      <a:pt x="89" y="111"/>
                    </a:cubicBezTo>
                    <a:cubicBezTo>
                      <a:pt x="89" y="110"/>
                      <a:pt x="89" y="108"/>
                      <a:pt x="90" y="108"/>
                    </a:cubicBezTo>
                    <a:cubicBezTo>
                      <a:pt x="92" y="108"/>
                      <a:pt x="94" y="108"/>
                      <a:pt x="94" y="106"/>
                    </a:cubicBezTo>
                    <a:cubicBezTo>
                      <a:pt x="93" y="104"/>
                      <a:pt x="93" y="105"/>
                      <a:pt x="92" y="103"/>
                    </a:cubicBezTo>
                    <a:cubicBezTo>
                      <a:pt x="91" y="102"/>
                      <a:pt x="89" y="101"/>
                      <a:pt x="91" y="100"/>
                    </a:cubicBezTo>
                    <a:cubicBezTo>
                      <a:pt x="93" y="100"/>
                      <a:pt x="93" y="100"/>
                      <a:pt x="94" y="101"/>
                    </a:cubicBezTo>
                    <a:cubicBezTo>
                      <a:pt x="95" y="102"/>
                      <a:pt x="95" y="103"/>
                      <a:pt x="97" y="102"/>
                    </a:cubicBezTo>
                    <a:cubicBezTo>
                      <a:pt x="99" y="101"/>
                      <a:pt x="100" y="100"/>
                      <a:pt x="100" y="98"/>
                    </a:cubicBezTo>
                    <a:cubicBezTo>
                      <a:pt x="100" y="96"/>
                      <a:pt x="100" y="96"/>
                      <a:pt x="98" y="96"/>
                    </a:cubicBezTo>
                    <a:cubicBezTo>
                      <a:pt x="96" y="95"/>
                      <a:pt x="95" y="96"/>
                      <a:pt x="95" y="95"/>
                    </a:cubicBezTo>
                    <a:cubicBezTo>
                      <a:pt x="95" y="94"/>
                      <a:pt x="96" y="92"/>
                      <a:pt x="98" y="92"/>
                    </a:cubicBezTo>
                    <a:cubicBezTo>
                      <a:pt x="100" y="93"/>
                      <a:pt x="100" y="93"/>
                      <a:pt x="102" y="93"/>
                    </a:cubicBezTo>
                    <a:cubicBezTo>
                      <a:pt x="103" y="92"/>
                      <a:pt x="107" y="89"/>
                      <a:pt x="109" y="88"/>
                    </a:cubicBezTo>
                    <a:cubicBezTo>
                      <a:pt x="111" y="87"/>
                      <a:pt x="113" y="88"/>
                      <a:pt x="114" y="86"/>
                    </a:cubicBezTo>
                    <a:cubicBezTo>
                      <a:pt x="114" y="84"/>
                      <a:pt x="113" y="83"/>
                      <a:pt x="114" y="82"/>
                    </a:cubicBezTo>
                    <a:cubicBezTo>
                      <a:pt x="115" y="80"/>
                      <a:pt x="115" y="81"/>
                      <a:pt x="116" y="81"/>
                    </a:cubicBezTo>
                    <a:cubicBezTo>
                      <a:pt x="118" y="80"/>
                      <a:pt x="118" y="81"/>
                      <a:pt x="118" y="79"/>
                    </a:cubicBezTo>
                    <a:cubicBezTo>
                      <a:pt x="119" y="77"/>
                      <a:pt x="122" y="76"/>
                      <a:pt x="122" y="74"/>
                    </a:cubicBezTo>
                    <a:cubicBezTo>
                      <a:pt x="122" y="72"/>
                      <a:pt x="121" y="70"/>
                      <a:pt x="122" y="70"/>
                    </a:cubicBezTo>
                    <a:cubicBezTo>
                      <a:pt x="124" y="70"/>
                      <a:pt x="126" y="72"/>
                      <a:pt x="127" y="70"/>
                    </a:cubicBezTo>
                    <a:cubicBezTo>
                      <a:pt x="128" y="67"/>
                      <a:pt x="128" y="67"/>
                      <a:pt x="129" y="65"/>
                    </a:cubicBezTo>
                    <a:cubicBezTo>
                      <a:pt x="131" y="64"/>
                      <a:pt x="131" y="62"/>
                      <a:pt x="130" y="60"/>
                    </a:cubicBezTo>
                    <a:cubicBezTo>
                      <a:pt x="129" y="59"/>
                      <a:pt x="128" y="59"/>
                      <a:pt x="129" y="59"/>
                    </a:cubicBezTo>
                    <a:cubicBezTo>
                      <a:pt x="131" y="59"/>
                      <a:pt x="132" y="60"/>
                      <a:pt x="131" y="57"/>
                    </a:cubicBezTo>
                    <a:cubicBezTo>
                      <a:pt x="131" y="55"/>
                      <a:pt x="140" y="38"/>
                      <a:pt x="142" y="37"/>
                    </a:cubicBezTo>
                    <a:cubicBezTo>
                      <a:pt x="143" y="37"/>
                      <a:pt x="143" y="36"/>
                      <a:pt x="145" y="35"/>
                    </a:cubicBezTo>
                    <a:lnTo>
                      <a:pt x="108" y="6"/>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7" name="Freeform 503">
                <a:extLst>
                  <a:ext uri="{FF2B5EF4-FFF2-40B4-BE49-F238E27FC236}">
                    <a16:creationId xmlns:a16="http://schemas.microsoft.com/office/drawing/2014/main" xmlns="" id="{F417BF99-3C98-4C68-B6B4-98A9D4A77C4C}"/>
                  </a:ext>
                </a:extLst>
              </p:cNvPr>
              <p:cNvSpPr>
                <a:spLocks/>
              </p:cNvSpPr>
              <p:nvPr/>
            </p:nvSpPr>
            <p:spPr bwMode="auto">
              <a:xfrm>
                <a:off x="6316663" y="3690938"/>
                <a:ext cx="536575" cy="492125"/>
              </a:xfrm>
              <a:custGeom>
                <a:avLst/>
                <a:gdLst>
                  <a:gd name="T0" fmla="*/ 125 w 143"/>
                  <a:gd name="T1" fmla="*/ 15 h 131"/>
                  <a:gd name="T2" fmla="*/ 131 w 143"/>
                  <a:gd name="T3" fmla="*/ 6 h 131"/>
                  <a:gd name="T4" fmla="*/ 125 w 143"/>
                  <a:gd name="T5" fmla="*/ 0 h 131"/>
                  <a:gd name="T6" fmla="*/ 0 w 143"/>
                  <a:gd name="T7" fmla="*/ 6 h 131"/>
                  <a:gd name="T8" fmla="*/ 6 w 143"/>
                  <a:gd name="T9" fmla="*/ 39 h 131"/>
                  <a:gd name="T10" fmla="*/ 6 w 143"/>
                  <a:gd name="T11" fmla="*/ 107 h 131"/>
                  <a:gd name="T12" fmla="*/ 7 w 143"/>
                  <a:gd name="T13" fmla="*/ 107 h 131"/>
                  <a:gd name="T14" fmla="*/ 10 w 143"/>
                  <a:gd name="T15" fmla="*/ 112 h 131"/>
                  <a:gd name="T16" fmla="*/ 12 w 143"/>
                  <a:gd name="T17" fmla="*/ 110 h 131"/>
                  <a:gd name="T18" fmla="*/ 17 w 143"/>
                  <a:gd name="T19" fmla="*/ 110 h 131"/>
                  <a:gd name="T20" fmla="*/ 20 w 143"/>
                  <a:gd name="T21" fmla="*/ 111 h 131"/>
                  <a:gd name="T22" fmla="*/ 20 w 143"/>
                  <a:gd name="T23" fmla="*/ 131 h 131"/>
                  <a:gd name="T24" fmla="*/ 107 w 143"/>
                  <a:gd name="T25" fmla="*/ 128 h 131"/>
                  <a:gd name="T26" fmla="*/ 107 w 143"/>
                  <a:gd name="T27" fmla="*/ 128 h 131"/>
                  <a:gd name="T28" fmla="*/ 107 w 143"/>
                  <a:gd name="T29" fmla="*/ 123 h 131"/>
                  <a:gd name="T30" fmla="*/ 108 w 143"/>
                  <a:gd name="T31" fmla="*/ 119 h 131"/>
                  <a:gd name="T32" fmla="*/ 106 w 143"/>
                  <a:gd name="T33" fmla="*/ 114 h 131"/>
                  <a:gd name="T34" fmla="*/ 105 w 143"/>
                  <a:gd name="T35" fmla="*/ 109 h 131"/>
                  <a:gd name="T36" fmla="*/ 105 w 143"/>
                  <a:gd name="T37" fmla="*/ 104 h 131"/>
                  <a:gd name="T38" fmla="*/ 107 w 143"/>
                  <a:gd name="T39" fmla="*/ 99 h 131"/>
                  <a:gd name="T40" fmla="*/ 107 w 143"/>
                  <a:gd name="T41" fmla="*/ 93 h 131"/>
                  <a:gd name="T42" fmla="*/ 110 w 143"/>
                  <a:gd name="T43" fmla="*/ 91 h 131"/>
                  <a:gd name="T44" fmla="*/ 112 w 143"/>
                  <a:gd name="T45" fmla="*/ 89 h 131"/>
                  <a:gd name="T46" fmla="*/ 112 w 143"/>
                  <a:gd name="T47" fmla="*/ 86 h 131"/>
                  <a:gd name="T48" fmla="*/ 112 w 143"/>
                  <a:gd name="T49" fmla="*/ 83 h 131"/>
                  <a:gd name="T50" fmla="*/ 117 w 143"/>
                  <a:gd name="T51" fmla="*/ 78 h 131"/>
                  <a:gd name="T52" fmla="*/ 120 w 143"/>
                  <a:gd name="T53" fmla="*/ 74 h 131"/>
                  <a:gd name="T54" fmla="*/ 121 w 143"/>
                  <a:gd name="T55" fmla="*/ 69 h 131"/>
                  <a:gd name="T56" fmla="*/ 123 w 143"/>
                  <a:gd name="T57" fmla="*/ 61 h 131"/>
                  <a:gd name="T58" fmla="*/ 127 w 143"/>
                  <a:gd name="T59" fmla="*/ 58 h 131"/>
                  <a:gd name="T60" fmla="*/ 128 w 143"/>
                  <a:gd name="T61" fmla="*/ 56 h 131"/>
                  <a:gd name="T62" fmla="*/ 130 w 143"/>
                  <a:gd name="T63" fmla="*/ 53 h 131"/>
                  <a:gd name="T64" fmla="*/ 133 w 143"/>
                  <a:gd name="T65" fmla="*/ 49 h 131"/>
                  <a:gd name="T66" fmla="*/ 135 w 143"/>
                  <a:gd name="T67" fmla="*/ 45 h 131"/>
                  <a:gd name="T68" fmla="*/ 132 w 143"/>
                  <a:gd name="T69" fmla="*/ 40 h 131"/>
                  <a:gd name="T70" fmla="*/ 133 w 143"/>
                  <a:gd name="T71" fmla="*/ 36 h 131"/>
                  <a:gd name="T72" fmla="*/ 136 w 143"/>
                  <a:gd name="T73" fmla="*/ 32 h 131"/>
                  <a:gd name="T74" fmla="*/ 137 w 143"/>
                  <a:gd name="T75" fmla="*/ 30 h 131"/>
                  <a:gd name="T76" fmla="*/ 138 w 143"/>
                  <a:gd name="T77" fmla="*/ 26 h 131"/>
                  <a:gd name="T78" fmla="*/ 143 w 143"/>
                  <a:gd name="T79" fmla="*/ 17 h 131"/>
                  <a:gd name="T80" fmla="*/ 128 w 143"/>
                  <a:gd name="T81" fmla="*/ 19 h 131"/>
                  <a:gd name="T82" fmla="*/ 125 w 143"/>
                  <a:gd name="T83" fmla="*/ 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31">
                    <a:moveTo>
                      <a:pt x="125" y="15"/>
                    </a:moveTo>
                    <a:cubicBezTo>
                      <a:pt x="127" y="13"/>
                      <a:pt x="129" y="12"/>
                      <a:pt x="131" y="6"/>
                    </a:cubicBezTo>
                    <a:cubicBezTo>
                      <a:pt x="132" y="1"/>
                      <a:pt x="125" y="0"/>
                      <a:pt x="125" y="0"/>
                    </a:cubicBezTo>
                    <a:cubicBezTo>
                      <a:pt x="106" y="3"/>
                      <a:pt x="16" y="6"/>
                      <a:pt x="0" y="6"/>
                    </a:cubicBezTo>
                    <a:cubicBezTo>
                      <a:pt x="1" y="15"/>
                      <a:pt x="3" y="27"/>
                      <a:pt x="6" y="39"/>
                    </a:cubicBezTo>
                    <a:cubicBezTo>
                      <a:pt x="6" y="107"/>
                      <a:pt x="6" y="107"/>
                      <a:pt x="6" y="107"/>
                    </a:cubicBezTo>
                    <a:cubicBezTo>
                      <a:pt x="6" y="107"/>
                      <a:pt x="7" y="107"/>
                      <a:pt x="7" y="107"/>
                    </a:cubicBezTo>
                    <a:cubicBezTo>
                      <a:pt x="9" y="107"/>
                      <a:pt x="8" y="110"/>
                      <a:pt x="10" y="112"/>
                    </a:cubicBezTo>
                    <a:cubicBezTo>
                      <a:pt x="12" y="113"/>
                      <a:pt x="11" y="110"/>
                      <a:pt x="12" y="110"/>
                    </a:cubicBezTo>
                    <a:cubicBezTo>
                      <a:pt x="13" y="109"/>
                      <a:pt x="15" y="110"/>
                      <a:pt x="17" y="110"/>
                    </a:cubicBezTo>
                    <a:cubicBezTo>
                      <a:pt x="19" y="110"/>
                      <a:pt x="20" y="111"/>
                      <a:pt x="20" y="111"/>
                    </a:cubicBezTo>
                    <a:cubicBezTo>
                      <a:pt x="20" y="131"/>
                      <a:pt x="20" y="131"/>
                      <a:pt x="20" y="131"/>
                    </a:cubicBezTo>
                    <a:cubicBezTo>
                      <a:pt x="107" y="128"/>
                      <a:pt x="107" y="128"/>
                      <a:pt x="107" y="128"/>
                    </a:cubicBezTo>
                    <a:cubicBezTo>
                      <a:pt x="107" y="128"/>
                      <a:pt x="107" y="128"/>
                      <a:pt x="107" y="128"/>
                    </a:cubicBezTo>
                    <a:cubicBezTo>
                      <a:pt x="106" y="124"/>
                      <a:pt x="108" y="125"/>
                      <a:pt x="107" y="123"/>
                    </a:cubicBezTo>
                    <a:cubicBezTo>
                      <a:pt x="107" y="122"/>
                      <a:pt x="107" y="121"/>
                      <a:pt x="108" y="119"/>
                    </a:cubicBezTo>
                    <a:cubicBezTo>
                      <a:pt x="109" y="117"/>
                      <a:pt x="108" y="117"/>
                      <a:pt x="106" y="114"/>
                    </a:cubicBezTo>
                    <a:cubicBezTo>
                      <a:pt x="104" y="112"/>
                      <a:pt x="104" y="110"/>
                      <a:pt x="105" y="109"/>
                    </a:cubicBezTo>
                    <a:cubicBezTo>
                      <a:pt x="106" y="108"/>
                      <a:pt x="105" y="106"/>
                      <a:pt x="105" y="104"/>
                    </a:cubicBezTo>
                    <a:cubicBezTo>
                      <a:pt x="105" y="103"/>
                      <a:pt x="105" y="100"/>
                      <a:pt x="107" y="99"/>
                    </a:cubicBezTo>
                    <a:cubicBezTo>
                      <a:pt x="109" y="98"/>
                      <a:pt x="107" y="95"/>
                      <a:pt x="107" y="93"/>
                    </a:cubicBezTo>
                    <a:cubicBezTo>
                      <a:pt x="106" y="91"/>
                      <a:pt x="108" y="91"/>
                      <a:pt x="110" y="91"/>
                    </a:cubicBezTo>
                    <a:cubicBezTo>
                      <a:pt x="112" y="91"/>
                      <a:pt x="112" y="89"/>
                      <a:pt x="112" y="89"/>
                    </a:cubicBezTo>
                    <a:cubicBezTo>
                      <a:pt x="111" y="88"/>
                      <a:pt x="111" y="87"/>
                      <a:pt x="112" y="86"/>
                    </a:cubicBezTo>
                    <a:cubicBezTo>
                      <a:pt x="113" y="85"/>
                      <a:pt x="112" y="85"/>
                      <a:pt x="112" y="83"/>
                    </a:cubicBezTo>
                    <a:cubicBezTo>
                      <a:pt x="111" y="80"/>
                      <a:pt x="115" y="79"/>
                      <a:pt x="117" y="78"/>
                    </a:cubicBezTo>
                    <a:cubicBezTo>
                      <a:pt x="119" y="77"/>
                      <a:pt x="120" y="76"/>
                      <a:pt x="120" y="74"/>
                    </a:cubicBezTo>
                    <a:cubicBezTo>
                      <a:pt x="120" y="72"/>
                      <a:pt x="120" y="70"/>
                      <a:pt x="121" y="69"/>
                    </a:cubicBezTo>
                    <a:cubicBezTo>
                      <a:pt x="123" y="68"/>
                      <a:pt x="123" y="64"/>
                      <a:pt x="123" y="61"/>
                    </a:cubicBezTo>
                    <a:cubicBezTo>
                      <a:pt x="124" y="58"/>
                      <a:pt x="125" y="59"/>
                      <a:pt x="127" y="58"/>
                    </a:cubicBezTo>
                    <a:cubicBezTo>
                      <a:pt x="128" y="58"/>
                      <a:pt x="128" y="59"/>
                      <a:pt x="128" y="56"/>
                    </a:cubicBezTo>
                    <a:cubicBezTo>
                      <a:pt x="128" y="53"/>
                      <a:pt x="130" y="53"/>
                      <a:pt x="130" y="53"/>
                    </a:cubicBezTo>
                    <a:cubicBezTo>
                      <a:pt x="130" y="53"/>
                      <a:pt x="131" y="50"/>
                      <a:pt x="133" y="49"/>
                    </a:cubicBezTo>
                    <a:cubicBezTo>
                      <a:pt x="134" y="48"/>
                      <a:pt x="136" y="48"/>
                      <a:pt x="135" y="45"/>
                    </a:cubicBezTo>
                    <a:cubicBezTo>
                      <a:pt x="135" y="41"/>
                      <a:pt x="132" y="42"/>
                      <a:pt x="132" y="40"/>
                    </a:cubicBezTo>
                    <a:cubicBezTo>
                      <a:pt x="132" y="38"/>
                      <a:pt x="131" y="37"/>
                      <a:pt x="133" y="36"/>
                    </a:cubicBezTo>
                    <a:cubicBezTo>
                      <a:pt x="135" y="35"/>
                      <a:pt x="135" y="34"/>
                      <a:pt x="136" y="32"/>
                    </a:cubicBezTo>
                    <a:cubicBezTo>
                      <a:pt x="136" y="30"/>
                      <a:pt x="136" y="31"/>
                      <a:pt x="137" y="30"/>
                    </a:cubicBezTo>
                    <a:cubicBezTo>
                      <a:pt x="139" y="29"/>
                      <a:pt x="136" y="27"/>
                      <a:pt x="138" y="26"/>
                    </a:cubicBezTo>
                    <a:cubicBezTo>
                      <a:pt x="140" y="25"/>
                      <a:pt x="143" y="20"/>
                      <a:pt x="143" y="17"/>
                    </a:cubicBezTo>
                    <a:cubicBezTo>
                      <a:pt x="138" y="18"/>
                      <a:pt x="130" y="18"/>
                      <a:pt x="128" y="19"/>
                    </a:cubicBezTo>
                    <a:cubicBezTo>
                      <a:pt x="124" y="19"/>
                      <a:pt x="124" y="18"/>
                      <a:pt x="125" y="15"/>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8" name="Freeform 577">
                <a:extLst>
                  <a:ext uri="{FF2B5EF4-FFF2-40B4-BE49-F238E27FC236}">
                    <a16:creationId xmlns:a16="http://schemas.microsoft.com/office/drawing/2014/main" xmlns="" id="{4E964F61-9E1C-4C80-A722-40DAC77B0386}"/>
                  </a:ext>
                </a:extLst>
              </p:cNvPr>
              <p:cNvSpPr>
                <a:spLocks/>
              </p:cNvSpPr>
              <p:nvPr/>
            </p:nvSpPr>
            <p:spPr bwMode="auto">
              <a:xfrm>
                <a:off x="6804026" y="3570288"/>
                <a:ext cx="901700" cy="319088"/>
              </a:xfrm>
              <a:custGeom>
                <a:avLst/>
                <a:gdLst>
                  <a:gd name="T0" fmla="*/ 178 w 240"/>
                  <a:gd name="T1" fmla="*/ 57 h 85"/>
                  <a:gd name="T2" fmla="*/ 179 w 240"/>
                  <a:gd name="T3" fmla="*/ 51 h 85"/>
                  <a:gd name="T4" fmla="*/ 184 w 240"/>
                  <a:gd name="T5" fmla="*/ 47 h 85"/>
                  <a:gd name="T6" fmla="*/ 193 w 240"/>
                  <a:gd name="T7" fmla="*/ 45 h 85"/>
                  <a:gd name="T8" fmla="*/ 205 w 240"/>
                  <a:gd name="T9" fmla="*/ 35 h 85"/>
                  <a:gd name="T10" fmla="*/ 208 w 240"/>
                  <a:gd name="T11" fmla="*/ 30 h 85"/>
                  <a:gd name="T12" fmla="*/ 213 w 240"/>
                  <a:gd name="T13" fmla="*/ 27 h 85"/>
                  <a:gd name="T14" fmla="*/ 214 w 240"/>
                  <a:gd name="T15" fmla="*/ 24 h 85"/>
                  <a:gd name="T16" fmla="*/ 218 w 240"/>
                  <a:gd name="T17" fmla="*/ 27 h 85"/>
                  <a:gd name="T18" fmla="*/ 223 w 240"/>
                  <a:gd name="T19" fmla="*/ 19 h 85"/>
                  <a:gd name="T20" fmla="*/ 229 w 240"/>
                  <a:gd name="T21" fmla="*/ 20 h 85"/>
                  <a:gd name="T22" fmla="*/ 235 w 240"/>
                  <a:gd name="T23" fmla="*/ 13 h 85"/>
                  <a:gd name="T24" fmla="*/ 239 w 240"/>
                  <a:gd name="T25" fmla="*/ 8 h 85"/>
                  <a:gd name="T26" fmla="*/ 239 w 240"/>
                  <a:gd name="T27" fmla="*/ 0 h 85"/>
                  <a:gd name="T28" fmla="*/ 228 w 240"/>
                  <a:gd name="T29" fmla="*/ 2 h 85"/>
                  <a:gd name="T30" fmla="*/ 72 w 240"/>
                  <a:gd name="T31" fmla="*/ 19 h 85"/>
                  <a:gd name="T32" fmla="*/ 68 w 240"/>
                  <a:gd name="T33" fmla="*/ 21 h 85"/>
                  <a:gd name="T34" fmla="*/ 64 w 240"/>
                  <a:gd name="T35" fmla="*/ 20 h 85"/>
                  <a:gd name="T36" fmla="*/ 58 w 240"/>
                  <a:gd name="T37" fmla="*/ 21 h 85"/>
                  <a:gd name="T38" fmla="*/ 58 w 240"/>
                  <a:gd name="T39" fmla="*/ 27 h 85"/>
                  <a:gd name="T40" fmla="*/ 19 w 240"/>
                  <a:gd name="T41" fmla="*/ 29 h 85"/>
                  <a:gd name="T42" fmla="*/ 15 w 240"/>
                  <a:gd name="T43" fmla="*/ 28 h 85"/>
                  <a:gd name="T44" fmla="*/ 16 w 240"/>
                  <a:gd name="T45" fmla="*/ 34 h 85"/>
                  <a:gd name="T46" fmla="*/ 14 w 240"/>
                  <a:gd name="T47" fmla="*/ 39 h 85"/>
                  <a:gd name="T48" fmla="*/ 12 w 240"/>
                  <a:gd name="T49" fmla="*/ 45 h 85"/>
                  <a:gd name="T50" fmla="*/ 13 w 240"/>
                  <a:gd name="T51" fmla="*/ 49 h 85"/>
                  <a:gd name="T52" fmla="*/ 8 w 240"/>
                  <a:gd name="T53" fmla="*/ 58 h 85"/>
                  <a:gd name="T54" fmla="*/ 7 w 240"/>
                  <a:gd name="T55" fmla="*/ 62 h 85"/>
                  <a:gd name="T56" fmla="*/ 6 w 240"/>
                  <a:gd name="T57" fmla="*/ 64 h 85"/>
                  <a:gd name="T58" fmla="*/ 3 w 240"/>
                  <a:gd name="T59" fmla="*/ 68 h 85"/>
                  <a:gd name="T60" fmla="*/ 2 w 240"/>
                  <a:gd name="T61" fmla="*/ 72 h 85"/>
                  <a:gd name="T62" fmla="*/ 5 w 240"/>
                  <a:gd name="T63" fmla="*/ 77 h 85"/>
                  <a:gd name="T64" fmla="*/ 3 w 240"/>
                  <a:gd name="T65" fmla="*/ 81 h 85"/>
                  <a:gd name="T66" fmla="*/ 0 w 240"/>
                  <a:gd name="T67" fmla="*/ 85 h 85"/>
                  <a:gd name="T68" fmla="*/ 171 w 240"/>
                  <a:gd name="T69" fmla="*/ 68 h 85"/>
                  <a:gd name="T70" fmla="*/ 172 w 240"/>
                  <a:gd name="T71" fmla="*/ 60 h 85"/>
                  <a:gd name="T72" fmla="*/ 178 w 240"/>
                  <a:gd name="T73"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 h="85">
                    <a:moveTo>
                      <a:pt x="178" y="57"/>
                    </a:moveTo>
                    <a:cubicBezTo>
                      <a:pt x="180" y="56"/>
                      <a:pt x="179" y="53"/>
                      <a:pt x="179" y="51"/>
                    </a:cubicBezTo>
                    <a:cubicBezTo>
                      <a:pt x="178" y="48"/>
                      <a:pt x="180" y="50"/>
                      <a:pt x="184" y="47"/>
                    </a:cubicBezTo>
                    <a:cubicBezTo>
                      <a:pt x="189" y="44"/>
                      <a:pt x="191" y="48"/>
                      <a:pt x="193" y="45"/>
                    </a:cubicBezTo>
                    <a:cubicBezTo>
                      <a:pt x="196" y="43"/>
                      <a:pt x="202" y="36"/>
                      <a:pt x="205" y="35"/>
                    </a:cubicBezTo>
                    <a:cubicBezTo>
                      <a:pt x="208" y="35"/>
                      <a:pt x="208" y="32"/>
                      <a:pt x="208" y="30"/>
                    </a:cubicBezTo>
                    <a:cubicBezTo>
                      <a:pt x="208" y="28"/>
                      <a:pt x="211" y="29"/>
                      <a:pt x="213" y="27"/>
                    </a:cubicBezTo>
                    <a:cubicBezTo>
                      <a:pt x="214" y="25"/>
                      <a:pt x="212" y="24"/>
                      <a:pt x="214" y="24"/>
                    </a:cubicBezTo>
                    <a:cubicBezTo>
                      <a:pt x="216" y="24"/>
                      <a:pt x="215" y="27"/>
                      <a:pt x="218" y="27"/>
                    </a:cubicBezTo>
                    <a:cubicBezTo>
                      <a:pt x="222" y="26"/>
                      <a:pt x="220" y="22"/>
                      <a:pt x="223" y="19"/>
                    </a:cubicBezTo>
                    <a:cubicBezTo>
                      <a:pt x="226" y="15"/>
                      <a:pt x="229" y="19"/>
                      <a:pt x="229" y="20"/>
                    </a:cubicBezTo>
                    <a:cubicBezTo>
                      <a:pt x="230" y="22"/>
                      <a:pt x="233" y="17"/>
                      <a:pt x="235" y="13"/>
                    </a:cubicBezTo>
                    <a:cubicBezTo>
                      <a:pt x="236" y="10"/>
                      <a:pt x="237" y="12"/>
                      <a:pt x="239" y="8"/>
                    </a:cubicBezTo>
                    <a:cubicBezTo>
                      <a:pt x="240" y="6"/>
                      <a:pt x="240" y="3"/>
                      <a:pt x="239" y="0"/>
                    </a:cubicBezTo>
                    <a:cubicBezTo>
                      <a:pt x="236" y="0"/>
                      <a:pt x="232" y="1"/>
                      <a:pt x="228" y="2"/>
                    </a:cubicBezTo>
                    <a:cubicBezTo>
                      <a:pt x="222" y="3"/>
                      <a:pt x="125" y="17"/>
                      <a:pt x="72" y="19"/>
                    </a:cubicBezTo>
                    <a:cubicBezTo>
                      <a:pt x="72" y="19"/>
                      <a:pt x="69" y="20"/>
                      <a:pt x="68" y="21"/>
                    </a:cubicBezTo>
                    <a:cubicBezTo>
                      <a:pt x="67" y="23"/>
                      <a:pt x="66" y="21"/>
                      <a:pt x="64" y="20"/>
                    </a:cubicBezTo>
                    <a:cubicBezTo>
                      <a:pt x="62" y="19"/>
                      <a:pt x="58" y="19"/>
                      <a:pt x="58" y="21"/>
                    </a:cubicBezTo>
                    <a:cubicBezTo>
                      <a:pt x="58" y="22"/>
                      <a:pt x="60" y="27"/>
                      <a:pt x="58" y="27"/>
                    </a:cubicBezTo>
                    <a:cubicBezTo>
                      <a:pt x="55" y="27"/>
                      <a:pt x="27" y="30"/>
                      <a:pt x="19" y="29"/>
                    </a:cubicBezTo>
                    <a:cubicBezTo>
                      <a:pt x="19" y="29"/>
                      <a:pt x="18" y="29"/>
                      <a:pt x="15" y="28"/>
                    </a:cubicBezTo>
                    <a:cubicBezTo>
                      <a:pt x="12" y="28"/>
                      <a:pt x="16" y="33"/>
                      <a:pt x="16" y="34"/>
                    </a:cubicBezTo>
                    <a:cubicBezTo>
                      <a:pt x="15" y="35"/>
                      <a:pt x="16" y="37"/>
                      <a:pt x="14" y="39"/>
                    </a:cubicBezTo>
                    <a:cubicBezTo>
                      <a:pt x="12" y="40"/>
                      <a:pt x="14" y="43"/>
                      <a:pt x="12" y="45"/>
                    </a:cubicBezTo>
                    <a:cubicBezTo>
                      <a:pt x="11" y="46"/>
                      <a:pt x="12" y="46"/>
                      <a:pt x="13" y="49"/>
                    </a:cubicBezTo>
                    <a:cubicBezTo>
                      <a:pt x="13" y="51"/>
                      <a:pt x="11" y="57"/>
                      <a:pt x="8" y="58"/>
                    </a:cubicBezTo>
                    <a:cubicBezTo>
                      <a:pt x="6" y="59"/>
                      <a:pt x="9" y="61"/>
                      <a:pt x="7" y="62"/>
                    </a:cubicBezTo>
                    <a:cubicBezTo>
                      <a:pt x="6" y="63"/>
                      <a:pt x="6" y="62"/>
                      <a:pt x="6" y="64"/>
                    </a:cubicBezTo>
                    <a:cubicBezTo>
                      <a:pt x="5" y="66"/>
                      <a:pt x="5" y="67"/>
                      <a:pt x="3" y="68"/>
                    </a:cubicBezTo>
                    <a:cubicBezTo>
                      <a:pt x="1" y="69"/>
                      <a:pt x="2" y="70"/>
                      <a:pt x="2" y="72"/>
                    </a:cubicBezTo>
                    <a:cubicBezTo>
                      <a:pt x="2" y="74"/>
                      <a:pt x="5" y="73"/>
                      <a:pt x="5" y="77"/>
                    </a:cubicBezTo>
                    <a:cubicBezTo>
                      <a:pt x="6" y="80"/>
                      <a:pt x="4" y="80"/>
                      <a:pt x="3" y="81"/>
                    </a:cubicBezTo>
                    <a:cubicBezTo>
                      <a:pt x="1" y="82"/>
                      <a:pt x="0" y="85"/>
                      <a:pt x="0" y="85"/>
                    </a:cubicBezTo>
                    <a:cubicBezTo>
                      <a:pt x="45" y="82"/>
                      <a:pt x="125" y="73"/>
                      <a:pt x="171" y="68"/>
                    </a:cubicBezTo>
                    <a:cubicBezTo>
                      <a:pt x="171" y="65"/>
                      <a:pt x="172" y="61"/>
                      <a:pt x="172" y="60"/>
                    </a:cubicBezTo>
                    <a:cubicBezTo>
                      <a:pt x="172" y="58"/>
                      <a:pt x="177" y="59"/>
                      <a:pt x="178" y="5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9" name="Freeform 754">
                <a:extLst>
                  <a:ext uri="{FF2B5EF4-FFF2-40B4-BE49-F238E27FC236}">
                    <a16:creationId xmlns:a16="http://schemas.microsoft.com/office/drawing/2014/main" xmlns="" id="{7573BD19-076B-44D7-846A-B5B75E177205}"/>
                  </a:ext>
                </a:extLst>
              </p:cNvPr>
              <p:cNvSpPr>
                <a:spLocks/>
              </p:cNvSpPr>
              <p:nvPr/>
            </p:nvSpPr>
            <p:spPr bwMode="auto">
              <a:xfrm>
                <a:off x="8312151" y="2227263"/>
                <a:ext cx="184150" cy="349250"/>
              </a:xfrm>
              <a:custGeom>
                <a:avLst/>
                <a:gdLst>
                  <a:gd name="T0" fmla="*/ 0 w 49"/>
                  <a:gd name="T1" fmla="*/ 20 h 93"/>
                  <a:gd name="T2" fmla="*/ 1 w 49"/>
                  <a:gd name="T3" fmla="*/ 27 h 93"/>
                  <a:gd name="T4" fmla="*/ 4 w 49"/>
                  <a:gd name="T5" fmla="*/ 32 h 93"/>
                  <a:gd name="T6" fmla="*/ 7 w 49"/>
                  <a:gd name="T7" fmla="*/ 40 h 93"/>
                  <a:gd name="T8" fmla="*/ 7 w 49"/>
                  <a:gd name="T9" fmla="*/ 47 h 93"/>
                  <a:gd name="T10" fmla="*/ 9 w 49"/>
                  <a:gd name="T11" fmla="*/ 56 h 93"/>
                  <a:gd name="T12" fmla="*/ 11 w 49"/>
                  <a:gd name="T13" fmla="*/ 64 h 93"/>
                  <a:gd name="T14" fmla="*/ 14 w 49"/>
                  <a:gd name="T15" fmla="*/ 64 h 93"/>
                  <a:gd name="T16" fmla="*/ 17 w 49"/>
                  <a:gd name="T17" fmla="*/ 75 h 93"/>
                  <a:gd name="T18" fmla="*/ 21 w 49"/>
                  <a:gd name="T19" fmla="*/ 92 h 93"/>
                  <a:gd name="T20" fmla="*/ 41 w 49"/>
                  <a:gd name="T21" fmla="*/ 87 h 93"/>
                  <a:gd name="T22" fmla="*/ 38 w 49"/>
                  <a:gd name="T23" fmla="*/ 82 h 93"/>
                  <a:gd name="T24" fmla="*/ 39 w 49"/>
                  <a:gd name="T25" fmla="*/ 74 h 93"/>
                  <a:gd name="T26" fmla="*/ 37 w 49"/>
                  <a:gd name="T27" fmla="*/ 64 h 93"/>
                  <a:gd name="T28" fmla="*/ 39 w 49"/>
                  <a:gd name="T29" fmla="*/ 44 h 93"/>
                  <a:gd name="T30" fmla="*/ 39 w 49"/>
                  <a:gd name="T31" fmla="*/ 34 h 93"/>
                  <a:gd name="T32" fmla="*/ 48 w 49"/>
                  <a:gd name="T33" fmla="*/ 19 h 93"/>
                  <a:gd name="T34" fmla="*/ 44 w 49"/>
                  <a:gd name="T35" fmla="*/ 13 h 93"/>
                  <a:gd name="T36" fmla="*/ 45 w 49"/>
                  <a:gd name="T37" fmla="*/ 3 h 93"/>
                  <a:gd name="T38" fmla="*/ 45 w 49"/>
                  <a:gd name="T39" fmla="*/ 0 h 93"/>
                  <a:gd name="T40" fmla="*/ 0 w 49"/>
                  <a:gd name="T41" fmla="*/ 13 h 93"/>
                  <a:gd name="T42" fmla="*/ 0 w 49"/>
                  <a:gd name="T43" fmla="*/ 2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93">
                    <a:moveTo>
                      <a:pt x="0" y="20"/>
                    </a:moveTo>
                    <a:cubicBezTo>
                      <a:pt x="1" y="22"/>
                      <a:pt x="1" y="25"/>
                      <a:pt x="1" y="27"/>
                    </a:cubicBezTo>
                    <a:cubicBezTo>
                      <a:pt x="2" y="30"/>
                      <a:pt x="3" y="30"/>
                      <a:pt x="4" y="32"/>
                    </a:cubicBezTo>
                    <a:cubicBezTo>
                      <a:pt x="5" y="33"/>
                      <a:pt x="7" y="38"/>
                      <a:pt x="7" y="40"/>
                    </a:cubicBezTo>
                    <a:cubicBezTo>
                      <a:pt x="7" y="42"/>
                      <a:pt x="6" y="44"/>
                      <a:pt x="7" y="47"/>
                    </a:cubicBezTo>
                    <a:cubicBezTo>
                      <a:pt x="8" y="50"/>
                      <a:pt x="9" y="55"/>
                      <a:pt x="9" y="56"/>
                    </a:cubicBezTo>
                    <a:cubicBezTo>
                      <a:pt x="9" y="58"/>
                      <a:pt x="9" y="63"/>
                      <a:pt x="11" y="64"/>
                    </a:cubicBezTo>
                    <a:cubicBezTo>
                      <a:pt x="13" y="64"/>
                      <a:pt x="13" y="61"/>
                      <a:pt x="14" y="64"/>
                    </a:cubicBezTo>
                    <a:cubicBezTo>
                      <a:pt x="15" y="66"/>
                      <a:pt x="16" y="71"/>
                      <a:pt x="17" y="75"/>
                    </a:cubicBezTo>
                    <a:cubicBezTo>
                      <a:pt x="18" y="80"/>
                      <a:pt x="21" y="92"/>
                      <a:pt x="21" y="92"/>
                    </a:cubicBezTo>
                    <a:cubicBezTo>
                      <a:pt x="22" y="93"/>
                      <a:pt x="41" y="87"/>
                      <a:pt x="41" y="87"/>
                    </a:cubicBezTo>
                    <a:cubicBezTo>
                      <a:pt x="39" y="87"/>
                      <a:pt x="39" y="84"/>
                      <a:pt x="38" y="82"/>
                    </a:cubicBezTo>
                    <a:cubicBezTo>
                      <a:pt x="37" y="79"/>
                      <a:pt x="39" y="77"/>
                      <a:pt x="39" y="74"/>
                    </a:cubicBezTo>
                    <a:cubicBezTo>
                      <a:pt x="40" y="72"/>
                      <a:pt x="40" y="70"/>
                      <a:pt x="37" y="64"/>
                    </a:cubicBezTo>
                    <a:cubicBezTo>
                      <a:pt x="35" y="57"/>
                      <a:pt x="38" y="48"/>
                      <a:pt x="39" y="44"/>
                    </a:cubicBezTo>
                    <a:cubicBezTo>
                      <a:pt x="40" y="41"/>
                      <a:pt x="47" y="37"/>
                      <a:pt x="39" y="34"/>
                    </a:cubicBezTo>
                    <a:cubicBezTo>
                      <a:pt x="32" y="30"/>
                      <a:pt x="46" y="21"/>
                      <a:pt x="48" y="19"/>
                    </a:cubicBezTo>
                    <a:cubicBezTo>
                      <a:pt x="49" y="17"/>
                      <a:pt x="46" y="15"/>
                      <a:pt x="44" y="13"/>
                    </a:cubicBezTo>
                    <a:cubicBezTo>
                      <a:pt x="42" y="11"/>
                      <a:pt x="45" y="5"/>
                      <a:pt x="45" y="3"/>
                    </a:cubicBezTo>
                    <a:cubicBezTo>
                      <a:pt x="45" y="2"/>
                      <a:pt x="45" y="0"/>
                      <a:pt x="45" y="0"/>
                    </a:cubicBezTo>
                    <a:cubicBezTo>
                      <a:pt x="45" y="2"/>
                      <a:pt x="21" y="8"/>
                      <a:pt x="0" y="13"/>
                    </a:cubicBezTo>
                    <a:cubicBezTo>
                      <a:pt x="0" y="15"/>
                      <a:pt x="0" y="19"/>
                      <a:pt x="0" y="2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8" name="Freeform 755">
              <a:extLst>
                <a:ext uri="{FF2B5EF4-FFF2-40B4-BE49-F238E27FC236}">
                  <a16:creationId xmlns:a16="http://schemas.microsoft.com/office/drawing/2014/main" xmlns="" id="{35A76D24-44DB-4553-81BC-CBA8AD1BB78E}"/>
                </a:ext>
              </a:extLst>
            </p:cNvPr>
            <p:cNvSpPr>
              <a:spLocks noEditPoints="1"/>
            </p:cNvSpPr>
            <p:nvPr/>
          </p:nvSpPr>
          <p:spPr bwMode="auto">
            <a:xfrm>
              <a:off x="8307388" y="2219326"/>
              <a:ext cx="188913" cy="357188"/>
            </a:xfrm>
            <a:custGeom>
              <a:avLst/>
              <a:gdLst>
                <a:gd name="T0" fmla="*/ 22 w 50"/>
                <a:gd name="T1" fmla="*/ 95 h 95"/>
                <a:gd name="T2" fmla="*/ 18 w 50"/>
                <a:gd name="T3" fmla="*/ 77 h 95"/>
                <a:gd name="T4" fmla="*/ 14 w 50"/>
                <a:gd name="T5" fmla="*/ 65 h 95"/>
                <a:gd name="T6" fmla="*/ 12 w 50"/>
                <a:gd name="T7" fmla="*/ 66 h 95"/>
                <a:gd name="T8" fmla="*/ 9 w 50"/>
                <a:gd name="T9" fmla="*/ 58 h 95"/>
                <a:gd name="T10" fmla="*/ 7 w 50"/>
                <a:gd name="T11" fmla="*/ 44 h 95"/>
                <a:gd name="T12" fmla="*/ 5 w 50"/>
                <a:gd name="T13" fmla="*/ 34 h 95"/>
                <a:gd name="T14" fmla="*/ 2 w 50"/>
                <a:gd name="T15" fmla="*/ 29 h 95"/>
                <a:gd name="T16" fmla="*/ 1 w 50"/>
                <a:gd name="T17" fmla="*/ 22 h 95"/>
                <a:gd name="T18" fmla="*/ 0 w 50"/>
                <a:gd name="T19" fmla="*/ 15 h 95"/>
                <a:gd name="T20" fmla="*/ 46 w 50"/>
                <a:gd name="T21" fmla="*/ 2 h 95"/>
                <a:gd name="T22" fmla="*/ 46 w 50"/>
                <a:gd name="T23" fmla="*/ 2 h 95"/>
                <a:gd name="T24" fmla="*/ 46 w 50"/>
                <a:gd name="T25" fmla="*/ 8 h 95"/>
                <a:gd name="T26" fmla="*/ 46 w 50"/>
                <a:gd name="T27" fmla="*/ 16 h 95"/>
                <a:gd name="T28" fmla="*/ 47 w 50"/>
                <a:gd name="T29" fmla="*/ 23 h 95"/>
                <a:gd name="T30" fmla="*/ 40 w 50"/>
                <a:gd name="T31" fmla="*/ 35 h 95"/>
                <a:gd name="T32" fmla="*/ 42 w 50"/>
                <a:gd name="T33" fmla="*/ 44 h 95"/>
                <a:gd name="T34" fmla="*/ 40 w 50"/>
                <a:gd name="T35" fmla="*/ 47 h 95"/>
                <a:gd name="T36" fmla="*/ 41 w 50"/>
                <a:gd name="T37" fmla="*/ 76 h 95"/>
                <a:gd name="T38" fmla="*/ 40 w 50"/>
                <a:gd name="T39" fmla="*/ 79 h 95"/>
                <a:gd name="T40" fmla="*/ 40 w 50"/>
                <a:gd name="T41" fmla="*/ 86 h 95"/>
                <a:gd name="T42" fmla="*/ 43 w 50"/>
                <a:gd name="T43" fmla="*/ 89 h 95"/>
                <a:gd name="T44" fmla="*/ 22 w 50"/>
                <a:gd name="T45" fmla="*/ 95 h 95"/>
                <a:gd name="T46" fmla="*/ 15 w 50"/>
                <a:gd name="T47" fmla="*/ 66 h 95"/>
                <a:gd name="T48" fmla="*/ 20 w 50"/>
                <a:gd name="T49" fmla="*/ 83 h 95"/>
                <a:gd name="T50" fmla="*/ 41 w 50"/>
                <a:gd name="T51" fmla="*/ 89 h 95"/>
                <a:gd name="T52" fmla="*/ 39 w 50"/>
                <a:gd name="T53" fmla="*/ 84 h 95"/>
                <a:gd name="T54" fmla="*/ 40 w 50"/>
                <a:gd name="T55" fmla="*/ 76 h 95"/>
                <a:gd name="T56" fmla="*/ 38 w 50"/>
                <a:gd name="T57" fmla="*/ 66 h 95"/>
                <a:gd name="T58" fmla="*/ 40 w 50"/>
                <a:gd name="T59" fmla="*/ 46 h 95"/>
                <a:gd name="T60" fmla="*/ 43 w 50"/>
                <a:gd name="T61" fmla="*/ 39 h 95"/>
                <a:gd name="T62" fmla="*/ 38 w 50"/>
                <a:gd name="T63" fmla="*/ 33 h 95"/>
                <a:gd name="T64" fmla="*/ 48 w 50"/>
                <a:gd name="T65" fmla="*/ 21 h 95"/>
                <a:gd name="T66" fmla="*/ 45 w 50"/>
                <a:gd name="T67" fmla="*/ 15 h 95"/>
                <a:gd name="T68" fmla="*/ 46 w 50"/>
                <a:gd name="T69" fmla="*/ 5 h 95"/>
                <a:gd name="T70" fmla="*/ 1 w 50"/>
                <a:gd name="T71" fmla="*/ 15 h 95"/>
                <a:gd name="T72" fmla="*/ 2 w 50"/>
                <a:gd name="T73" fmla="*/ 26 h 95"/>
                <a:gd name="T74" fmla="*/ 4 w 50"/>
                <a:gd name="T75" fmla="*/ 32 h 95"/>
                <a:gd name="T76" fmla="*/ 8 w 50"/>
                <a:gd name="T77" fmla="*/ 42 h 95"/>
                <a:gd name="T78" fmla="*/ 8 w 50"/>
                <a:gd name="T79" fmla="*/ 49 h 95"/>
                <a:gd name="T80" fmla="*/ 12 w 50"/>
                <a:gd name="T81" fmla="*/ 65 h 95"/>
                <a:gd name="T82" fmla="*/ 13 w 50"/>
                <a:gd name="T83" fmla="*/ 6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95">
                  <a:moveTo>
                    <a:pt x="22" y="95"/>
                  </a:moveTo>
                  <a:cubicBezTo>
                    <a:pt x="22" y="95"/>
                    <a:pt x="22" y="95"/>
                    <a:pt x="22" y="95"/>
                  </a:cubicBezTo>
                  <a:cubicBezTo>
                    <a:pt x="22" y="94"/>
                    <a:pt x="21" y="91"/>
                    <a:pt x="19" y="83"/>
                  </a:cubicBezTo>
                  <a:cubicBezTo>
                    <a:pt x="19" y="81"/>
                    <a:pt x="18" y="79"/>
                    <a:pt x="18" y="77"/>
                  </a:cubicBezTo>
                  <a:cubicBezTo>
                    <a:pt x="17" y="71"/>
                    <a:pt x="16" y="68"/>
                    <a:pt x="15" y="66"/>
                  </a:cubicBezTo>
                  <a:cubicBezTo>
                    <a:pt x="14" y="65"/>
                    <a:pt x="14" y="65"/>
                    <a:pt x="14" y="65"/>
                  </a:cubicBezTo>
                  <a:cubicBezTo>
                    <a:pt x="14" y="65"/>
                    <a:pt x="14" y="65"/>
                    <a:pt x="14" y="65"/>
                  </a:cubicBezTo>
                  <a:cubicBezTo>
                    <a:pt x="13" y="66"/>
                    <a:pt x="13" y="66"/>
                    <a:pt x="12" y="66"/>
                  </a:cubicBezTo>
                  <a:cubicBezTo>
                    <a:pt x="12" y="66"/>
                    <a:pt x="12" y="66"/>
                    <a:pt x="12" y="66"/>
                  </a:cubicBezTo>
                  <a:cubicBezTo>
                    <a:pt x="10" y="65"/>
                    <a:pt x="9" y="61"/>
                    <a:pt x="9" y="58"/>
                  </a:cubicBezTo>
                  <a:cubicBezTo>
                    <a:pt x="9" y="57"/>
                    <a:pt x="8" y="52"/>
                    <a:pt x="7" y="49"/>
                  </a:cubicBezTo>
                  <a:cubicBezTo>
                    <a:pt x="7" y="47"/>
                    <a:pt x="7" y="46"/>
                    <a:pt x="7" y="44"/>
                  </a:cubicBezTo>
                  <a:cubicBezTo>
                    <a:pt x="7" y="44"/>
                    <a:pt x="8" y="43"/>
                    <a:pt x="8" y="42"/>
                  </a:cubicBezTo>
                  <a:cubicBezTo>
                    <a:pt x="7" y="40"/>
                    <a:pt x="6" y="35"/>
                    <a:pt x="5" y="34"/>
                  </a:cubicBezTo>
                  <a:cubicBezTo>
                    <a:pt x="5" y="33"/>
                    <a:pt x="4" y="33"/>
                    <a:pt x="4" y="33"/>
                  </a:cubicBezTo>
                  <a:cubicBezTo>
                    <a:pt x="3" y="32"/>
                    <a:pt x="2" y="31"/>
                    <a:pt x="2" y="29"/>
                  </a:cubicBezTo>
                  <a:cubicBezTo>
                    <a:pt x="2" y="28"/>
                    <a:pt x="2" y="27"/>
                    <a:pt x="2" y="26"/>
                  </a:cubicBezTo>
                  <a:cubicBezTo>
                    <a:pt x="2" y="24"/>
                    <a:pt x="2" y="23"/>
                    <a:pt x="1" y="22"/>
                  </a:cubicBezTo>
                  <a:cubicBezTo>
                    <a:pt x="0" y="21"/>
                    <a:pt x="0" y="18"/>
                    <a:pt x="0" y="15"/>
                  </a:cubicBezTo>
                  <a:cubicBezTo>
                    <a:pt x="0" y="15"/>
                    <a:pt x="0" y="15"/>
                    <a:pt x="0" y="15"/>
                  </a:cubicBezTo>
                  <a:cubicBezTo>
                    <a:pt x="0" y="15"/>
                    <a:pt x="0" y="15"/>
                    <a:pt x="0" y="15"/>
                  </a:cubicBezTo>
                  <a:cubicBezTo>
                    <a:pt x="42" y="5"/>
                    <a:pt x="46" y="2"/>
                    <a:pt x="46" y="2"/>
                  </a:cubicBezTo>
                  <a:cubicBezTo>
                    <a:pt x="46" y="0"/>
                    <a:pt x="46" y="0"/>
                    <a:pt x="46" y="0"/>
                  </a:cubicBezTo>
                  <a:cubicBezTo>
                    <a:pt x="46" y="2"/>
                    <a:pt x="46" y="2"/>
                    <a:pt x="46" y="2"/>
                  </a:cubicBezTo>
                  <a:cubicBezTo>
                    <a:pt x="46" y="2"/>
                    <a:pt x="47" y="4"/>
                    <a:pt x="47" y="5"/>
                  </a:cubicBezTo>
                  <a:cubicBezTo>
                    <a:pt x="47" y="6"/>
                    <a:pt x="46" y="7"/>
                    <a:pt x="46" y="8"/>
                  </a:cubicBezTo>
                  <a:cubicBezTo>
                    <a:pt x="45" y="10"/>
                    <a:pt x="44" y="13"/>
                    <a:pt x="45" y="15"/>
                  </a:cubicBezTo>
                  <a:cubicBezTo>
                    <a:pt x="46" y="15"/>
                    <a:pt x="46" y="15"/>
                    <a:pt x="46" y="16"/>
                  </a:cubicBezTo>
                  <a:cubicBezTo>
                    <a:pt x="48" y="18"/>
                    <a:pt x="50" y="20"/>
                    <a:pt x="49" y="21"/>
                  </a:cubicBezTo>
                  <a:cubicBezTo>
                    <a:pt x="48" y="22"/>
                    <a:pt x="48" y="22"/>
                    <a:pt x="47" y="23"/>
                  </a:cubicBezTo>
                  <a:cubicBezTo>
                    <a:pt x="44" y="25"/>
                    <a:pt x="38" y="30"/>
                    <a:pt x="38" y="33"/>
                  </a:cubicBezTo>
                  <a:cubicBezTo>
                    <a:pt x="38" y="34"/>
                    <a:pt x="39" y="35"/>
                    <a:pt x="40" y="35"/>
                  </a:cubicBezTo>
                  <a:cubicBezTo>
                    <a:pt x="42" y="36"/>
                    <a:pt x="43" y="37"/>
                    <a:pt x="44" y="39"/>
                  </a:cubicBezTo>
                  <a:cubicBezTo>
                    <a:pt x="44" y="40"/>
                    <a:pt x="43" y="42"/>
                    <a:pt x="42" y="44"/>
                  </a:cubicBezTo>
                  <a:cubicBezTo>
                    <a:pt x="41" y="45"/>
                    <a:pt x="41" y="46"/>
                    <a:pt x="40" y="46"/>
                  </a:cubicBezTo>
                  <a:cubicBezTo>
                    <a:pt x="40" y="47"/>
                    <a:pt x="40" y="47"/>
                    <a:pt x="40" y="47"/>
                  </a:cubicBezTo>
                  <a:cubicBezTo>
                    <a:pt x="39" y="50"/>
                    <a:pt x="36" y="60"/>
                    <a:pt x="39" y="66"/>
                  </a:cubicBezTo>
                  <a:cubicBezTo>
                    <a:pt x="41" y="72"/>
                    <a:pt x="41" y="74"/>
                    <a:pt x="41" y="76"/>
                  </a:cubicBezTo>
                  <a:cubicBezTo>
                    <a:pt x="41" y="76"/>
                    <a:pt x="41" y="76"/>
                    <a:pt x="41" y="76"/>
                  </a:cubicBezTo>
                  <a:cubicBezTo>
                    <a:pt x="40" y="78"/>
                    <a:pt x="40" y="78"/>
                    <a:pt x="40" y="79"/>
                  </a:cubicBezTo>
                  <a:cubicBezTo>
                    <a:pt x="39" y="81"/>
                    <a:pt x="39" y="82"/>
                    <a:pt x="39" y="83"/>
                  </a:cubicBezTo>
                  <a:cubicBezTo>
                    <a:pt x="40" y="84"/>
                    <a:pt x="40" y="85"/>
                    <a:pt x="40" y="86"/>
                  </a:cubicBezTo>
                  <a:cubicBezTo>
                    <a:pt x="41" y="87"/>
                    <a:pt x="41" y="89"/>
                    <a:pt x="42" y="89"/>
                  </a:cubicBezTo>
                  <a:cubicBezTo>
                    <a:pt x="43" y="89"/>
                    <a:pt x="43" y="89"/>
                    <a:pt x="43" y="89"/>
                  </a:cubicBezTo>
                  <a:cubicBezTo>
                    <a:pt x="42" y="89"/>
                    <a:pt x="42" y="89"/>
                    <a:pt x="42" y="89"/>
                  </a:cubicBezTo>
                  <a:cubicBezTo>
                    <a:pt x="41" y="90"/>
                    <a:pt x="24" y="95"/>
                    <a:pt x="22" y="95"/>
                  </a:cubicBezTo>
                  <a:close/>
                  <a:moveTo>
                    <a:pt x="14" y="65"/>
                  </a:moveTo>
                  <a:cubicBezTo>
                    <a:pt x="15" y="65"/>
                    <a:pt x="15" y="65"/>
                    <a:pt x="15" y="66"/>
                  </a:cubicBezTo>
                  <a:cubicBezTo>
                    <a:pt x="16" y="68"/>
                    <a:pt x="18" y="73"/>
                    <a:pt x="19" y="77"/>
                  </a:cubicBezTo>
                  <a:cubicBezTo>
                    <a:pt x="19" y="79"/>
                    <a:pt x="20" y="81"/>
                    <a:pt x="20" y="83"/>
                  </a:cubicBezTo>
                  <a:cubicBezTo>
                    <a:pt x="21" y="87"/>
                    <a:pt x="22" y="93"/>
                    <a:pt x="23" y="94"/>
                  </a:cubicBezTo>
                  <a:cubicBezTo>
                    <a:pt x="24" y="94"/>
                    <a:pt x="35" y="91"/>
                    <a:pt x="41" y="89"/>
                  </a:cubicBezTo>
                  <a:cubicBezTo>
                    <a:pt x="40" y="89"/>
                    <a:pt x="40" y="87"/>
                    <a:pt x="40" y="86"/>
                  </a:cubicBezTo>
                  <a:cubicBezTo>
                    <a:pt x="39" y="85"/>
                    <a:pt x="39" y="84"/>
                    <a:pt x="39" y="84"/>
                  </a:cubicBezTo>
                  <a:cubicBezTo>
                    <a:pt x="38" y="82"/>
                    <a:pt x="39" y="81"/>
                    <a:pt x="39" y="79"/>
                  </a:cubicBezTo>
                  <a:cubicBezTo>
                    <a:pt x="40" y="78"/>
                    <a:pt x="40" y="77"/>
                    <a:pt x="40" y="76"/>
                  </a:cubicBezTo>
                  <a:cubicBezTo>
                    <a:pt x="40" y="76"/>
                    <a:pt x="40" y="76"/>
                    <a:pt x="40" y="76"/>
                  </a:cubicBezTo>
                  <a:cubicBezTo>
                    <a:pt x="40" y="74"/>
                    <a:pt x="41" y="72"/>
                    <a:pt x="38" y="66"/>
                  </a:cubicBezTo>
                  <a:cubicBezTo>
                    <a:pt x="36" y="60"/>
                    <a:pt x="39" y="50"/>
                    <a:pt x="40" y="47"/>
                  </a:cubicBezTo>
                  <a:cubicBezTo>
                    <a:pt x="40" y="46"/>
                    <a:pt x="40" y="46"/>
                    <a:pt x="40" y="46"/>
                  </a:cubicBezTo>
                  <a:cubicBezTo>
                    <a:pt x="40" y="45"/>
                    <a:pt x="41" y="44"/>
                    <a:pt x="42" y="43"/>
                  </a:cubicBezTo>
                  <a:cubicBezTo>
                    <a:pt x="43" y="42"/>
                    <a:pt x="44" y="40"/>
                    <a:pt x="43" y="39"/>
                  </a:cubicBezTo>
                  <a:cubicBezTo>
                    <a:pt x="43" y="38"/>
                    <a:pt x="42" y="37"/>
                    <a:pt x="40" y="36"/>
                  </a:cubicBezTo>
                  <a:cubicBezTo>
                    <a:pt x="39" y="35"/>
                    <a:pt x="38" y="34"/>
                    <a:pt x="38" y="33"/>
                  </a:cubicBezTo>
                  <a:cubicBezTo>
                    <a:pt x="37" y="30"/>
                    <a:pt x="43" y="25"/>
                    <a:pt x="46" y="22"/>
                  </a:cubicBezTo>
                  <a:cubicBezTo>
                    <a:pt x="47" y="22"/>
                    <a:pt x="48" y="21"/>
                    <a:pt x="48" y="21"/>
                  </a:cubicBezTo>
                  <a:cubicBezTo>
                    <a:pt x="49" y="20"/>
                    <a:pt x="48" y="18"/>
                    <a:pt x="46" y="16"/>
                  </a:cubicBezTo>
                  <a:cubicBezTo>
                    <a:pt x="46" y="16"/>
                    <a:pt x="45" y="15"/>
                    <a:pt x="45" y="15"/>
                  </a:cubicBezTo>
                  <a:cubicBezTo>
                    <a:pt x="43" y="13"/>
                    <a:pt x="45" y="10"/>
                    <a:pt x="45" y="7"/>
                  </a:cubicBezTo>
                  <a:cubicBezTo>
                    <a:pt x="46" y="7"/>
                    <a:pt x="46" y="6"/>
                    <a:pt x="46" y="5"/>
                  </a:cubicBezTo>
                  <a:cubicBezTo>
                    <a:pt x="46" y="4"/>
                    <a:pt x="46" y="3"/>
                    <a:pt x="46" y="2"/>
                  </a:cubicBezTo>
                  <a:cubicBezTo>
                    <a:pt x="44" y="3"/>
                    <a:pt x="37" y="6"/>
                    <a:pt x="1" y="15"/>
                  </a:cubicBezTo>
                  <a:cubicBezTo>
                    <a:pt x="1" y="19"/>
                    <a:pt x="1" y="21"/>
                    <a:pt x="2" y="22"/>
                  </a:cubicBezTo>
                  <a:cubicBezTo>
                    <a:pt x="2" y="23"/>
                    <a:pt x="2" y="24"/>
                    <a:pt x="2" y="26"/>
                  </a:cubicBezTo>
                  <a:cubicBezTo>
                    <a:pt x="2" y="27"/>
                    <a:pt x="2" y="28"/>
                    <a:pt x="3" y="29"/>
                  </a:cubicBezTo>
                  <a:cubicBezTo>
                    <a:pt x="3" y="31"/>
                    <a:pt x="4" y="32"/>
                    <a:pt x="4" y="32"/>
                  </a:cubicBezTo>
                  <a:cubicBezTo>
                    <a:pt x="5" y="33"/>
                    <a:pt x="5" y="33"/>
                    <a:pt x="6" y="34"/>
                  </a:cubicBezTo>
                  <a:cubicBezTo>
                    <a:pt x="7" y="35"/>
                    <a:pt x="8" y="40"/>
                    <a:pt x="8" y="42"/>
                  </a:cubicBezTo>
                  <a:cubicBezTo>
                    <a:pt x="8" y="43"/>
                    <a:pt x="8" y="44"/>
                    <a:pt x="8" y="45"/>
                  </a:cubicBezTo>
                  <a:cubicBezTo>
                    <a:pt x="8" y="46"/>
                    <a:pt x="7" y="47"/>
                    <a:pt x="8" y="49"/>
                  </a:cubicBezTo>
                  <a:cubicBezTo>
                    <a:pt x="9" y="52"/>
                    <a:pt x="10" y="57"/>
                    <a:pt x="10" y="58"/>
                  </a:cubicBezTo>
                  <a:cubicBezTo>
                    <a:pt x="10" y="62"/>
                    <a:pt x="10" y="65"/>
                    <a:pt x="12" y="65"/>
                  </a:cubicBezTo>
                  <a:cubicBezTo>
                    <a:pt x="12" y="65"/>
                    <a:pt x="12" y="65"/>
                    <a:pt x="12" y="65"/>
                  </a:cubicBezTo>
                  <a:cubicBezTo>
                    <a:pt x="13" y="65"/>
                    <a:pt x="13" y="65"/>
                    <a:pt x="13" y="65"/>
                  </a:cubicBezTo>
                  <a:lnTo>
                    <a:pt x="14" y="65"/>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9" name="Freeform 756">
              <a:extLst>
                <a:ext uri="{FF2B5EF4-FFF2-40B4-BE49-F238E27FC236}">
                  <a16:creationId xmlns:a16="http://schemas.microsoft.com/office/drawing/2014/main" xmlns="" id="{042ED983-D648-4ED0-827E-7010A0C21A85}"/>
                </a:ext>
              </a:extLst>
            </p:cNvPr>
            <p:cNvSpPr>
              <a:spLocks/>
            </p:cNvSpPr>
            <p:nvPr/>
          </p:nvSpPr>
          <p:spPr bwMode="auto">
            <a:xfrm>
              <a:off x="8389938" y="2486026"/>
              <a:ext cx="368300" cy="200025"/>
            </a:xfrm>
            <a:custGeom>
              <a:avLst/>
              <a:gdLst>
                <a:gd name="T0" fmla="*/ 95 w 98"/>
                <a:gd name="T1" fmla="*/ 31 h 53"/>
                <a:gd name="T2" fmla="*/ 91 w 98"/>
                <a:gd name="T3" fmla="*/ 25 h 53"/>
                <a:gd name="T4" fmla="*/ 85 w 98"/>
                <a:gd name="T5" fmla="*/ 24 h 53"/>
                <a:gd name="T6" fmla="*/ 87 w 98"/>
                <a:gd name="T7" fmla="*/ 26 h 53"/>
                <a:gd name="T8" fmla="*/ 89 w 98"/>
                <a:gd name="T9" fmla="*/ 28 h 53"/>
                <a:gd name="T10" fmla="*/ 91 w 98"/>
                <a:gd name="T11" fmla="*/ 30 h 53"/>
                <a:gd name="T12" fmla="*/ 93 w 98"/>
                <a:gd name="T13" fmla="*/ 33 h 53"/>
                <a:gd name="T14" fmla="*/ 90 w 98"/>
                <a:gd name="T15" fmla="*/ 35 h 53"/>
                <a:gd name="T16" fmla="*/ 87 w 98"/>
                <a:gd name="T17" fmla="*/ 37 h 53"/>
                <a:gd name="T18" fmla="*/ 82 w 98"/>
                <a:gd name="T19" fmla="*/ 37 h 53"/>
                <a:gd name="T20" fmla="*/ 80 w 98"/>
                <a:gd name="T21" fmla="*/ 36 h 53"/>
                <a:gd name="T22" fmla="*/ 77 w 98"/>
                <a:gd name="T23" fmla="*/ 32 h 53"/>
                <a:gd name="T24" fmla="*/ 74 w 98"/>
                <a:gd name="T25" fmla="*/ 31 h 53"/>
                <a:gd name="T26" fmla="*/ 75 w 98"/>
                <a:gd name="T27" fmla="*/ 28 h 53"/>
                <a:gd name="T28" fmla="*/ 65 w 98"/>
                <a:gd name="T29" fmla="*/ 23 h 53"/>
                <a:gd name="T30" fmla="*/ 63 w 98"/>
                <a:gd name="T31" fmla="*/ 20 h 53"/>
                <a:gd name="T32" fmla="*/ 66 w 98"/>
                <a:gd name="T33" fmla="*/ 12 h 53"/>
                <a:gd name="T34" fmla="*/ 70 w 98"/>
                <a:gd name="T35" fmla="*/ 9 h 53"/>
                <a:gd name="T36" fmla="*/ 68 w 98"/>
                <a:gd name="T37" fmla="*/ 7 h 53"/>
                <a:gd name="T38" fmla="*/ 63 w 98"/>
                <a:gd name="T39" fmla="*/ 7 h 53"/>
                <a:gd name="T40" fmla="*/ 60 w 98"/>
                <a:gd name="T41" fmla="*/ 1 h 53"/>
                <a:gd name="T42" fmla="*/ 59 w 98"/>
                <a:gd name="T43" fmla="*/ 1 h 53"/>
                <a:gd name="T44" fmla="*/ 59 w 98"/>
                <a:gd name="T45" fmla="*/ 0 h 53"/>
                <a:gd name="T46" fmla="*/ 51 w 98"/>
                <a:gd name="T47" fmla="*/ 10 h 53"/>
                <a:gd name="T48" fmla="*/ 45 w 98"/>
                <a:gd name="T49" fmla="*/ 13 h 53"/>
                <a:gd name="T50" fmla="*/ 20 w 98"/>
                <a:gd name="T51" fmla="*/ 18 h 53"/>
                <a:gd name="T52" fmla="*/ 0 w 98"/>
                <a:gd name="T53" fmla="*/ 23 h 53"/>
                <a:gd name="T54" fmla="*/ 0 w 98"/>
                <a:gd name="T55" fmla="*/ 48 h 53"/>
                <a:gd name="T56" fmla="*/ 1 w 98"/>
                <a:gd name="T57" fmla="*/ 49 h 53"/>
                <a:gd name="T58" fmla="*/ 39 w 98"/>
                <a:gd name="T59" fmla="*/ 39 h 53"/>
                <a:gd name="T60" fmla="*/ 45 w 98"/>
                <a:gd name="T61" fmla="*/ 39 h 53"/>
                <a:gd name="T62" fmla="*/ 54 w 98"/>
                <a:gd name="T63" fmla="*/ 37 h 53"/>
                <a:gd name="T64" fmla="*/ 58 w 98"/>
                <a:gd name="T65" fmla="*/ 42 h 53"/>
                <a:gd name="T66" fmla="*/ 59 w 98"/>
                <a:gd name="T67" fmla="*/ 43 h 53"/>
                <a:gd name="T68" fmla="*/ 64 w 98"/>
                <a:gd name="T69" fmla="*/ 47 h 53"/>
                <a:gd name="T70" fmla="*/ 65 w 98"/>
                <a:gd name="T71" fmla="*/ 52 h 53"/>
                <a:gd name="T72" fmla="*/ 71 w 98"/>
                <a:gd name="T73" fmla="*/ 49 h 53"/>
                <a:gd name="T74" fmla="*/ 75 w 98"/>
                <a:gd name="T75" fmla="*/ 42 h 53"/>
                <a:gd name="T76" fmla="*/ 79 w 98"/>
                <a:gd name="T77" fmla="*/ 45 h 53"/>
                <a:gd name="T78" fmla="*/ 83 w 98"/>
                <a:gd name="T79" fmla="*/ 45 h 53"/>
                <a:gd name="T80" fmla="*/ 86 w 98"/>
                <a:gd name="T81" fmla="*/ 41 h 53"/>
                <a:gd name="T82" fmla="*/ 88 w 98"/>
                <a:gd name="T83" fmla="*/ 41 h 53"/>
                <a:gd name="T84" fmla="*/ 91 w 98"/>
                <a:gd name="T85" fmla="*/ 39 h 53"/>
                <a:gd name="T86" fmla="*/ 94 w 98"/>
                <a:gd name="T87" fmla="*/ 39 h 53"/>
                <a:gd name="T88" fmla="*/ 96 w 98"/>
                <a:gd name="T89" fmla="*/ 37 h 53"/>
                <a:gd name="T90" fmla="*/ 96 w 98"/>
                <a:gd name="T91" fmla="*/ 43 h 53"/>
                <a:gd name="T92" fmla="*/ 97 w 98"/>
                <a:gd name="T93" fmla="*/ 41 h 53"/>
                <a:gd name="T94" fmla="*/ 95 w 98"/>
                <a:gd name="T95"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53">
                  <a:moveTo>
                    <a:pt x="95" y="31"/>
                  </a:moveTo>
                  <a:cubicBezTo>
                    <a:pt x="93" y="27"/>
                    <a:pt x="93" y="26"/>
                    <a:pt x="91" y="25"/>
                  </a:cubicBezTo>
                  <a:cubicBezTo>
                    <a:pt x="88" y="25"/>
                    <a:pt x="85" y="22"/>
                    <a:pt x="85" y="24"/>
                  </a:cubicBezTo>
                  <a:cubicBezTo>
                    <a:pt x="85" y="26"/>
                    <a:pt x="85" y="26"/>
                    <a:pt x="87" y="26"/>
                  </a:cubicBezTo>
                  <a:cubicBezTo>
                    <a:pt x="89" y="26"/>
                    <a:pt x="89" y="27"/>
                    <a:pt x="89" y="28"/>
                  </a:cubicBezTo>
                  <a:cubicBezTo>
                    <a:pt x="89" y="30"/>
                    <a:pt x="90" y="30"/>
                    <a:pt x="91" y="30"/>
                  </a:cubicBezTo>
                  <a:cubicBezTo>
                    <a:pt x="93" y="30"/>
                    <a:pt x="94" y="31"/>
                    <a:pt x="93" y="33"/>
                  </a:cubicBezTo>
                  <a:cubicBezTo>
                    <a:pt x="92" y="34"/>
                    <a:pt x="90" y="34"/>
                    <a:pt x="90" y="35"/>
                  </a:cubicBezTo>
                  <a:cubicBezTo>
                    <a:pt x="89" y="36"/>
                    <a:pt x="88" y="38"/>
                    <a:pt x="87" y="37"/>
                  </a:cubicBezTo>
                  <a:cubicBezTo>
                    <a:pt x="85" y="37"/>
                    <a:pt x="83" y="36"/>
                    <a:pt x="82" y="37"/>
                  </a:cubicBezTo>
                  <a:cubicBezTo>
                    <a:pt x="81" y="38"/>
                    <a:pt x="81" y="39"/>
                    <a:pt x="80" y="36"/>
                  </a:cubicBezTo>
                  <a:cubicBezTo>
                    <a:pt x="78" y="33"/>
                    <a:pt x="79" y="32"/>
                    <a:pt x="77" y="32"/>
                  </a:cubicBezTo>
                  <a:cubicBezTo>
                    <a:pt x="74" y="32"/>
                    <a:pt x="72" y="33"/>
                    <a:pt x="74" y="31"/>
                  </a:cubicBezTo>
                  <a:cubicBezTo>
                    <a:pt x="75" y="29"/>
                    <a:pt x="76" y="29"/>
                    <a:pt x="75" y="28"/>
                  </a:cubicBezTo>
                  <a:cubicBezTo>
                    <a:pt x="73" y="26"/>
                    <a:pt x="68" y="23"/>
                    <a:pt x="65" y="23"/>
                  </a:cubicBezTo>
                  <a:cubicBezTo>
                    <a:pt x="62" y="22"/>
                    <a:pt x="62" y="22"/>
                    <a:pt x="63" y="20"/>
                  </a:cubicBezTo>
                  <a:cubicBezTo>
                    <a:pt x="65" y="17"/>
                    <a:pt x="63" y="13"/>
                    <a:pt x="66" y="12"/>
                  </a:cubicBezTo>
                  <a:cubicBezTo>
                    <a:pt x="68" y="11"/>
                    <a:pt x="70" y="11"/>
                    <a:pt x="70" y="9"/>
                  </a:cubicBezTo>
                  <a:cubicBezTo>
                    <a:pt x="70" y="8"/>
                    <a:pt x="69" y="7"/>
                    <a:pt x="68" y="7"/>
                  </a:cubicBezTo>
                  <a:cubicBezTo>
                    <a:pt x="66" y="8"/>
                    <a:pt x="64" y="10"/>
                    <a:pt x="63" y="7"/>
                  </a:cubicBezTo>
                  <a:cubicBezTo>
                    <a:pt x="62" y="4"/>
                    <a:pt x="61" y="2"/>
                    <a:pt x="60" y="1"/>
                  </a:cubicBezTo>
                  <a:cubicBezTo>
                    <a:pt x="59" y="1"/>
                    <a:pt x="59" y="1"/>
                    <a:pt x="59" y="1"/>
                  </a:cubicBezTo>
                  <a:cubicBezTo>
                    <a:pt x="59" y="1"/>
                    <a:pt x="59" y="1"/>
                    <a:pt x="59" y="0"/>
                  </a:cubicBezTo>
                  <a:cubicBezTo>
                    <a:pt x="59" y="0"/>
                    <a:pt x="52" y="8"/>
                    <a:pt x="51" y="10"/>
                  </a:cubicBezTo>
                  <a:cubicBezTo>
                    <a:pt x="50" y="12"/>
                    <a:pt x="49" y="12"/>
                    <a:pt x="45" y="13"/>
                  </a:cubicBezTo>
                  <a:cubicBezTo>
                    <a:pt x="41" y="13"/>
                    <a:pt x="20" y="18"/>
                    <a:pt x="20" y="18"/>
                  </a:cubicBezTo>
                  <a:cubicBezTo>
                    <a:pt x="20" y="18"/>
                    <a:pt x="1" y="24"/>
                    <a:pt x="0" y="23"/>
                  </a:cubicBezTo>
                  <a:cubicBezTo>
                    <a:pt x="0" y="48"/>
                    <a:pt x="0" y="48"/>
                    <a:pt x="0" y="48"/>
                  </a:cubicBezTo>
                  <a:cubicBezTo>
                    <a:pt x="0" y="48"/>
                    <a:pt x="0" y="49"/>
                    <a:pt x="1" y="49"/>
                  </a:cubicBezTo>
                  <a:cubicBezTo>
                    <a:pt x="2" y="48"/>
                    <a:pt x="36" y="41"/>
                    <a:pt x="39" y="39"/>
                  </a:cubicBezTo>
                  <a:cubicBezTo>
                    <a:pt x="41" y="38"/>
                    <a:pt x="44" y="39"/>
                    <a:pt x="45" y="39"/>
                  </a:cubicBezTo>
                  <a:cubicBezTo>
                    <a:pt x="45" y="39"/>
                    <a:pt x="52" y="36"/>
                    <a:pt x="54" y="37"/>
                  </a:cubicBezTo>
                  <a:cubicBezTo>
                    <a:pt x="55" y="37"/>
                    <a:pt x="57" y="40"/>
                    <a:pt x="58" y="42"/>
                  </a:cubicBezTo>
                  <a:cubicBezTo>
                    <a:pt x="58" y="42"/>
                    <a:pt x="59" y="42"/>
                    <a:pt x="59" y="43"/>
                  </a:cubicBezTo>
                  <a:cubicBezTo>
                    <a:pt x="62" y="46"/>
                    <a:pt x="64" y="44"/>
                    <a:pt x="64" y="47"/>
                  </a:cubicBezTo>
                  <a:cubicBezTo>
                    <a:pt x="64" y="51"/>
                    <a:pt x="62" y="51"/>
                    <a:pt x="65" y="52"/>
                  </a:cubicBezTo>
                  <a:cubicBezTo>
                    <a:pt x="68" y="53"/>
                    <a:pt x="68" y="53"/>
                    <a:pt x="71" y="49"/>
                  </a:cubicBezTo>
                  <a:cubicBezTo>
                    <a:pt x="74" y="46"/>
                    <a:pt x="71" y="43"/>
                    <a:pt x="75" y="42"/>
                  </a:cubicBezTo>
                  <a:cubicBezTo>
                    <a:pt x="79" y="42"/>
                    <a:pt x="78" y="43"/>
                    <a:pt x="79" y="45"/>
                  </a:cubicBezTo>
                  <a:cubicBezTo>
                    <a:pt x="79" y="47"/>
                    <a:pt x="82" y="48"/>
                    <a:pt x="83" y="45"/>
                  </a:cubicBezTo>
                  <a:cubicBezTo>
                    <a:pt x="84" y="43"/>
                    <a:pt x="86" y="41"/>
                    <a:pt x="86" y="41"/>
                  </a:cubicBezTo>
                  <a:cubicBezTo>
                    <a:pt x="87" y="41"/>
                    <a:pt x="87" y="43"/>
                    <a:pt x="88" y="41"/>
                  </a:cubicBezTo>
                  <a:cubicBezTo>
                    <a:pt x="90" y="39"/>
                    <a:pt x="89" y="38"/>
                    <a:pt x="91" y="39"/>
                  </a:cubicBezTo>
                  <a:cubicBezTo>
                    <a:pt x="94" y="39"/>
                    <a:pt x="94" y="40"/>
                    <a:pt x="94" y="39"/>
                  </a:cubicBezTo>
                  <a:cubicBezTo>
                    <a:pt x="94" y="37"/>
                    <a:pt x="96" y="35"/>
                    <a:pt x="96" y="37"/>
                  </a:cubicBezTo>
                  <a:cubicBezTo>
                    <a:pt x="96" y="39"/>
                    <a:pt x="96" y="41"/>
                    <a:pt x="96" y="43"/>
                  </a:cubicBezTo>
                  <a:cubicBezTo>
                    <a:pt x="97" y="44"/>
                    <a:pt x="97" y="43"/>
                    <a:pt x="97" y="41"/>
                  </a:cubicBezTo>
                  <a:cubicBezTo>
                    <a:pt x="98" y="39"/>
                    <a:pt x="97" y="35"/>
                    <a:pt x="95" y="3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0" name="Freeform 757">
              <a:extLst>
                <a:ext uri="{FF2B5EF4-FFF2-40B4-BE49-F238E27FC236}">
                  <a16:creationId xmlns:a16="http://schemas.microsoft.com/office/drawing/2014/main" xmlns="" id="{FBE96BFF-D046-45CC-B06A-98BD83B68F99}"/>
                </a:ext>
              </a:extLst>
            </p:cNvPr>
            <p:cNvSpPr>
              <a:spLocks noEditPoints="1"/>
            </p:cNvSpPr>
            <p:nvPr/>
          </p:nvSpPr>
          <p:spPr bwMode="auto">
            <a:xfrm>
              <a:off x="8389938" y="2486026"/>
              <a:ext cx="368300" cy="200025"/>
            </a:xfrm>
            <a:custGeom>
              <a:avLst/>
              <a:gdLst>
                <a:gd name="T0" fmla="*/ 63 w 98"/>
                <a:gd name="T1" fmla="*/ 50 h 53"/>
                <a:gd name="T2" fmla="*/ 58 w 98"/>
                <a:gd name="T3" fmla="*/ 42 h 53"/>
                <a:gd name="T4" fmla="*/ 53 w 98"/>
                <a:gd name="T5" fmla="*/ 37 h 53"/>
                <a:gd name="T6" fmla="*/ 10 w 98"/>
                <a:gd name="T7" fmla="*/ 47 h 53"/>
                <a:gd name="T8" fmla="*/ 0 w 98"/>
                <a:gd name="T9" fmla="*/ 22 h 53"/>
                <a:gd name="T10" fmla="*/ 20 w 98"/>
                <a:gd name="T11" fmla="*/ 18 h 53"/>
                <a:gd name="T12" fmla="*/ 51 w 98"/>
                <a:gd name="T13" fmla="*/ 10 h 53"/>
                <a:gd name="T14" fmla="*/ 59 w 98"/>
                <a:gd name="T15" fmla="*/ 1 h 53"/>
                <a:gd name="T16" fmla="*/ 60 w 98"/>
                <a:gd name="T17" fmla="*/ 1 h 53"/>
                <a:gd name="T18" fmla="*/ 68 w 98"/>
                <a:gd name="T19" fmla="*/ 7 h 53"/>
                <a:gd name="T20" fmla="*/ 64 w 98"/>
                <a:gd name="T21" fmla="*/ 16 h 53"/>
                <a:gd name="T22" fmla="*/ 65 w 98"/>
                <a:gd name="T23" fmla="*/ 23 h 53"/>
                <a:gd name="T24" fmla="*/ 74 w 98"/>
                <a:gd name="T25" fmla="*/ 31 h 53"/>
                <a:gd name="T26" fmla="*/ 79 w 98"/>
                <a:gd name="T27" fmla="*/ 34 h 53"/>
                <a:gd name="T28" fmla="*/ 82 w 98"/>
                <a:gd name="T29" fmla="*/ 37 h 53"/>
                <a:gd name="T30" fmla="*/ 89 w 98"/>
                <a:gd name="T31" fmla="*/ 35 h 53"/>
                <a:gd name="T32" fmla="*/ 91 w 98"/>
                <a:gd name="T33" fmla="*/ 30 h 53"/>
                <a:gd name="T34" fmla="*/ 87 w 98"/>
                <a:gd name="T35" fmla="*/ 26 h 53"/>
                <a:gd name="T36" fmla="*/ 89 w 98"/>
                <a:gd name="T37" fmla="*/ 24 h 53"/>
                <a:gd name="T38" fmla="*/ 98 w 98"/>
                <a:gd name="T39" fmla="*/ 41 h 53"/>
                <a:gd name="T40" fmla="*/ 96 w 98"/>
                <a:gd name="T41" fmla="*/ 39 h 53"/>
                <a:gd name="T42" fmla="*/ 94 w 98"/>
                <a:gd name="T43" fmla="*/ 40 h 53"/>
                <a:gd name="T44" fmla="*/ 89 w 98"/>
                <a:gd name="T45" fmla="*/ 39 h 53"/>
                <a:gd name="T46" fmla="*/ 86 w 98"/>
                <a:gd name="T47" fmla="*/ 41 h 53"/>
                <a:gd name="T48" fmla="*/ 78 w 98"/>
                <a:gd name="T49" fmla="*/ 44 h 53"/>
                <a:gd name="T50" fmla="*/ 71 w 98"/>
                <a:gd name="T51" fmla="*/ 49 h 53"/>
                <a:gd name="T52" fmla="*/ 59 w 98"/>
                <a:gd name="T53" fmla="*/ 43 h 53"/>
                <a:gd name="T54" fmla="*/ 64 w 98"/>
                <a:gd name="T55" fmla="*/ 51 h 53"/>
                <a:gd name="T56" fmla="*/ 71 w 98"/>
                <a:gd name="T57" fmla="*/ 49 h 53"/>
                <a:gd name="T58" fmla="*/ 79 w 98"/>
                <a:gd name="T59" fmla="*/ 44 h 53"/>
                <a:gd name="T60" fmla="*/ 86 w 98"/>
                <a:gd name="T61" fmla="*/ 41 h 53"/>
                <a:gd name="T62" fmla="*/ 89 w 98"/>
                <a:gd name="T63" fmla="*/ 39 h 53"/>
                <a:gd name="T64" fmla="*/ 94 w 98"/>
                <a:gd name="T65" fmla="*/ 39 h 53"/>
                <a:gd name="T66" fmla="*/ 97 w 98"/>
                <a:gd name="T67" fmla="*/ 39 h 53"/>
                <a:gd name="T68" fmla="*/ 97 w 98"/>
                <a:gd name="T69" fmla="*/ 41 h 53"/>
                <a:gd name="T70" fmla="*/ 88 w 98"/>
                <a:gd name="T71" fmla="*/ 25 h 53"/>
                <a:gd name="T72" fmla="*/ 87 w 98"/>
                <a:gd name="T73" fmla="*/ 26 h 53"/>
                <a:gd name="T74" fmla="*/ 91 w 98"/>
                <a:gd name="T75" fmla="*/ 30 h 53"/>
                <a:gd name="T76" fmla="*/ 90 w 98"/>
                <a:gd name="T77" fmla="*/ 35 h 53"/>
                <a:gd name="T78" fmla="*/ 83 w 98"/>
                <a:gd name="T79" fmla="*/ 37 h 53"/>
                <a:gd name="T80" fmla="*/ 79 w 98"/>
                <a:gd name="T81" fmla="*/ 36 h 53"/>
                <a:gd name="T82" fmla="*/ 73 w 98"/>
                <a:gd name="T83" fmla="*/ 32 h 53"/>
                <a:gd name="T84" fmla="*/ 75 w 98"/>
                <a:gd name="T85" fmla="*/ 28 h 53"/>
                <a:gd name="T86" fmla="*/ 63 w 98"/>
                <a:gd name="T87" fmla="*/ 20 h 53"/>
                <a:gd name="T88" fmla="*/ 69 w 98"/>
                <a:gd name="T89" fmla="*/ 8 h 53"/>
                <a:gd name="T90" fmla="*/ 63 w 98"/>
                <a:gd name="T91" fmla="*/ 7 h 53"/>
                <a:gd name="T92" fmla="*/ 59 w 98"/>
                <a:gd name="T93" fmla="*/ 1 h 53"/>
                <a:gd name="T94" fmla="*/ 31 w 98"/>
                <a:gd name="T95" fmla="*/ 16 h 53"/>
                <a:gd name="T96" fmla="*/ 1 w 98"/>
                <a:gd name="T97" fmla="*/ 49 h 53"/>
                <a:gd name="T98" fmla="*/ 45 w 98"/>
                <a:gd name="T99" fmla="*/ 39 h 53"/>
                <a:gd name="T100" fmla="*/ 58 w 98"/>
                <a:gd name="T101"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53">
                  <a:moveTo>
                    <a:pt x="67" y="53"/>
                  </a:moveTo>
                  <a:cubicBezTo>
                    <a:pt x="66" y="53"/>
                    <a:pt x="66" y="52"/>
                    <a:pt x="65" y="52"/>
                  </a:cubicBezTo>
                  <a:cubicBezTo>
                    <a:pt x="64" y="52"/>
                    <a:pt x="63" y="52"/>
                    <a:pt x="63" y="51"/>
                  </a:cubicBezTo>
                  <a:cubicBezTo>
                    <a:pt x="63" y="51"/>
                    <a:pt x="63" y="51"/>
                    <a:pt x="63" y="50"/>
                  </a:cubicBezTo>
                  <a:cubicBezTo>
                    <a:pt x="64" y="49"/>
                    <a:pt x="64" y="49"/>
                    <a:pt x="64" y="47"/>
                  </a:cubicBezTo>
                  <a:cubicBezTo>
                    <a:pt x="64" y="45"/>
                    <a:pt x="63" y="45"/>
                    <a:pt x="62" y="45"/>
                  </a:cubicBezTo>
                  <a:cubicBezTo>
                    <a:pt x="61" y="45"/>
                    <a:pt x="60" y="44"/>
                    <a:pt x="59" y="43"/>
                  </a:cubicBezTo>
                  <a:cubicBezTo>
                    <a:pt x="58" y="42"/>
                    <a:pt x="58" y="42"/>
                    <a:pt x="58" y="42"/>
                  </a:cubicBezTo>
                  <a:cubicBezTo>
                    <a:pt x="58" y="42"/>
                    <a:pt x="58" y="42"/>
                    <a:pt x="58" y="42"/>
                  </a:cubicBezTo>
                  <a:cubicBezTo>
                    <a:pt x="58" y="42"/>
                    <a:pt x="58" y="42"/>
                    <a:pt x="58" y="42"/>
                  </a:cubicBezTo>
                  <a:cubicBezTo>
                    <a:pt x="56" y="39"/>
                    <a:pt x="55" y="37"/>
                    <a:pt x="54" y="37"/>
                  </a:cubicBezTo>
                  <a:cubicBezTo>
                    <a:pt x="53" y="37"/>
                    <a:pt x="53" y="37"/>
                    <a:pt x="53" y="37"/>
                  </a:cubicBezTo>
                  <a:cubicBezTo>
                    <a:pt x="51" y="37"/>
                    <a:pt x="49" y="38"/>
                    <a:pt x="47" y="39"/>
                  </a:cubicBezTo>
                  <a:cubicBezTo>
                    <a:pt x="46" y="39"/>
                    <a:pt x="45" y="40"/>
                    <a:pt x="45" y="39"/>
                  </a:cubicBezTo>
                  <a:cubicBezTo>
                    <a:pt x="42" y="39"/>
                    <a:pt x="40" y="39"/>
                    <a:pt x="39" y="39"/>
                  </a:cubicBezTo>
                  <a:cubicBezTo>
                    <a:pt x="37" y="40"/>
                    <a:pt x="21" y="44"/>
                    <a:pt x="10" y="47"/>
                  </a:cubicBezTo>
                  <a:cubicBezTo>
                    <a:pt x="5" y="48"/>
                    <a:pt x="2" y="49"/>
                    <a:pt x="1" y="49"/>
                  </a:cubicBezTo>
                  <a:cubicBezTo>
                    <a:pt x="1" y="49"/>
                    <a:pt x="1" y="49"/>
                    <a:pt x="1" y="49"/>
                  </a:cubicBezTo>
                  <a:cubicBezTo>
                    <a:pt x="0" y="49"/>
                    <a:pt x="0" y="48"/>
                    <a:pt x="0" y="48"/>
                  </a:cubicBezTo>
                  <a:cubicBezTo>
                    <a:pt x="0" y="22"/>
                    <a:pt x="0" y="22"/>
                    <a:pt x="0" y="22"/>
                  </a:cubicBezTo>
                  <a:cubicBezTo>
                    <a:pt x="1" y="23"/>
                    <a:pt x="1" y="23"/>
                    <a:pt x="1" y="23"/>
                  </a:cubicBezTo>
                  <a:cubicBezTo>
                    <a:pt x="2" y="23"/>
                    <a:pt x="14" y="20"/>
                    <a:pt x="20" y="18"/>
                  </a:cubicBezTo>
                  <a:cubicBezTo>
                    <a:pt x="20" y="18"/>
                    <a:pt x="20" y="18"/>
                    <a:pt x="20" y="18"/>
                  </a:cubicBezTo>
                  <a:cubicBezTo>
                    <a:pt x="20" y="18"/>
                    <a:pt x="20" y="18"/>
                    <a:pt x="20" y="18"/>
                  </a:cubicBezTo>
                  <a:cubicBezTo>
                    <a:pt x="20" y="18"/>
                    <a:pt x="25" y="17"/>
                    <a:pt x="31" y="16"/>
                  </a:cubicBezTo>
                  <a:cubicBezTo>
                    <a:pt x="37" y="14"/>
                    <a:pt x="43" y="13"/>
                    <a:pt x="45" y="13"/>
                  </a:cubicBezTo>
                  <a:cubicBezTo>
                    <a:pt x="46" y="12"/>
                    <a:pt x="46" y="12"/>
                    <a:pt x="46" y="12"/>
                  </a:cubicBezTo>
                  <a:cubicBezTo>
                    <a:pt x="49" y="12"/>
                    <a:pt x="50" y="12"/>
                    <a:pt x="51" y="10"/>
                  </a:cubicBezTo>
                  <a:cubicBezTo>
                    <a:pt x="52" y="8"/>
                    <a:pt x="59" y="0"/>
                    <a:pt x="59" y="0"/>
                  </a:cubicBezTo>
                  <a:cubicBezTo>
                    <a:pt x="59" y="0"/>
                    <a:pt x="59" y="0"/>
                    <a:pt x="59" y="0"/>
                  </a:cubicBezTo>
                  <a:cubicBezTo>
                    <a:pt x="59" y="1"/>
                    <a:pt x="59" y="1"/>
                    <a:pt x="59" y="1"/>
                  </a:cubicBezTo>
                  <a:cubicBezTo>
                    <a:pt x="59" y="1"/>
                    <a:pt x="59" y="1"/>
                    <a:pt x="59" y="1"/>
                  </a:cubicBezTo>
                  <a:cubicBezTo>
                    <a:pt x="60" y="1"/>
                    <a:pt x="60" y="1"/>
                    <a:pt x="60" y="1"/>
                  </a:cubicBezTo>
                  <a:cubicBezTo>
                    <a:pt x="60" y="1"/>
                    <a:pt x="60" y="1"/>
                    <a:pt x="60" y="1"/>
                  </a:cubicBezTo>
                  <a:cubicBezTo>
                    <a:pt x="60" y="1"/>
                    <a:pt x="60" y="1"/>
                    <a:pt x="60" y="1"/>
                  </a:cubicBezTo>
                  <a:cubicBezTo>
                    <a:pt x="60" y="1"/>
                    <a:pt x="60" y="1"/>
                    <a:pt x="60" y="1"/>
                  </a:cubicBezTo>
                  <a:cubicBezTo>
                    <a:pt x="61" y="2"/>
                    <a:pt x="62" y="4"/>
                    <a:pt x="63" y="7"/>
                  </a:cubicBezTo>
                  <a:cubicBezTo>
                    <a:pt x="64" y="8"/>
                    <a:pt x="64" y="8"/>
                    <a:pt x="65" y="8"/>
                  </a:cubicBezTo>
                  <a:cubicBezTo>
                    <a:pt x="65" y="8"/>
                    <a:pt x="66" y="8"/>
                    <a:pt x="67" y="7"/>
                  </a:cubicBezTo>
                  <a:cubicBezTo>
                    <a:pt x="67" y="7"/>
                    <a:pt x="67" y="7"/>
                    <a:pt x="68" y="7"/>
                  </a:cubicBezTo>
                  <a:cubicBezTo>
                    <a:pt x="69" y="7"/>
                    <a:pt x="69" y="7"/>
                    <a:pt x="70" y="7"/>
                  </a:cubicBezTo>
                  <a:cubicBezTo>
                    <a:pt x="70" y="8"/>
                    <a:pt x="70" y="9"/>
                    <a:pt x="70" y="9"/>
                  </a:cubicBezTo>
                  <a:cubicBezTo>
                    <a:pt x="70" y="11"/>
                    <a:pt x="69" y="12"/>
                    <a:pt x="66" y="13"/>
                  </a:cubicBezTo>
                  <a:cubicBezTo>
                    <a:pt x="65" y="13"/>
                    <a:pt x="65" y="14"/>
                    <a:pt x="64" y="16"/>
                  </a:cubicBezTo>
                  <a:cubicBezTo>
                    <a:pt x="64" y="17"/>
                    <a:pt x="64" y="19"/>
                    <a:pt x="64" y="20"/>
                  </a:cubicBezTo>
                  <a:cubicBezTo>
                    <a:pt x="63" y="21"/>
                    <a:pt x="63" y="22"/>
                    <a:pt x="63" y="22"/>
                  </a:cubicBezTo>
                  <a:cubicBezTo>
                    <a:pt x="63" y="22"/>
                    <a:pt x="64" y="22"/>
                    <a:pt x="65" y="22"/>
                  </a:cubicBezTo>
                  <a:cubicBezTo>
                    <a:pt x="65" y="23"/>
                    <a:pt x="65" y="23"/>
                    <a:pt x="65" y="23"/>
                  </a:cubicBezTo>
                  <a:cubicBezTo>
                    <a:pt x="68" y="23"/>
                    <a:pt x="73" y="26"/>
                    <a:pt x="75" y="28"/>
                  </a:cubicBezTo>
                  <a:cubicBezTo>
                    <a:pt x="76" y="28"/>
                    <a:pt x="76" y="29"/>
                    <a:pt x="76" y="29"/>
                  </a:cubicBezTo>
                  <a:cubicBezTo>
                    <a:pt x="76" y="29"/>
                    <a:pt x="75" y="30"/>
                    <a:pt x="75" y="30"/>
                  </a:cubicBezTo>
                  <a:cubicBezTo>
                    <a:pt x="75" y="30"/>
                    <a:pt x="74" y="31"/>
                    <a:pt x="74" y="31"/>
                  </a:cubicBezTo>
                  <a:cubicBezTo>
                    <a:pt x="73" y="32"/>
                    <a:pt x="73" y="32"/>
                    <a:pt x="73" y="32"/>
                  </a:cubicBezTo>
                  <a:cubicBezTo>
                    <a:pt x="74" y="32"/>
                    <a:pt x="74" y="32"/>
                    <a:pt x="75" y="32"/>
                  </a:cubicBezTo>
                  <a:cubicBezTo>
                    <a:pt x="76" y="32"/>
                    <a:pt x="76" y="32"/>
                    <a:pt x="77" y="32"/>
                  </a:cubicBezTo>
                  <a:cubicBezTo>
                    <a:pt x="78" y="32"/>
                    <a:pt x="79" y="33"/>
                    <a:pt x="79" y="34"/>
                  </a:cubicBezTo>
                  <a:cubicBezTo>
                    <a:pt x="79" y="34"/>
                    <a:pt x="79" y="35"/>
                    <a:pt x="80" y="36"/>
                  </a:cubicBezTo>
                  <a:cubicBezTo>
                    <a:pt x="80" y="36"/>
                    <a:pt x="81" y="37"/>
                    <a:pt x="81" y="38"/>
                  </a:cubicBezTo>
                  <a:cubicBezTo>
                    <a:pt x="81" y="37"/>
                    <a:pt x="81" y="37"/>
                    <a:pt x="81" y="37"/>
                  </a:cubicBezTo>
                  <a:cubicBezTo>
                    <a:pt x="82" y="37"/>
                    <a:pt x="82" y="37"/>
                    <a:pt x="82" y="37"/>
                  </a:cubicBezTo>
                  <a:cubicBezTo>
                    <a:pt x="82" y="36"/>
                    <a:pt x="82" y="36"/>
                    <a:pt x="83" y="36"/>
                  </a:cubicBezTo>
                  <a:cubicBezTo>
                    <a:pt x="84" y="36"/>
                    <a:pt x="85" y="37"/>
                    <a:pt x="85" y="37"/>
                  </a:cubicBezTo>
                  <a:cubicBezTo>
                    <a:pt x="86" y="37"/>
                    <a:pt x="86" y="37"/>
                    <a:pt x="87" y="37"/>
                  </a:cubicBezTo>
                  <a:cubicBezTo>
                    <a:pt x="88" y="37"/>
                    <a:pt x="89" y="36"/>
                    <a:pt x="89" y="35"/>
                  </a:cubicBezTo>
                  <a:cubicBezTo>
                    <a:pt x="90" y="34"/>
                    <a:pt x="91" y="34"/>
                    <a:pt x="91" y="34"/>
                  </a:cubicBezTo>
                  <a:cubicBezTo>
                    <a:pt x="92" y="34"/>
                    <a:pt x="93" y="33"/>
                    <a:pt x="93" y="33"/>
                  </a:cubicBezTo>
                  <a:cubicBezTo>
                    <a:pt x="93" y="32"/>
                    <a:pt x="93" y="32"/>
                    <a:pt x="93" y="31"/>
                  </a:cubicBezTo>
                  <a:cubicBezTo>
                    <a:pt x="93" y="31"/>
                    <a:pt x="92" y="30"/>
                    <a:pt x="91" y="30"/>
                  </a:cubicBezTo>
                  <a:cubicBezTo>
                    <a:pt x="91" y="30"/>
                    <a:pt x="90" y="30"/>
                    <a:pt x="89" y="30"/>
                  </a:cubicBezTo>
                  <a:cubicBezTo>
                    <a:pt x="89" y="29"/>
                    <a:pt x="89" y="29"/>
                    <a:pt x="89" y="28"/>
                  </a:cubicBezTo>
                  <a:cubicBezTo>
                    <a:pt x="89" y="27"/>
                    <a:pt x="89" y="27"/>
                    <a:pt x="89" y="27"/>
                  </a:cubicBezTo>
                  <a:cubicBezTo>
                    <a:pt x="88" y="27"/>
                    <a:pt x="88" y="26"/>
                    <a:pt x="87" y="26"/>
                  </a:cubicBezTo>
                  <a:cubicBezTo>
                    <a:pt x="87" y="26"/>
                    <a:pt x="87" y="26"/>
                    <a:pt x="87" y="26"/>
                  </a:cubicBezTo>
                  <a:cubicBezTo>
                    <a:pt x="85" y="26"/>
                    <a:pt x="84" y="26"/>
                    <a:pt x="84" y="24"/>
                  </a:cubicBezTo>
                  <a:cubicBezTo>
                    <a:pt x="84" y="24"/>
                    <a:pt x="85" y="23"/>
                    <a:pt x="85" y="23"/>
                  </a:cubicBezTo>
                  <a:cubicBezTo>
                    <a:pt x="86" y="23"/>
                    <a:pt x="87" y="24"/>
                    <a:pt x="89" y="24"/>
                  </a:cubicBezTo>
                  <a:cubicBezTo>
                    <a:pt x="89" y="24"/>
                    <a:pt x="90" y="25"/>
                    <a:pt x="91" y="25"/>
                  </a:cubicBezTo>
                  <a:cubicBezTo>
                    <a:pt x="92" y="25"/>
                    <a:pt x="93" y="26"/>
                    <a:pt x="94" y="28"/>
                  </a:cubicBezTo>
                  <a:cubicBezTo>
                    <a:pt x="94" y="29"/>
                    <a:pt x="95" y="30"/>
                    <a:pt x="95" y="31"/>
                  </a:cubicBezTo>
                  <a:cubicBezTo>
                    <a:pt x="98" y="35"/>
                    <a:pt x="98" y="39"/>
                    <a:pt x="98" y="41"/>
                  </a:cubicBezTo>
                  <a:cubicBezTo>
                    <a:pt x="98" y="42"/>
                    <a:pt x="98" y="42"/>
                    <a:pt x="97" y="42"/>
                  </a:cubicBezTo>
                  <a:cubicBezTo>
                    <a:pt x="97" y="43"/>
                    <a:pt x="97" y="44"/>
                    <a:pt x="97" y="44"/>
                  </a:cubicBezTo>
                  <a:cubicBezTo>
                    <a:pt x="97" y="44"/>
                    <a:pt x="97" y="43"/>
                    <a:pt x="96" y="43"/>
                  </a:cubicBezTo>
                  <a:cubicBezTo>
                    <a:pt x="96" y="42"/>
                    <a:pt x="96" y="41"/>
                    <a:pt x="96" y="39"/>
                  </a:cubicBezTo>
                  <a:cubicBezTo>
                    <a:pt x="96" y="38"/>
                    <a:pt x="96" y="38"/>
                    <a:pt x="96" y="37"/>
                  </a:cubicBezTo>
                  <a:cubicBezTo>
                    <a:pt x="96" y="37"/>
                    <a:pt x="96" y="36"/>
                    <a:pt x="96" y="36"/>
                  </a:cubicBezTo>
                  <a:cubicBezTo>
                    <a:pt x="96" y="36"/>
                    <a:pt x="95" y="38"/>
                    <a:pt x="94" y="39"/>
                  </a:cubicBezTo>
                  <a:cubicBezTo>
                    <a:pt x="94" y="39"/>
                    <a:pt x="94" y="40"/>
                    <a:pt x="94" y="40"/>
                  </a:cubicBezTo>
                  <a:cubicBezTo>
                    <a:pt x="93" y="40"/>
                    <a:pt x="93" y="40"/>
                    <a:pt x="93" y="40"/>
                  </a:cubicBezTo>
                  <a:cubicBezTo>
                    <a:pt x="93" y="39"/>
                    <a:pt x="92" y="39"/>
                    <a:pt x="91" y="39"/>
                  </a:cubicBezTo>
                  <a:cubicBezTo>
                    <a:pt x="91" y="39"/>
                    <a:pt x="90" y="39"/>
                    <a:pt x="90" y="39"/>
                  </a:cubicBezTo>
                  <a:cubicBezTo>
                    <a:pt x="90" y="39"/>
                    <a:pt x="90" y="39"/>
                    <a:pt x="89" y="39"/>
                  </a:cubicBezTo>
                  <a:cubicBezTo>
                    <a:pt x="89" y="40"/>
                    <a:pt x="89" y="40"/>
                    <a:pt x="89" y="41"/>
                  </a:cubicBezTo>
                  <a:cubicBezTo>
                    <a:pt x="88" y="42"/>
                    <a:pt x="88" y="42"/>
                    <a:pt x="87" y="42"/>
                  </a:cubicBezTo>
                  <a:cubicBezTo>
                    <a:pt x="87" y="42"/>
                    <a:pt x="87" y="42"/>
                    <a:pt x="86" y="42"/>
                  </a:cubicBezTo>
                  <a:cubicBezTo>
                    <a:pt x="86" y="41"/>
                    <a:pt x="86" y="41"/>
                    <a:pt x="86" y="41"/>
                  </a:cubicBezTo>
                  <a:cubicBezTo>
                    <a:pt x="86" y="41"/>
                    <a:pt x="84" y="44"/>
                    <a:pt x="83" y="46"/>
                  </a:cubicBezTo>
                  <a:cubicBezTo>
                    <a:pt x="82" y="46"/>
                    <a:pt x="82" y="47"/>
                    <a:pt x="81" y="47"/>
                  </a:cubicBezTo>
                  <a:cubicBezTo>
                    <a:pt x="80" y="47"/>
                    <a:pt x="78" y="46"/>
                    <a:pt x="78" y="45"/>
                  </a:cubicBezTo>
                  <a:cubicBezTo>
                    <a:pt x="78" y="44"/>
                    <a:pt x="78" y="44"/>
                    <a:pt x="78" y="44"/>
                  </a:cubicBezTo>
                  <a:cubicBezTo>
                    <a:pt x="78" y="43"/>
                    <a:pt x="78" y="42"/>
                    <a:pt x="77" y="42"/>
                  </a:cubicBezTo>
                  <a:cubicBezTo>
                    <a:pt x="76" y="42"/>
                    <a:pt x="76" y="42"/>
                    <a:pt x="75" y="43"/>
                  </a:cubicBezTo>
                  <a:cubicBezTo>
                    <a:pt x="73" y="43"/>
                    <a:pt x="73" y="44"/>
                    <a:pt x="73" y="45"/>
                  </a:cubicBezTo>
                  <a:cubicBezTo>
                    <a:pt x="73" y="46"/>
                    <a:pt x="73" y="48"/>
                    <a:pt x="71" y="49"/>
                  </a:cubicBezTo>
                  <a:cubicBezTo>
                    <a:pt x="71" y="50"/>
                    <a:pt x="71" y="50"/>
                    <a:pt x="71" y="50"/>
                  </a:cubicBezTo>
                  <a:cubicBezTo>
                    <a:pt x="69" y="52"/>
                    <a:pt x="68" y="53"/>
                    <a:pt x="67" y="53"/>
                  </a:cubicBezTo>
                  <a:close/>
                  <a:moveTo>
                    <a:pt x="58" y="42"/>
                  </a:moveTo>
                  <a:cubicBezTo>
                    <a:pt x="58" y="42"/>
                    <a:pt x="59" y="42"/>
                    <a:pt x="59" y="43"/>
                  </a:cubicBezTo>
                  <a:cubicBezTo>
                    <a:pt x="60" y="44"/>
                    <a:pt x="61" y="44"/>
                    <a:pt x="62" y="44"/>
                  </a:cubicBezTo>
                  <a:cubicBezTo>
                    <a:pt x="63" y="45"/>
                    <a:pt x="64" y="45"/>
                    <a:pt x="64" y="47"/>
                  </a:cubicBezTo>
                  <a:cubicBezTo>
                    <a:pt x="65" y="49"/>
                    <a:pt x="64" y="50"/>
                    <a:pt x="64" y="50"/>
                  </a:cubicBezTo>
                  <a:cubicBezTo>
                    <a:pt x="64" y="51"/>
                    <a:pt x="64" y="51"/>
                    <a:pt x="64" y="51"/>
                  </a:cubicBezTo>
                  <a:cubicBezTo>
                    <a:pt x="64" y="51"/>
                    <a:pt x="65" y="52"/>
                    <a:pt x="65" y="52"/>
                  </a:cubicBezTo>
                  <a:cubicBezTo>
                    <a:pt x="66" y="52"/>
                    <a:pt x="66" y="52"/>
                    <a:pt x="67" y="52"/>
                  </a:cubicBezTo>
                  <a:cubicBezTo>
                    <a:pt x="68" y="52"/>
                    <a:pt x="69" y="51"/>
                    <a:pt x="70" y="49"/>
                  </a:cubicBezTo>
                  <a:cubicBezTo>
                    <a:pt x="71" y="49"/>
                    <a:pt x="71" y="49"/>
                    <a:pt x="71" y="49"/>
                  </a:cubicBezTo>
                  <a:cubicBezTo>
                    <a:pt x="72" y="48"/>
                    <a:pt x="72" y="46"/>
                    <a:pt x="72" y="45"/>
                  </a:cubicBezTo>
                  <a:cubicBezTo>
                    <a:pt x="73" y="44"/>
                    <a:pt x="73" y="42"/>
                    <a:pt x="75" y="42"/>
                  </a:cubicBezTo>
                  <a:cubicBezTo>
                    <a:pt x="76" y="42"/>
                    <a:pt x="76" y="42"/>
                    <a:pt x="77" y="42"/>
                  </a:cubicBezTo>
                  <a:cubicBezTo>
                    <a:pt x="79" y="42"/>
                    <a:pt x="79" y="43"/>
                    <a:pt x="79" y="44"/>
                  </a:cubicBezTo>
                  <a:cubicBezTo>
                    <a:pt x="79" y="45"/>
                    <a:pt x="79" y="45"/>
                    <a:pt x="79" y="45"/>
                  </a:cubicBezTo>
                  <a:cubicBezTo>
                    <a:pt x="79" y="46"/>
                    <a:pt x="80" y="46"/>
                    <a:pt x="81" y="46"/>
                  </a:cubicBezTo>
                  <a:cubicBezTo>
                    <a:pt x="81" y="46"/>
                    <a:pt x="82" y="46"/>
                    <a:pt x="82" y="45"/>
                  </a:cubicBezTo>
                  <a:cubicBezTo>
                    <a:pt x="83" y="43"/>
                    <a:pt x="86" y="41"/>
                    <a:pt x="86" y="41"/>
                  </a:cubicBezTo>
                  <a:cubicBezTo>
                    <a:pt x="87" y="41"/>
                    <a:pt x="87" y="41"/>
                    <a:pt x="87" y="41"/>
                  </a:cubicBezTo>
                  <a:cubicBezTo>
                    <a:pt x="87" y="42"/>
                    <a:pt x="87" y="42"/>
                    <a:pt x="87" y="42"/>
                  </a:cubicBezTo>
                  <a:cubicBezTo>
                    <a:pt x="87" y="42"/>
                    <a:pt x="88" y="42"/>
                    <a:pt x="88" y="41"/>
                  </a:cubicBezTo>
                  <a:cubicBezTo>
                    <a:pt x="89" y="40"/>
                    <a:pt x="89" y="40"/>
                    <a:pt x="89" y="39"/>
                  </a:cubicBezTo>
                  <a:cubicBezTo>
                    <a:pt x="89" y="39"/>
                    <a:pt x="89" y="38"/>
                    <a:pt x="90" y="38"/>
                  </a:cubicBezTo>
                  <a:cubicBezTo>
                    <a:pt x="90" y="38"/>
                    <a:pt x="91" y="38"/>
                    <a:pt x="91" y="38"/>
                  </a:cubicBezTo>
                  <a:cubicBezTo>
                    <a:pt x="92" y="39"/>
                    <a:pt x="93" y="39"/>
                    <a:pt x="93" y="39"/>
                  </a:cubicBezTo>
                  <a:cubicBezTo>
                    <a:pt x="94" y="39"/>
                    <a:pt x="94" y="39"/>
                    <a:pt x="94" y="39"/>
                  </a:cubicBezTo>
                  <a:cubicBezTo>
                    <a:pt x="94" y="39"/>
                    <a:pt x="94" y="39"/>
                    <a:pt x="94" y="39"/>
                  </a:cubicBezTo>
                  <a:cubicBezTo>
                    <a:pt x="94" y="38"/>
                    <a:pt x="95" y="36"/>
                    <a:pt x="96" y="36"/>
                  </a:cubicBezTo>
                  <a:cubicBezTo>
                    <a:pt x="96" y="36"/>
                    <a:pt x="97" y="36"/>
                    <a:pt x="97" y="37"/>
                  </a:cubicBezTo>
                  <a:cubicBezTo>
                    <a:pt x="97" y="38"/>
                    <a:pt x="97" y="38"/>
                    <a:pt x="97" y="39"/>
                  </a:cubicBezTo>
                  <a:cubicBezTo>
                    <a:pt x="96" y="40"/>
                    <a:pt x="96" y="42"/>
                    <a:pt x="97" y="42"/>
                  </a:cubicBezTo>
                  <a:cubicBezTo>
                    <a:pt x="97" y="43"/>
                    <a:pt x="97" y="43"/>
                    <a:pt x="97" y="43"/>
                  </a:cubicBezTo>
                  <a:cubicBezTo>
                    <a:pt x="97" y="42"/>
                    <a:pt x="97" y="42"/>
                    <a:pt x="97" y="42"/>
                  </a:cubicBezTo>
                  <a:cubicBezTo>
                    <a:pt x="97" y="42"/>
                    <a:pt x="97" y="42"/>
                    <a:pt x="97" y="41"/>
                  </a:cubicBezTo>
                  <a:cubicBezTo>
                    <a:pt x="98" y="39"/>
                    <a:pt x="97" y="35"/>
                    <a:pt x="95" y="31"/>
                  </a:cubicBezTo>
                  <a:cubicBezTo>
                    <a:pt x="94" y="30"/>
                    <a:pt x="94" y="29"/>
                    <a:pt x="93" y="28"/>
                  </a:cubicBezTo>
                  <a:cubicBezTo>
                    <a:pt x="92" y="27"/>
                    <a:pt x="92" y="26"/>
                    <a:pt x="91" y="26"/>
                  </a:cubicBezTo>
                  <a:cubicBezTo>
                    <a:pt x="90" y="25"/>
                    <a:pt x="89" y="25"/>
                    <a:pt x="88" y="25"/>
                  </a:cubicBezTo>
                  <a:cubicBezTo>
                    <a:pt x="87" y="24"/>
                    <a:pt x="86" y="24"/>
                    <a:pt x="85" y="24"/>
                  </a:cubicBezTo>
                  <a:cubicBezTo>
                    <a:pt x="85" y="24"/>
                    <a:pt x="85" y="24"/>
                    <a:pt x="85" y="24"/>
                  </a:cubicBezTo>
                  <a:cubicBezTo>
                    <a:pt x="85" y="26"/>
                    <a:pt x="85" y="26"/>
                    <a:pt x="87" y="26"/>
                  </a:cubicBezTo>
                  <a:cubicBezTo>
                    <a:pt x="87" y="26"/>
                    <a:pt x="87" y="26"/>
                    <a:pt x="87" y="26"/>
                  </a:cubicBezTo>
                  <a:cubicBezTo>
                    <a:pt x="88" y="26"/>
                    <a:pt x="88" y="26"/>
                    <a:pt x="89" y="26"/>
                  </a:cubicBezTo>
                  <a:cubicBezTo>
                    <a:pt x="89" y="27"/>
                    <a:pt x="90" y="27"/>
                    <a:pt x="90" y="28"/>
                  </a:cubicBezTo>
                  <a:cubicBezTo>
                    <a:pt x="90" y="29"/>
                    <a:pt x="90" y="29"/>
                    <a:pt x="90" y="29"/>
                  </a:cubicBezTo>
                  <a:cubicBezTo>
                    <a:pt x="90" y="30"/>
                    <a:pt x="91" y="30"/>
                    <a:pt x="91" y="30"/>
                  </a:cubicBezTo>
                  <a:cubicBezTo>
                    <a:pt x="92" y="30"/>
                    <a:pt x="93" y="30"/>
                    <a:pt x="94" y="31"/>
                  </a:cubicBezTo>
                  <a:cubicBezTo>
                    <a:pt x="94" y="32"/>
                    <a:pt x="94" y="32"/>
                    <a:pt x="94" y="33"/>
                  </a:cubicBezTo>
                  <a:cubicBezTo>
                    <a:pt x="93" y="34"/>
                    <a:pt x="92" y="34"/>
                    <a:pt x="91" y="34"/>
                  </a:cubicBezTo>
                  <a:cubicBezTo>
                    <a:pt x="91" y="34"/>
                    <a:pt x="90" y="35"/>
                    <a:pt x="90" y="35"/>
                  </a:cubicBezTo>
                  <a:cubicBezTo>
                    <a:pt x="89" y="36"/>
                    <a:pt x="89" y="38"/>
                    <a:pt x="87" y="38"/>
                  </a:cubicBezTo>
                  <a:cubicBezTo>
                    <a:pt x="87" y="38"/>
                    <a:pt x="87" y="38"/>
                    <a:pt x="87" y="38"/>
                  </a:cubicBezTo>
                  <a:cubicBezTo>
                    <a:pt x="86" y="38"/>
                    <a:pt x="86" y="37"/>
                    <a:pt x="85" y="37"/>
                  </a:cubicBezTo>
                  <a:cubicBezTo>
                    <a:pt x="84" y="37"/>
                    <a:pt x="84" y="37"/>
                    <a:pt x="83" y="37"/>
                  </a:cubicBezTo>
                  <a:cubicBezTo>
                    <a:pt x="83" y="37"/>
                    <a:pt x="82" y="37"/>
                    <a:pt x="82" y="37"/>
                  </a:cubicBezTo>
                  <a:cubicBezTo>
                    <a:pt x="82" y="38"/>
                    <a:pt x="82" y="38"/>
                    <a:pt x="82" y="38"/>
                  </a:cubicBezTo>
                  <a:cubicBezTo>
                    <a:pt x="81" y="38"/>
                    <a:pt x="81" y="38"/>
                    <a:pt x="81" y="38"/>
                  </a:cubicBezTo>
                  <a:cubicBezTo>
                    <a:pt x="81" y="38"/>
                    <a:pt x="80" y="38"/>
                    <a:pt x="79" y="36"/>
                  </a:cubicBezTo>
                  <a:cubicBezTo>
                    <a:pt x="79" y="35"/>
                    <a:pt x="79" y="34"/>
                    <a:pt x="78" y="34"/>
                  </a:cubicBezTo>
                  <a:cubicBezTo>
                    <a:pt x="78" y="33"/>
                    <a:pt x="78" y="33"/>
                    <a:pt x="77" y="32"/>
                  </a:cubicBezTo>
                  <a:cubicBezTo>
                    <a:pt x="76" y="32"/>
                    <a:pt x="76" y="32"/>
                    <a:pt x="75" y="32"/>
                  </a:cubicBezTo>
                  <a:cubicBezTo>
                    <a:pt x="74" y="32"/>
                    <a:pt x="73" y="32"/>
                    <a:pt x="73" y="32"/>
                  </a:cubicBezTo>
                  <a:cubicBezTo>
                    <a:pt x="73" y="32"/>
                    <a:pt x="73" y="31"/>
                    <a:pt x="73" y="31"/>
                  </a:cubicBezTo>
                  <a:cubicBezTo>
                    <a:pt x="74" y="30"/>
                    <a:pt x="74" y="30"/>
                    <a:pt x="75" y="30"/>
                  </a:cubicBezTo>
                  <a:cubicBezTo>
                    <a:pt x="75" y="29"/>
                    <a:pt x="75" y="29"/>
                    <a:pt x="75" y="29"/>
                  </a:cubicBezTo>
                  <a:cubicBezTo>
                    <a:pt x="75" y="29"/>
                    <a:pt x="75" y="28"/>
                    <a:pt x="75" y="28"/>
                  </a:cubicBezTo>
                  <a:cubicBezTo>
                    <a:pt x="73" y="27"/>
                    <a:pt x="68" y="24"/>
                    <a:pt x="65" y="23"/>
                  </a:cubicBezTo>
                  <a:cubicBezTo>
                    <a:pt x="65" y="23"/>
                    <a:pt x="65" y="23"/>
                    <a:pt x="65" y="23"/>
                  </a:cubicBezTo>
                  <a:cubicBezTo>
                    <a:pt x="63" y="23"/>
                    <a:pt x="63" y="23"/>
                    <a:pt x="62" y="22"/>
                  </a:cubicBezTo>
                  <a:cubicBezTo>
                    <a:pt x="62" y="22"/>
                    <a:pt x="63" y="21"/>
                    <a:pt x="63" y="20"/>
                  </a:cubicBezTo>
                  <a:cubicBezTo>
                    <a:pt x="64" y="19"/>
                    <a:pt x="64" y="17"/>
                    <a:pt x="64" y="16"/>
                  </a:cubicBezTo>
                  <a:cubicBezTo>
                    <a:pt x="64" y="14"/>
                    <a:pt x="64" y="13"/>
                    <a:pt x="66" y="12"/>
                  </a:cubicBezTo>
                  <a:cubicBezTo>
                    <a:pt x="68" y="11"/>
                    <a:pt x="69" y="10"/>
                    <a:pt x="70" y="9"/>
                  </a:cubicBezTo>
                  <a:cubicBezTo>
                    <a:pt x="70" y="9"/>
                    <a:pt x="69" y="8"/>
                    <a:pt x="69" y="8"/>
                  </a:cubicBezTo>
                  <a:cubicBezTo>
                    <a:pt x="69" y="7"/>
                    <a:pt x="68" y="7"/>
                    <a:pt x="68" y="8"/>
                  </a:cubicBezTo>
                  <a:cubicBezTo>
                    <a:pt x="68" y="8"/>
                    <a:pt x="67" y="8"/>
                    <a:pt x="67" y="8"/>
                  </a:cubicBezTo>
                  <a:cubicBezTo>
                    <a:pt x="66" y="8"/>
                    <a:pt x="65" y="9"/>
                    <a:pt x="65" y="9"/>
                  </a:cubicBezTo>
                  <a:cubicBezTo>
                    <a:pt x="64" y="9"/>
                    <a:pt x="63" y="8"/>
                    <a:pt x="63" y="7"/>
                  </a:cubicBezTo>
                  <a:cubicBezTo>
                    <a:pt x="62" y="4"/>
                    <a:pt x="61" y="3"/>
                    <a:pt x="60" y="2"/>
                  </a:cubicBezTo>
                  <a:cubicBezTo>
                    <a:pt x="59" y="1"/>
                    <a:pt x="59" y="1"/>
                    <a:pt x="59" y="1"/>
                  </a:cubicBezTo>
                  <a:cubicBezTo>
                    <a:pt x="59" y="1"/>
                    <a:pt x="59" y="1"/>
                    <a:pt x="59" y="1"/>
                  </a:cubicBezTo>
                  <a:cubicBezTo>
                    <a:pt x="59" y="1"/>
                    <a:pt x="59" y="1"/>
                    <a:pt x="59" y="1"/>
                  </a:cubicBezTo>
                  <a:cubicBezTo>
                    <a:pt x="57" y="3"/>
                    <a:pt x="52" y="9"/>
                    <a:pt x="51" y="10"/>
                  </a:cubicBezTo>
                  <a:cubicBezTo>
                    <a:pt x="50" y="12"/>
                    <a:pt x="49" y="13"/>
                    <a:pt x="46" y="13"/>
                  </a:cubicBezTo>
                  <a:cubicBezTo>
                    <a:pt x="45" y="13"/>
                    <a:pt x="45" y="13"/>
                    <a:pt x="45" y="13"/>
                  </a:cubicBezTo>
                  <a:cubicBezTo>
                    <a:pt x="43" y="13"/>
                    <a:pt x="37" y="15"/>
                    <a:pt x="31" y="16"/>
                  </a:cubicBezTo>
                  <a:cubicBezTo>
                    <a:pt x="24" y="18"/>
                    <a:pt x="20" y="18"/>
                    <a:pt x="20" y="18"/>
                  </a:cubicBezTo>
                  <a:cubicBezTo>
                    <a:pt x="18" y="19"/>
                    <a:pt x="3" y="23"/>
                    <a:pt x="1" y="24"/>
                  </a:cubicBezTo>
                  <a:cubicBezTo>
                    <a:pt x="0" y="48"/>
                    <a:pt x="0" y="48"/>
                    <a:pt x="0" y="48"/>
                  </a:cubicBezTo>
                  <a:cubicBezTo>
                    <a:pt x="0" y="48"/>
                    <a:pt x="0" y="49"/>
                    <a:pt x="1" y="49"/>
                  </a:cubicBezTo>
                  <a:cubicBezTo>
                    <a:pt x="1" y="49"/>
                    <a:pt x="1" y="49"/>
                    <a:pt x="1" y="49"/>
                  </a:cubicBezTo>
                  <a:cubicBezTo>
                    <a:pt x="1" y="48"/>
                    <a:pt x="4" y="48"/>
                    <a:pt x="10" y="46"/>
                  </a:cubicBezTo>
                  <a:cubicBezTo>
                    <a:pt x="20" y="44"/>
                    <a:pt x="37" y="40"/>
                    <a:pt x="39" y="39"/>
                  </a:cubicBezTo>
                  <a:cubicBezTo>
                    <a:pt x="40" y="38"/>
                    <a:pt x="42" y="38"/>
                    <a:pt x="45" y="39"/>
                  </a:cubicBezTo>
                  <a:cubicBezTo>
                    <a:pt x="45" y="39"/>
                    <a:pt x="46" y="39"/>
                    <a:pt x="47" y="38"/>
                  </a:cubicBezTo>
                  <a:cubicBezTo>
                    <a:pt x="49" y="37"/>
                    <a:pt x="51" y="36"/>
                    <a:pt x="53" y="36"/>
                  </a:cubicBezTo>
                  <a:cubicBezTo>
                    <a:pt x="54" y="37"/>
                    <a:pt x="54" y="37"/>
                    <a:pt x="54" y="37"/>
                  </a:cubicBezTo>
                  <a:cubicBezTo>
                    <a:pt x="55" y="37"/>
                    <a:pt x="57" y="40"/>
                    <a:pt x="58" y="42"/>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 name="Freeform 760">
              <a:extLst>
                <a:ext uri="{FF2B5EF4-FFF2-40B4-BE49-F238E27FC236}">
                  <a16:creationId xmlns:a16="http://schemas.microsoft.com/office/drawing/2014/main" xmlns="" id="{EF955043-AF3F-4C12-843A-D1680C0D473E}"/>
                </a:ext>
              </a:extLst>
            </p:cNvPr>
            <p:cNvSpPr>
              <a:spLocks/>
            </p:cNvSpPr>
            <p:nvPr/>
          </p:nvSpPr>
          <p:spPr bwMode="auto">
            <a:xfrm>
              <a:off x="8389938" y="2628901"/>
              <a:ext cx="188913" cy="188913"/>
            </a:xfrm>
            <a:custGeom>
              <a:avLst/>
              <a:gdLst>
                <a:gd name="T0" fmla="*/ 1 w 50"/>
                <a:gd name="T1" fmla="*/ 17 h 50"/>
                <a:gd name="T2" fmla="*/ 3 w 50"/>
                <a:gd name="T3" fmla="*/ 25 h 50"/>
                <a:gd name="T4" fmla="*/ 5 w 50"/>
                <a:gd name="T5" fmla="*/ 35 h 50"/>
                <a:gd name="T6" fmla="*/ 7 w 50"/>
                <a:gd name="T7" fmla="*/ 38 h 50"/>
                <a:gd name="T8" fmla="*/ 6 w 50"/>
                <a:gd name="T9" fmla="*/ 42 h 50"/>
                <a:gd name="T10" fmla="*/ 3 w 50"/>
                <a:gd name="T11" fmla="*/ 47 h 50"/>
                <a:gd name="T12" fmla="*/ 6 w 50"/>
                <a:gd name="T13" fmla="*/ 50 h 50"/>
                <a:gd name="T14" fmla="*/ 11 w 50"/>
                <a:gd name="T15" fmla="*/ 46 h 50"/>
                <a:gd name="T16" fmla="*/ 21 w 50"/>
                <a:gd name="T17" fmla="*/ 36 h 50"/>
                <a:gd name="T18" fmla="*/ 40 w 50"/>
                <a:gd name="T19" fmla="*/ 29 h 50"/>
                <a:gd name="T20" fmla="*/ 50 w 50"/>
                <a:gd name="T21" fmla="*/ 24 h 50"/>
                <a:gd name="T22" fmla="*/ 46 w 50"/>
                <a:gd name="T23" fmla="*/ 6 h 50"/>
                <a:gd name="T24" fmla="*/ 45 w 50"/>
                <a:gd name="T25" fmla="*/ 1 h 50"/>
                <a:gd name="T26" fmla="*/ 45 w 50"/>
                <a:gd name="T27" fmla="*/ 1 h 50"/>
                <a:gd name="T28" fmla="*/ 39 w 50"/>
                <a:gd name="T29" fmla="*/ 1 h 50"/>
                <a:gd name="T30" fmla="*/ 1 w 50"/>
                <a:gd name="T31" fmla="*/ 11 h 50"/>
                <a:gd name="T32" fmla="*/ 0 w 50"/>
                <a:gd name="T33" fmla="*/ 11 h 50"/>
                <a:gd name="T34" fmla="*/ 0 w 50"/>
                <a:gd name="T35" fmla="*/ 11 h 50"/>
                <a:gd name="T36" fmla="*/ 1 w 50"/>
                <a:gd name="T37"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0">
                  <a:moveTo>
                    <a:pt x="1" y="17"/>
                  </a:moveTo>
                  <a:cubicBezTo>
                    <a:pt x="1" y="17"/>
                    <a:pt x="2" y="22"/>
                    <a:pt x="3" y="25"/>
                  </a:cubicBezTo>
                  <a:cubicBezTo>
                    <a:pt x="5" y="28"/>
                    <a:pt x="5" y="33"/>
                    <a:pt x="5" y="35"/>
                  </a:cubicBezTo>
                  <a:cubicBezTo>
                    <a:pt x="5" y="37"/>
                    <a:pt x="6" y="37"/>
                    <a:pt x="7" y="38"/>
                  </a:cubicBezTo>
                  <a:cubicBezTo>
                    <a:pt x="7" y="39"/>
                    <a:pt x="7" y="41"/>
                    <a:pt x="6" y="42"/>
                  </a:cubicBezTo>
                  <a:cubicBezTo>
                    <a:pt x="5" y="43"/>
                    <a:pt x="3" y="46"/>
                    <a:pt x="3" y="47"/>
                  </a:cubicBezTo>
                  <a:cubicBezTo>
                    <a:pt x="3" y="48"/>
                    <a:pt x="5" y="49"/>
                    <a:pt x="6" y="50"/>
                  </a:cubicBezTo>
                  <a:cubicBezTo>
                    <a:pt x="7" y="49"/>
                    <a:pt x="9" y="48"/>
                    <a:pt x="11" y="46"/>
                  </a:cubicBezTo>
                  <a:cubicBezTo>
                    <a:pt x="13" y="43"/>
                    <a:pt x="17" y="39"/>
                    <a:pt x="21" y="36"/>
                  </a:cubicBezTo>
                  <a:cubicBezTo>
                    <a:pt x="26" y="33"/>
                    <a:pt x="37" y="30"/>
                    <a:pt x="40" y="29"/>
                  </a:cubicBezTo>
                  <a:cubicBezTo>
                    <a:pt x="41" y="29"/>
                    <a:pt x="46" y="26"/>
                    <a:pt x="50" y="24"/>
                  </a:cubicBezTo>
                  <a:cubicBezTo>
                    <a:pt x="49" y="17"/>
                    <a:pt x="46" y="7"/>
                    <a:pt x="46" y="6"/>
                  </a:cubicBezTo>
                  <a:cubicBezTo>
                    <a:pt x="46" y="5"/>
                    <a:pt x="45" y="3"/>
                    <a:pt x="45" y="1"/>
                  </a:cubicBezTo>
                  <a:cubicBezTo>
                    <a:pt x="45" y="1"/>
                    <a:pt x="45" y="1"/>
                    <a:pt x="45" y="1"/>
                  </a:cubicBezTo>
                  <a:cubicBezTo>
                    <a:pt x="44" y="1"/>
                    <a:pt x="41" y="0"/>
                    <a:pt x="39" y="1"/>
                  </a:cubicBezTo>
                  <a:cubicBezTo>
                    <a:pt x="36" y="3"/>
                    <a:pt x="2" y="10"/>
                    <a:pt x="1" y="11"/>
                  </a:cubicBezTo>
                  <a:cubicBezTo>
                    <a:pt x="0" y="11"/>
                    <a:pt x="0" y="11"/>
                    <a:pt x="0" y="11"/>
                  </a:cubicBezTo>
                  <a:cubicBezTo>
                    <a:pt x="0" y="11"/>
                    <a:pt x="0" y="11"/>
                    <a:pt x="0" y="11"/>
                  </a:cubicBezTo>
                  <a:cubicBezTo>
                    <a:pt x="1" y="11"/>
                    <a:pt x="1" y="16"/>
                    <a:pt x="1" y="1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2" name="Freeform 761">
              <a:extLst>
                <a:ext uri="{FF2B5EF4-FFF2-40B4-BE49-F238E27FC236}">
                  <a16:creationId xmlns:a16="http://schemas.microsoft.com/office/drawing/2014/main" xmlns="" id="{B1F46902-B4E0-46CE-B9FE-62F98C14C1B4}"/>
                </a:ext>
              </a:extLst>
            </p:cNvPr>
            <p:cNvSpPr>
              <a:spLocks noEditPoints="1"/>
            </p:cNvSpPr>
            <p:nvPr/>
          </p:nvSpPr>
          <p:spPr bwMode="auto">
            <a:xfrm>
              <a:off x="8389938" y="2628901"/>
              <a:ext cx="188913" cy="188913"/>
            </a:xfrm>
            <a:custGeom>
              <a:avLst/>
              <a:gdLst>
                <a:gd name="T0" fmla="*/ 6 w 50"/>
                <a:gd name="T1" fmla="*/ 50 h 50"/>
                <a:gd name="T2" fmla="*/ 6 w 50"/>
                <a:gd name="T3" fmla="*/ 50 h 50"/>
                <a:gd name="T4" fmla="*/ 3 w 50"/>
                <a:gd name="T5" fmla="*/ 47 h 50"/>
                <a:gd name="T6" fmla="*/ 6 w 50"/>
                <a:gd name="T7" fmla="*/ 42 h 50"/>
                <a:gd name="T8" fmla="*/ 6 w 50"/>
                <a:gd name="T9" fmla="*/ 38 h 50"/>
                <a:gd name="T10" fmla="*/ 6 w 50"/>
                <a:gd name="T11" fmla="*/ 38 h 50"/>
                <a:gd name="T12" fmla="*/ 5 w 50"/>
                <a:gd name="T13" fmla="*/ 35 h 50"/>
                <a:gd name="T14" fmla="*/ 3 w 50"/>
                <a:gd name="T15" fmla="*/ 25 h 50"/>
                <a:gd name="T16" fmla="*/ 1 w 50"/>
                <a:gd name="T17" fmla="*/ 18 h 50"/>
                <a:gd name="T18" fmla="*/ 1 w 50"/>
                <a:gd name="T19" fmla="*/ 17 h 50"/>
                <a:gd name="T20" fmla="*/ 0 w 50"/>
                <a:gd name="T21" fmla="*/ 13 h 50"/>
                <a:gd name="T22" fmla="*/ 0 w 50"/>
                <a:gd name="T23" fmla="*/ 11 h 50"/>
                <a:gd name="T24" fmla="*/ 0 w 50"/>
                <a:gd name="T25" fmla="*/ 11 h 50"/>
                <a:gd name="T26" fmla="*/ 0 w 50"/>
                <a:gd name="T27" fmla="*/ 10 h 50"/>
                <a:gd name="T28" fmla="*/ 1 w 50"/>
                <a:gd name="T29" fmla="*/ 11 h 50"/>
                <a:gd name="T30" fmla="*/ 1 w 50"/>
                <a:gd name="T31" fmla="*/ 11 h 50"/>
                <a:gd name="T32" fmla="*/ 10 w 50"/>
                <a:gd name="T33" fmla="*/ 8 h 50"/>
                <a:gd name="T34" fmla="*/ 39 w 50"/>
                <a:gd name="T35" fmla="*/ 1 h 50"/>
                <a:gd name="T36" fmla="*/ 45 w 50"/>
                <a:gd name="T37" fmla="*/ 1 h 50"/>
                <a:gd name="T38" fmla="*/ 45 w 50"/>
                <a:gd name="T39" fmla="*/ 1 h 50"/>
                <a:gd name="T40" fmla="*/ 45 w 50"/>
                <a:gd name="T41" fmla="*/ 1 h 50"/>
                <a:gd name="T42" fmla="*/ 45 w 50"/>
                <a:gd name="T43" fmla="*/ 1 h 50"/>
                <a:gd name="T44" fmla="*/ 46 w 50"/>
                <a:gd name="T45" fmla="*/ 6 h 50"/>
                <a:gd name="T46" fmla="*/ 50 w 50"/>
                <a:gd name="T47" fmla="*/ 24 h 50"/>
                <a:gd name="T48" fmla="*/ 50 w 50"/>
                <a:gd name="T49" fmla="*/ 25 h 50"/>
                <a:gd name="T50" fmla="*/ 50 w 50"/>
                <a:gd name="T51" fmla="*/ 25 h 50"/>
                <a:gd name="T52" fmla="*/ 47 w 50"/>
                <a:gd name="T53" fmla="*/ 26 h 50"/>
                <a:gd name="T54" fmla="*/ 40 w 50"/>
                <a:gd name="T55" fmla="*/ 30 h 50"/>
                <a:gd name="T56" fmla="*/ 37 w 50"/>
                <a:gd name="T57" fmla="*/ 30 h 50"/>
                <a:gd name="T58" fmla="*/ 22 w 50"/>
                <a:gd name="T59" fmla="*/ 36 h 50"/>
                <a:gd name="T60" fmla="*/ 11 w 50"/>
                <a:gd name="T61" fmla="*/ 46 h 50"/>
                <a:gd name="T62" fmla="*/ 7 w 50"/>
                <a:gd name="T63" fmla="*/ 49 h 50"/>
                <a:gd name="T64" fmla="*/ 6 w 50"/>
                <a:gd name="T65" fmla="*/ 50 h 50"/>
                <a:gd name="T66" fmla="*/ 1 w 50"/>
                <a:gd name="T67" fmla="*/ 11 h 50"/>
                <a:gd name="T68" fmla="*/ 1 w 50"/>
                <a:gd name="T69" fmla="*/ 13 h 50"/>
                <a:gd name="T70" fmla="*/ 1 w 50"/>
                <a:gd name="T71" fmla="*/ 16 h 50"/>
                <a:gd name="T72" fmla="*/ 2 w 50"/>
                <a:gd name="T73" fmla="*/ 18 h 50"/>
                <a:gd name="T74" fmla="*/ 3 w 50"/>
                <a:gd name="T75" fmla="*/ 25 h 50"/>
                <a:gd name="T76" fmla="*/ 5 w 50"/>
                <a:gd name="T77" fmla="*/ 35 h 50"/>
                <a:gd name="T78" fmla="*/ 6 w 50"/>
                <a:gd name="T79" fmla="*/ 37 h 50"/>
                <a:gd name="T80" fmla="*/ 7 w 50"/>
                <a:gd name="T81" fmla="*/ 38 h 50"/>
                <a:gd name="T82" fmla="*/ 6 w 50"/>
                <a:gd name="T83" fmla="*/ 43 h 50"/>
                <a:gd name="T84" fmla="*/ 4 w 50"/>
                <a:gd name="T85" fmla="*/ 47 h 50"/>
                <a:gd name="T86" fmla="*/ 6 w 50"/>
                <a:gd name="T87" fmla="*/ 50 h 50"/>
                <a:gd name="T88" fmla="*/ 7 w 50"/>
                <a:gd name="T89" fmla="*/ 49 h 50"/>
                <a:gd name="T90" fmla="*/ 10 w 50"/>
                <a:gd name="T91" fmla="*/ 46 h 50"/>
                <a:gd name="T92" fmla="*/ 21 w 50"/>
                <a:gd name="T93" fmla="*/ 36 h 50"/>
                <a:gd name="T94" fmla="*/ 37 w 50"/>
                <a:gd name="T95" fmla="*/ 30 h 50"/>
                <a:gd name="T96" fmla="*/ 40 w 50"/>
                <a:gd name="T97" fmla="*/ 29 h 50"/>
                <a:gd name="T98" fmla="*/ 47 w 50"/>
                <a:gd name="T99" fmla="*/ 26 h 50"/>
                <a:gd name="T100" fmla="*/ 50 w 50"/>
                <a:gd name="T101" fmla="*/ 24 h 50"/>
                <a:gd name="T102" fmla="*/ 46 w 50"/>
                <a:gd name="T103" fmla="*/ 6 h 50"/>
                <a:gd name="T104" fmla="*/ 45 w 50"/>
                <a:gd name="T105" fmla="*/ 2 h 50"/>
                <a:gd name="T106" fmla="*/ 45 w 50"/>
                <a:gd name="T107" fmla="*/ 1 h 50"/>
                <a:gd name="T108" fmla="*/ 39 w 50"/>
                <a:gd name="T109" fmla="*/ 1 h 50"/>
                <a:gd name="T110" fmla="*/ 10 w 50"/>
                <a:gd name="T111" fmla="*/ 9 h 50"/>
                <a:gd name="T112" fmla="*/ 1 w 50"/>
                <a:gd name="T11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50">
                  <a:moveTo>
                    <a:pt x="6" y="50"/>
                  </a:moveTo>
                  <a:cubicBezTo>
                    <a:pt x="6" y="50"/>
                    <a:pt x="6" y="50"/>
                    <a:pt x="6" y="50"/>
                  </a:cubicBezTo>
                  <a:cubicBezTo>
                    <a:pt x="4" y="49"/>
                    <a:pt x="3" y="48"/>
                    <a:pt x="3" y="47"/>
                  </a:cubicBezTo>
                  <a:cubicBezTo>
                    <a:pt x="3" y="46"/>
                    <a:pt x="5" y="43"/>
                    <a:pt x="6" y="42"/>
                  </a:cubicBezTo>
                  <a:cubicBezTo>
                    <a:pt x="7" y="41"/>
                    <a:pt x="7" y="39"/>
                    <a:pt x="6" y="38"/>
                  </a:cubicBezTo>
                  <a:cubicBezTo>
                    <a:pt x="6" y="38"/>
                    <a:pt x="6" y="38"/>
                    <a:pt x="6" y="38"/>
                  </a:cubicBezTo>
                  <a:cubicBezTo>
                    <a:pt x="5" y="37"/>
                    <a:pt x="5" y="36"/>
                    <a:pt x="5" y="35"/>
                  </a:cubicBezTo>
                  <a:cubicBezTo>
                    <a:pt x="5" y="33"/>
                    <a:pt x="4" y="28"/>
                    <a:pt x="3" y="25"/>
                  </a:cubicBezTo>
                  <a:cubicBezTo>
                    <a:pt x="2" y="23"/>
                    <a:pt x="1" y="20"/>
                    <a:pt x="1" y="18"/>
                  </a:cubicBezTo>
                  <a:cubicBezTo>
                    <a:pt x="1" y="18"/>
                    <a:pt x="1" y="17"/>
                    <a:pt x="1" y="17"/>
                  </a:cubicBezTo>
                  <a:cubicBezTo>
                    <a:pt x="1" y="16"/>
                    <a:pt x="1" y="15"/>
                    <a:pt x="0" y="13"/>
                  </a:cubicBezTo>
                  <a:cubicBezTo>
                    <a:pt x="0" y="12"/>
                    <a:pt x="0" y="11"/>
                    <a:pt x="0" y="11"/>
                  </a:cubicBezTo>
                  <a:cubicBezTo>
                    <a:pt x="0" y="11"/>
                    <a:pt x="0" y="11"/>
                    <a:pt x="0" y="11"/>
                  </a:cubicBezTo>
                  <a:cubicBezTo>
                    <a:pt x="0" y="10"/>
                    <a:pt x="0" y="10"/>
                    <a:pt x="0" y="10"/>
                  </a:cubicBezTo>
                  <a:cubicBezTo>
                    <a:pt x="1" y="11"/>
                    <a:pt x="1" y="11"/>
                    <a:pt x="1" y="11"/>
                  </a:cubicBezTo>
                  <a:cubicBezTo>
                    <a:pt x="1" y="11"/>
                    <a:pt x="1" y="11"/>
                    <a:pt x="1" y="11"/>
                  </a:cubicBezTo>
                  <a:cubicBezTo>
                    <a:pt x="1" y="10"/>
                    <a:pt x="4" y="10"/>
                    <a:pt x="10" y="8"/>
                  </a:cubicBezTo>
                  <a:cubicBezTo>
                    <a:pt x="20" y="6"/>
                    <a:pt x="37" y="2"/>
                    <a:pt x="39" y="1"/>
                  </a:cubicBezTo>
                  <a:cubicBezTo>
                    <a:pt x="40" y="0"/>
                    <a:pt x="42" y="0"/>
                    <a:pt x="45" y="1"/>
                  </a:cubicBezTo>
                  <a:cubicBezTo>
                    <a:pt x="45" y="1"/>
                    <a:pt x="45" y="1"/>
                    <a:pt x="45" y="1"/>
                  </a:cubicBezTo>
                  <a:cubicBezTo>
                    <a:pt x="45" y="1"/>
                    <a:pt x="45" y="1"/>
                    <a:pt x="45" y="1"/>
                  </a:cubicBezTo>
                  <a:cubicBezTo>
                    <a:pt x="45" y="1"/>
                    <a:pt x="45" y="1"/>
                    <a:pt x="45" y="1"/>
                  </a:cubicBezTo>
                  <a:cubicBezTo>
                    <a:pt x="46" y="4"/>
                    <a:pt x="46" y="5"/>
                    <a:pt x="46" y="6"/>
                  </a:cubicBezTo>
                  <a:cubicBezTo>
                    <a:pt x="47" y="7"/>
                    <a:pt x="49" y="18"/>
                    <a:pt x="50" y="24"/>
                  </a:cubicBezTo>
                  <a:cubicBezTo>
                    <a:pt x="50" y="25"/>
                    <a:pt x="50" y="25"/>
                    <a:pt x="50" y="25"/>
                  </a:cubicBezTo>
                  <a:cubicBezTo>
                    <a:pt x="50" y="25"/>
                    <a:pt x="50" y="25"/>
                    <a:pt x="50" y="25"/>
                  </a:cubicBezTo>
                  <a:cubicBezTo>
                    <a:pt x="49" y="25"/>
                    <a:pt x="48" y="26"/>
                    <a:pt x="47" y="26"/>
                  </a:cubicBezTo>
                  <a:cubicBezTo>
                    <a:pt x="44" y="28"/>
                    <a:pt x="41" y="29"/>
                    <a:pt x="40" y="30"/>
                  </a:cubicBezTo>
                  <a:cubicBezTo>
                    <a:pt x="39" y="30"/>
                    <a:pt x="38" y="30"/>
                    <a:pt x="37" y="30"/>
                  </a:cubicBezTo>
                  <a:cubicBezTo>
                    <a:pt x="33" y="32"/>
                    <a:pt x="25" y="34"/>
                    <a:pt x="22" y="36"/>
                  </a:cubicBezTo>
                  <a:cubicBezTo>
                    <a:pt x="18" y="39"/>
                    <a:pt x="13" y="43"/>
                    <a:pt x="11" y="46"/>
                  </a:cubicBezTo>
                  <a:cubicBezTo>
                    <a:pt x="9" y="47"/>
                    <a:pt x="8" y="48"/>
                    <a:pt x="7" y="49"/>
                  </a:cubicBezTo>
                  <a:cubicBezTo>
                    <a:pt x="7" y="50"/>
                    <a:pt x="6" y="50"/>
                    <a:pt x="6" y="50"/>
                  </a:cubicBezTo>
                  <a:close/>
                  <a:moveTo>
                    <a:pt x="1" y="11"/>
                  </a:moveTo>
                  <a:cubicBezTo>
                    <a:pt x="1" y="11"/>
                    <a:pt x="1" y="12"/>
                    <a:pt x="1" y="13"/>
                  </a:cubicBezTo>
                  <a:cubicBezTo>
                    <a:pt x="1" y="14"/>
                    <a:pt x="1" y="16"/>
                    <a:pt x="1" y="16"/>
                  </a:cubicBezTo>
                  <a:cubicBezTo>
                    <a:pt x="1" y="17"/>
                    <a:pt x="2" y="17"/>
                    <a:pt x="2" y="18"/>
                  </a:cubicBezTo>
                  <a:cubicBezTo>
                    <a:pt x="2" y="20"/>
                    <a:pt x="2" y="23"/>
                    <a:pt x="3" y="25"/>
                  </a:cubicBezTo>
                  <a:cubicBezTo>
                    <a:pt x="5" y="28"/>
                    <a:pt x="5" y="33"/>
                    <a:pt x="5" y="35"/>
                  </a:cubicBezTo>
                  <a:cubicBezTo>
                    <a:pt x="5" y="36"/>
                    <a:pt x="6" y="37"/>
                    <a:pt x="6" y="37"/>
                  </a:cubicBezTo>
                  <a:cubicBezTo>
                    <a:pt x="6" y="38"/>
                    <a:pt x="7" y="38"/>
                    <a:pt x="7" y="38"/>
                  </a:cubicBezTo>
                  <a:cubicBezTo>
                    <a:pt x="7" y="39"/>
                    <a:pt x="8" y="41"/>
                    <a:pt x="6" y="43"/>
                  </a:cubicBezTo>
                  <a:cubicBezTo>
                    <a:pt x="5" y="44"/>
                    <a:pt x="3" y="46"/>
                    <a:pt x="4" y="47"/>
                  </a:cubicBezTo>
                  <a:cubicBezTo>
                    <a:pt x="4" y="47"/>
                    <a:pt x="4" y="48"/>
                    <a:pt x="6" y="50"/>
                  </a:cubicBezTo>
                  <a:cubicBezTo>
                    <a:pt x="7" y="49"/>
                    <a:pt x="7" y="49"/>
                    <a:pt x="7" y="49"/>
                  </a:cubicBezTo>
                  <a:cubicBezTo>
                    <a:pt x="8" y="48"/>
                    <a:pt x="9" y="47"/>
                    <a:pt x="10" y="46"/>
                  </a:cubicBezTo>
                  <a:cubicBezTo>
                    <a:pt x="13" y="43"/>
                    <a:pt x="17" y="39"/>
                    <a:pt x="21" y="36"/>
                  </a:cubicBezTo>
                  <a:cubicBezTo>
                    <a:pt x="25" y="34"/>
                    <a:pt x="32" y="31"/>
                    <a:pt x="37" y="30"/>
                  </a:cubicBezTo>
                  <a:cubicBezTo>
                    <a:pt x="38" y="30"/>
                    <a:pt x="39" y="29"/>
                    <a:pt x="40" y="29"/>
                  </a:cubicBezTo>
                  <a:cubicBezTo>
                    <a:pt x="41" y="29"/>
                    <a:pt x="44" y="27"/>
                    <a:pt x="47" y="26"/>
                  </a:cubicBezTo>
                  <a:cubicBezTo>
                    <a:pt x="48" y="25"/>
                    <a:pt x="49" y="25"/>
                    <a:pt x="50" y="24"/>
                  </a:cubicBezTo>
                  <a:cubicBezTo>
                    <a:pt x="49" y="17"/>
                    <a:pt x="46" y="7"/>
                    <a:pt x="46" y="6"/>
                  </a:cubicBezTo>
                  <a:cubicBezTo>
                    <a:pt x="45" y="5"/>
                    <a:pt x="45" y="4"/>
                    <a:pt x="45" y="2"/>
                  </a:cubicBezTo>
                  <a:cubicBezTo>
                    <a:pt x="45" y="1"/>
                    <a:pt x="45" y="1"/>
                    <a:pt x="45" y="1"/>
                  </a:cubicBezTo>
                  <a:cubicBezTo>
                    <a:pt x="42" y="1"/>
                    <a:pt x="40" y="1"/>
                    <a:pt x="39" y="1"/>
                  </a:cubicBezTo>
                  <a:cubicBezTo>
                    <a:pt x="37" y="2"/>
                    <a:pt x="21" y="6"/>
                    <a:pt x="10" y="9"/>
                  </a:cubicBezTo>
                  <a:cubicBezTo>
                    <a:pt x="5" y="10"/>
                    <a:pt x="2" y="11"/>
                    <a:pt x="1" y="1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763">
              <a:extLst>
                <a:ext uri="{FF2B5EF4-FFF2-40B4-BE49-F238E27FC236}">
                  <a16:creationId xmlns:a16="http://schemas.microsoft.com/office/drawing/2014/main" xmlns="" id="{2328699B-FC0F-42D5-84F9-59DA5BEBA100}"/>
                </a:ext>
              </a:extLst>
            </p:cNvPr>
            <p:cNvSpPr>
              <a:spLocks noEditPoints="1"/>
            </p:cNvSpPr>
            <p:nvPr/>
          </p:nvSpPr>
          <p:spPr bwMode="auto">
            <a:xfrm>
              <a:off x="7770813" y="2276476"/>
              <a:ext cx="808038" cy="601663"/>
            </a:xfrm>
            <a:custGeom>
              <a:avLst/>
              <a:gdLst>
                <a:gd name="T0" fmla="*/ 162 w 215"/>
                <a:gd name="T1" fmla="*/ 157 h 160"/>
                <a:gd name="T2" fmla="*/ 161 w 215"/>
                <a:gd name="T3" fmla="*/ 144 h 160"/>
                <a:gd name="T4" fmla="*/ 133 w 215"/>
                <a:gd name="T5" fmla="*/ 135 h 160"/>
                <a:gd name="T6" fmla="*/ 118 w 215"/>
                <a:gd name="T7" fmla="*/ 120 h 160"/>
                <a:gd name="T8" fmla="*/ 2 w 215"/>
                <a:gd name="T9" fmla="*/ 141 h 160"/>
                <a:gd name="T10" fmla="*/ 18 w 215"/>
                <a:gd name="T11" fmla="*/ 113 h 160"/>
                <a:gd name="T12" fmla="*/ 18 w 215"/>
                <a:gd name="T13" fmla="*/ 107 h 160"/>
                <a:gd name="T14" fmla="*/ 12 w 215"/>
                <a:gd name="T15" fmla="*/ 93 h 160"/>
                <a:gd name="T16" fmla="*/ 44 w 215"/>
                <a:gd name="T17" fmla="*/ 84 h 160"/>
                <a:gd name="T18" fmla="*/ 55 w 215"/>
                <a:gd name="T19" fmla="*/ 84 h 160"/>
                <a:gd name="T20" fmla="*/ 67 w 215"/>
                <a:gd name="T21" fmla="*/ 82 h 160"/>
                <a:gd name="T22" fmla="*/ 76 w 215"/>
                <a:gd name="T23" fmla="*/ 73 h 160"/>
                <a:gd name="T24" fmla="*/ 80 w 215"/>
                <a:gd name="T25" fmla="*/ 70 h 160"/>
                <a:gd name="T26" fmla="*/ 81 w 215"/>
                <a:gd name="T27" fmla="*/ 62 h 160"/>
                <a:gd name="T28" fmla="*/ 81 w 215"/>
                <a:gd name="T29" fmla="*/ 55 h 160"/>
                <a:gd name="T30" fmla="*/ 81 w 215"/>
                <a:gd name="T31" fmla="*/ 52 h 160"/>
                <a:gd name="T32" fmla="*/ 78 w 215"/>
                <a:gd name="T33" fmla="*/ 51 h 160"/>
                <a:gd name="T34" fmla="*/ 78 w 215"/>
                <a:gd name="T35" fmla="*/ 43 h 160"/>
                <a:gd name="T36" fmla="*/ 143 w 215"/>
                <a:gd name="T37" fmla="*/ 0 h 160"/>
                <a:gd name="T38" fmla="*/ 146 w 215"/>
                <a:gd name="T39" fmla="*/ 14 h 160"/>
                <a:gd name="T40" fmla="*/ 151 w 215"/>
                <a:gd name="T41" fmla="*/ 34 h 160"/>
                <a:gd name="T42" fmla="*/ 158 w 215"/>
                <a:gd name="T43" fmla="*/ 51 h 160"/>
                <a:gd name="T44" fmla="*/ 166 w 215"/>
                <a:gd name="T45" fmla="*/ 79 h 160"/>
                <a:gd name="T46" fmla="*/ 166 w 215"/>
                <a:gd name="T47" fmla="*/ 107 h 160"/>
                <a:gd name="T48" fmla="*/ 171 w 215"/>
                <a:gd name="T49" fmla="*/ 131 h 160"/>
                <a:gd name="T50" fmla="*/ 171 w 215"/>
                <a:gd name="T51" fmla="*/ 144 h 160"/>
                <a:gd name="T52" fmla="*/ 170 w 215"/>
                <a:gd name="T53" fmla="*/ 147 h 160"/>
                <a:gd name="T54" fmla="*/ 188 w 215"/>
                <a:gd name="T55" fmla="*/ 138 h 160"/>
                <a:gd name="T56" fmla="*/ 204 w 215"/>
                <a:gd name="T57" fmla="*/ 132 h 160"/>
                <a:gd name="T58" fmla="*/ 205 w 215"/>
                <a:gd name="T59" fmla="*/ 132 h 160"/>
                <a:gd name="T60" fmla="*/ 212 w 215"/>
                <a:gd name="T61" fmla="*/ 129 h 160"/>
                <a:gd name="T62" fmla="*/ 208 w 215"/>
                <a:gd name="T63" fmla="*/ 136 h 160"/>
                <a:gd name="T64" fmla="*/ 177 w 215"/>
                <a:gd name="T65" fmla="*/ 155 h 160"/>
                <a:gd name="T66" fmla="*/ 165 w 215"/>
                <a:gd name="T67" fmla="*/ 159 h 160"/>
                <a:gd name="T68" fmla="*/ 192 w 215"/>
                <a:gd name="T69" fmla="*/ 146 h 160"/>
                <a:gd name="T70" fmla="*/ 214 w 215"/>
                <a:gd name="T71" fmla="*/ 130 h 160"/>
                <a:gd name="T72" fmla="*/ 208 w 215"/>
                <a:gd name="T73" fmla="*/ 130 h 160"/>
                <a:gd name="T74" fmla="*/ 200 w 215"/>
                <a:gd name="T75" fmla="*/ 137 h 160"/>
                <a:gd name="T76" fmla="*/ 197 w 215"/>
                <a:gd name="T77" fmla="*/ 136 h 160"/>
                <a:gd name="T78" fmla="*/ 173 w 215"/>
                <a:gd name="T79" fmla="*/ 146 h 160"/>
                <a:gd name="T80" fmla="*/ 170 w 215"/>
                <a:gd name="T81" fmla="*/ 144 h 160"/>
                <a:gd name="T82" fmla="*/ 170 w 215"/>
                <a:gd name="T83" fmla="*/ 129 h 160"/>
                <a:gd name="T84" fmla="*/ 165 w 215"/>
                <a:gd name="T85" fmla="*/ 105 h 160"/>
                <a:gd name="T86" fmla="*/ 162 w 215"/>
                <a:gd name="T87" fmla="*/ 68 h 160"/>
                <a:gd name="T88" fmla="*/ 155 w 215"/>
                <a:gd name="T89" fmla="*/ 51 h 160"/>
                <a:gd name="T90" fmla="*/ 151 w 215"/>
                <a:gd name="T91" fmla="*/ 27 h 160"/>
                <a:gd name="T92" fmla="*/ 144 w 215"/>
                <a:gd name="T93" fmla="*/ 7 h 160"/>
                <a:gd name="T94" fmla="*/ 79 w 215"/>
                <a:gd name="T95" fmla="*/ 43 h 160"/>
                <a:gd name="T96" fmla="*/ 78 w 215"/>
                <a:gd name="T97" fmla="*/ 50 h 160"/>
                <a:gd name="T98" fmla="*/ 81 w 215"/>
                <a:gd name="T99" fmla="*/ 51 h 160"/>
                <a:gd name="T100" fmla="*/ 81 w 215"/>
                <a:gd name="T101" fmla="*/ 56 h 160"/>
                <a:gd name="T102" fmla="*/ 83 w 215"/>
                <a:gd name="T103" fmla="*/ 66 h 160"/>
                <a:gd name="T104" fmla="*/ 78 w 215"/>
                <a:gd name="T105" fmla="*/ 71 h 160"/>
                <a:gd name="T106" fmla="*/ 68 w 215"/>
                <a:gd name="T107" fmla="*/ 81 h 160"/>
                <a:gd name="T108" fmla="*/ 57 w 215"/>
                <a:gd name="T109" fmla="*/ 83 h 160"/>
                <a:gd name="T110" fmla="*/ 45 w 215"/>
                <a:gd name="T111" fmla="*/ 84 h 160"/>
                <a:gd name="T112" fmla="*/ 14 w 215"/>
                <a:gd name="T113" fmla="*/ 100 h 160"/>
                <a:gd name="T114" fmla="*/ 18 w 215"/>
                <a:gd name="T115" fmla="*/ 106 h 160"/>
                <a:gd name="T116" fmla="*/ 12 w 215"/>
                <a:gd name="T117" fmla="*/ 121 h 160"/>
                <a:gd name="T118" fmla="*/ 111 w 215"/>
                <a:gd name="T119" fmla="*/ 119 h 160"/>
                <a:gd name="T120" fmla="*/ 130 w 215"/>
                <a:gd name="T121" fmla="*/ 130 h 160"/>
                <a:gd name="T122" fmla="*/ 136 w 215"/>
                <a:gd name="T123" fmla="*/ 135 h 160"/>
                <a:gd name="T124" fmla="*/ 163 w 215"/>
                <a:gd name="T125" fmla="*/ 1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160">
                  <a:moveTo>
                    <a:pt x="165" y="160"/>
                  </a:moveTo>
                  <a:cubicBezTo>
                    <a:pt x="165" y="160"/>
                    <a:pt x="165" y="160"/>
                    <a:pt x="165" y="160"/>
                  </a:cubicBezTo>
                  <a:cubicBezTo>
                    <a:pt x="163" y="160"/>
                    <a:pt x="163" y="159"/>
                    <a:pt x="163" y="158"/>
                  </a:cubicBezTo>
                  <a:cubicBezTo>
                    <a:pt x="162" y="158"/>
                    <a:pt x="162" y="158"/>
                    <a:pt x="162" y="157"/>
                  </a:cubicBezTo>
                  <a:cubicBezTo>
                    <a:pt x="162" y="157"/>
                    <a:pt x="162" y="157"/>
                    <a:pt x="162" y="157"/>
                  </a:cubicBezTo>
                  <a:cubicBezTo>
                    <a:pt x="162" y="157"/>
                    <a:pt x="162" y="157"/>
                    <a:pt x="162" y="157"/>
                  </a:cubicBezTo>
                  <a:cubicBezTo>
                    <a:pt x="162" y="156"/>
                    <a:pt x="163" y="154"/>
                    <a:pt x="163" y="153"/>
                  </a:cubicBezTo>
                  <a:cubicBezTo>
                    <a:pt x="163" y="153"/>
                    <a:pt x="163" y="153"/>
                    <a:pt x="163" y="152"/>
                  </a:cubicBezTo>
                  <a:cubicBezTo>
                    <a:pt x="164" y="151"/>
                    <a:pt x="164" y="147"/>
                    <a:pt x="164" y="147"/>
                  </a:cubicBezTo>
                  <a:cubicBezTo>
                    <a:pt x="164" y="145"/>
                    <a:pt x="162" y="145"/>
                    <a:pt x="161" y="144"/>
                  </a:cubicBezTo>
                  <a:cubicBezTo>
                    <a:pt x="160" y="144"/>
                    <a:pt x="145" y="141"/>
                    <a:pt x="143" y="139"/>
                  </a:cubicBezTo>
                  <a:cubicBezTo>
                    <a:pt x="141" y="137"/>
                    <a:pt x="140" y="136"/>
                    <a:pt x="136" y="135"/>
                  </a:cubicBezTo>
                  <a:cubicBezTo>
                    <a:pt x="136" y="135"/>
                    <a:pt x="135" y="135"/>
                    <a:pt x="135" y="135"/>
                  </a:cubicBezTo>
                  <a:cubicBezTo>
                    <a:pt x="134" y="135"/>
                    <a:pt x="134" y="135"/>
                    <a:pt x="134" y="135"/>
                  </a:cubicBezTo>
                  <a:cubicBezTo>
                    <a:pt x="133" y="135"/>
                    <a:pt x="133" y="135"/>
                    <a:pt x="133" y="135"/>
                  </a:cubicBezTo>
                  <a:cubicBezTo>
                    <a:pt x="132" y="135"/>
                    <a:pt x="132" y="135"/>
                    <a:pt x="131" y="134"/>
                  </a:cubicBezTo>
                  <a:cubicBezTo>
                    <a:pt x="131" y="133"/>
                    <a:pt x="130" y="132"/>
                    <a:pt x="130" y="130"/>
                  </a:cubicBezTo>
                  <a:cubicBezTo>
                    <a:pt x="128" y="127"/>
                    <a:pt x="127" y="123"/>
                    <a:pt x="126" y="123"/>
                  </a:cubicBezTo>
                  <a:cubicBezTo>
                    <a:pt x="125" y="123"/>
                    <a:pt x="125" y="123"/>
                    <a:pt x="125" y="123"/>
                  </a:cubicBezTo>
                  <a:cubicBezTo>
                    <a:pt x="123" y="123"/>
                    <a:pt x="121" y="123"/>
                    <a:pt x="118" y="120"/>
                  </a:cubicBezTo>
                  <a:cubicBezTo>
                    <a:pt x="117" y="119"/>
                    <a:pt x="116" y="118"/>
                    <a:pt x="115" y="118"/>
                  </a:cubicBezTo>
                  <a:cubicBezTo>
                    <a:pt x="114" y="118"/>
                    <a:pt x="113" y="119"/>
                    <a:pt x="112" y="119"/>
                  </a:cubicBezTo>
                  <a:cubicBezTo>
                    <a:pt x="111" y="120"/>
                    <a:pt x="111" y="120"/>
                    <a:pt x="110" y="120"/>
                  </a:cubicBezTo>
                  <a:cubicBezTo>
                    <a:pt x="108" y="121"/>
                    <a:pt x="7" y="141"/>
                    <a:pt x="2" y="141"/>
                  </a:cubicBezTo>
                  <a:cubicBezTo>
                    <a:pt x="2" y="141"/>
                    <a:pt x="2" y="141"/>
                    <a:pt x="2" y="141"/>
                  </a:cubicBezTo>
                  <a:cubicBezTo>
                    <a:pt x="0" y="133"/>
                    <a:pt x="0" y="133"/>
                    <a:pt x="0" y="133"/>
                  </a:cubicBezTo>
                  <a:cubicBezTo>
                    <a:pt x="0" y="132"/>
                    <a:pt x="0" y="132"/>
                    <a:pt x="0" y="132"/>
                  </a:cubicBezTo>
                  <a:cubicBezTo>
                    <a:pt x="3" y="130"/>
                    <a:pt x="6" y="127"/>
                    <a:pt x="7" y="126"/>
                  </a:cubicBezTo>
                  <a:cubicBezTo>
                    <a:pt x="8" y="125"/>
                    <a:pt x="10" y="123"/>
                    <a:pt x="11" y="120"/>
                  </a:cubicBezTo>
                  <a:cubicBezTo>
                    <a:pt x="14" y="117"/>
                    <a:pt x="17" y="114"/>
                    <a:pt x="18" y="113"/>
                  </a:cubicBezTo>
                  <a:cubicBezTo>
                    <a:pt x="19" y="112"/>
                    <a:pt x="19" y="110"/>
                    <a:pt x="20" y="109"/>
                  </a:cubicBezTo>
                  <a:cubicBezTo>
                    <a:pt x="20" y="108"/>
                    <a:pt x="20" y="108"/>
                    <a:pt x="20" y="107"/>
                  </a:cubicBezTo>
                  <a:cubicBezTo>
                    <a:pt x="20" y="107"/>
                    <a:pt x="20" y="107"/>
                    <a:pt x="20" y="107"/>
                  </a:cubicBezTo>
                  <a:cubicBezTo>
                    <a:pt x="20" y="107"/>
                    <a:pt x="19" y="106"/>
                    <a:pt x="19" y="106"/>
                  </a:cubicBezTo>
                  <a:cubicBezTo>
                    <a:pt x="19" y="107"/>
                    <a:pt x="18" y="107"/>
                    <a:pt x="18" y="107"/>
                  </a:cubicBezTo>
                  <a:cubicBezTo>
                    <a:pt x="18" y="107"/>
                    <a:pt x="18" y="107"/>
                    <a:pt x="18" y="107"/>
                  </a:cubicBezTo>
                  <a:cubicBezTo>
                    <a:pt x="18" y="107"/>
                    <a:pt x="18" y="107"/>
                    <a:pt x="18" y="107"/>
                  </a:cubicBezTo>
                  <a:cubicBezTo>
                    <a:pt x="16" y="105"/>
                    <a:pt x="14" y="102"/>
                    <a:pt x="14" y="100"/>
                  </a:cubicBezTo>
                  <a:cubicBezTo>
                    <a:pt x="14" y="100"/>
                    <a:pt x="14" y="100"/>
                    <a:pt x="14" y="100"/>
                  </a:cubicBezTo>
                  <a:cubicBezTo>
                    <a:pt x="13" y="98"/>
                    <a:pt x="13" y="95"/>
                    <a:pt x="12" y="93"/>
                  </a:cubicBezTo>
                  <a:cubicBezTo>
                    <a:pt x="12" y="93"/>
                    <a:pt x="12" y="93"/>
                    <a:pt x="12" y="93"/>
                  </a:cubicBezTo>
                  <a:cubicBezTo>
                    <a:pt x="12" y="93"/>
                    <a:pt x="12" y="93"/>
                    <a:pt x="12" y="93"/>
                  </a:cubicBezTo>
                  <a:cubicBezTo>
                    <a:pt x="13" y="92"/>
                    <a:pt x="14" y="92"/>
                    <a:pt x="16" y="91"/>
                  </a:cubicBezTo>
                  <a:cubicBezTo>
                    <a:pt x="24" y="84"/>
                    <a:pt x="37" y="84"/>
                    <a:pt x="42" y="84"/>
                  </a:cubicBezTo>
                  <a:cubicBezTo>
                    <a:pt x="43" y="84"/>
                    <a:pt x="44" y="84"/>
                    <a:pt x="44" y="84"/>
                  </a:cubicBezTo>
                  <a:cubicBezTo>
                    <a:pt x="45" y="84"/>
                    <a:pt x="45" y="84"/>
                    <a:pt x="45" y="84"/>
                  </a:cubicBezTo>
                  <a:cubicBezTo>
                    <a:pt x="46" y="84"/>
                    <a:pt x="48" y="85"/>
                    <a:pt x="49" y="86"/>
                  </a:cubicBezTo>
                  <a:cubicBezTo>
                    <a:pt x="49" y="86"/>
                    <a:pt x="49" y="86"/>
                    <a:pt x="49" y="86"/>
                  </a:cubicBezTo>
                  <a:cubicBezTo>
                    <a:pt x="50" y="87"/>
                    <a:pt x="51" y="87"/>
                    <a:pt x="52" y="85"/>
                  </a:cubicBezTo>
                  <a:cubicBezTo>
                    <a:pt x="53" y="85"/>
                    <a:pt x="54" y="84"/>
                    <a:pt x="55" y="84"/>
                  </a:cubicBezTo>
                  <a:cubicBezTo>
                    <a:pt x="56" y="83"/>
                    <a:pt x="56" y="83"/>
                    <a:pt x="57" y="83"/>
                  </a:cubicBezTo>
                  <a:cubicBezTo>
                    <a:pt x="58" y="82"/>
                    <a:pt x="61" y="82"/>
                    <a:pt x="63" y="82"/>
                  </a:cubicBezTo>
                  <a:cubicBezTo>
                    <a:pt x="64" y="82"/>
                    <a:pt x="65" y="82"/>
                    <a:pt x="66" y="82"/>
                  </a:cubicBezTo>
                  <a:cubicBezTo>
                    <a:pt x="67" y="82"/>
                    <a:pt x="67" y="82"/>
                    <a:pt x="67" y="82"/>
                  </a:cubicBezTo>
                  <a:cubicBezTo>
                    <a:pt x="67" y="82"/>
                    <a:pt x="67" y="82"/>
                    <a:pt x="67" y="82"/>
                  </a:cubicBezTo>
                  <a:cubicBezTo>
                    <a:pt x="67" y="82"/>
                    <a:pt x="67" y="82"/>
                    <a:pt x="67" y="82"/>
                  </a:cubicBezTo>
                  <a:cubicBezTo>
                    <a:pt x="68" y="81"/>
                    <a:pt x="68" y="81"/>
                    <a:pt x="68" y="81"/>
                  </a:cubicBezTo>
                  <a:cubicBezTo>
                    <a:pt x="68" y="80"/>
                    <a:pt x="69" y="79"/>
                    <a:pt x="71" y="78"/>
                  </a:cubicBezTo>
                  <a:cubicBezTo>
                    <a:pt x="72" y="77"/>
                    <a:pt x="73" y="76"/>
                    <a:pt x="73" y="75"/>
                  </a:cubicBezTo>
                  <a:cubicBezTo>
                    <a:pt x="74" y="74"/>
                    <a:pt x="75" y="74"/>
                    <a:pt x="76" y="73"/>
                  </a:cubicBezTo>
                  <a:cubicBezTo>
                    <a:pt x="76" y="73"/>
                    <a:pt x="76" y="73"/>
                    <a:pt x="76" y="73"/>
                  </a:cubicBezTo>
                  <a:cubicBezTo>
                    <a:pt x="76" y="73"/>
                    <a:pt x="77" y="72"/>
                    <a:pt x="77" y="71"/>
                  </a:cubicBezTo>
                  <a:cubicBezTo>
                    <a:pt x="78" y="70"/>
                    <a:pt x="78" y="70"/>
                    <a:pt x="78" y="70"/>
                  </a:cubicBezTo>
                  <a:cubicBezTo>
                    <a:pt x="78" y="70"/>
                    <a:pt x="79" y="69"/>
                    <a:pt x="79" y="69"/>
                  </a:cubicBezTo>
                  <a:cubicBezTo>
                    <a:pt x="80" y="70"/>
                    <a:pt x="80" y="70"/>
                    <a:pt x="80" y="70"/>
                  </a:cubicBezTo>
                  <a:cubicBezTo>
                    <a:pt x="80" y="70"/>
                    <a:pt x="81" y="70"/>
                    <a:pt x="81" y="70"/>
                  </a:cubicBezTo>
                  <a:cubicBezTo>
                    <a:pt x="82" y="70"/>
                    <a:pt x="82" y="69"/>
                    <a:pt x="83" y="67"/>
                  </a:cubicBezTo>
                  <a:cubicBezTo>
                    <a:pt x="83" y="67"/>
                    <a:pt x="83" y="67"/>
                    <a:pt x="83" y="66"/>
                  </a:cubicBezTo>
                  <a:cubicBezTo>
                    <a:pt x="83" y="65"/>
                    <a:pt x="83" y="64"/>
                    <a:pt x="82" y="63"/>
                  </a:cubicBezTo>
                  <a:cubicBezTo>
                    <a:pt x="82" y="63"/>
                    <a:pt x="82" y="63"/>
                    <a:pt x="81" y="62"/>
                  </a:cubicBezTo>
                  <a:cubicBezTo>
                    <a:pt x="81" y="62"/>
                    <a:pt x="81" y="61"/>
                    <a:pt x="81" y="61"/>
                  </a:cubicBezTo>
                  <a:cubicBezTo>
                    <a:pt x="80" y="60"/>
                    <a:pt x="80" y="59"/>
                    <a:pt x="80" y="58"/>
                  </a:cubicBezTo>
                  <a:cubicBezTo>
                    <a:pt x="80" y="57"/>
                    <a:pt x="80" y="56"/>
                    <a:pt x="81" y="56"/>
                  </a:cubicBezTo>
                  <a:cubicBezTo>
                    <a:pt x="81" y="56"/>
                    <a:pt x="81" y="56"/>
                    <a:pt x="81" y="56"/>
                  </a:cubicBezTo>
                  <a:cubicBezTo>
                    <a:pt x="81" y="55"/>
                    <a:pt x="81" y="55"/>
                    <a:pt x="81" y="55"/>
                  </a:cubicBezTo>
                  <a:cubicBezTo>
                    <a:pt x="81" y="54"/>
                    <a:pt x="82" y="53"/>
                    <a:pt x="83" y="52"/>
                  </a:cubicBezTo>
                  <a:cubicBezTo>
                    <a:pt x="83" y="52"/>
                    <a:pt x="83" y="52"/>
                    <a:pt x="83" y="52"/>
                  </a:cubicBezTo>
                  <a:cubicBezTo>
                    <a:pt x="83" y="52"/>
                    <a:pt x="83" y="52"/>
                    <a:pt x="83" y="52"/>
                  </a:cubicBezTo>
                  <a:cubicBezTo>
                    <a:pt x="82" y="52"/>
                    <a:pt x="82" y="52"/>
                    <a:pt x="82" y="52"/>
                  </a:cubicBezTo>
                  <a:cubicBezTo>
                    <a:pt x="81" y="52"/>
                    <a:pt x="81" y="52"/>
                    <a:pt x="81" y="52"/>
                  </a:cubicBezTo>
                  <a:cubicBezTo>
                    <a:pt x="80" y="52"/>
                    <a:pt x="80" y="52"/>
                    <a:pt x="80" y="52"/>
                  </a:cubicBezTo>
                  <a:cubicBezTo>
                    <a:pt x="80" y="52"/>
                    <a:pt x="80" y="51"/>
                    <a:pt x="80" y="51"/>
                  </a:cubicBezTo>
                  <a:cubicBezTo>
                    <a:pt x="80" y="50"/>
                    <a:pt x="80" y="50"/>
                    <a:pt x="80" y="50"/>
                  </a:cubicBezTo>
                  <a:cubicBezTo>
                    <a:pt x="80" y="50"/>
                    <a:pt x="80" y="50"/>
                    <a:pt x="80" y="50"/>
                  </a:cubicBezTo>
                  <a:cubicBezTo>
                    <a:pt x="79" y="50"/>
                    <a:pt x="79" y="50"/>
                    <a:pt x="78" y="51"/>
                  </a:cubicBezTo>
                  <a:cubicBezTo>
                    <a:pt x="78" y="51"/>
                    <a:pt x="78" y="51"/>
                    <a:pt x="78" y="51"/>
                  </a:cubicBezTo>
                  <a:cubicBezTo>
                    <a:pt x="77" y="51"/>
                    <a:pt x="74" y="50"/>
                    <a:pt x="74" y="49"/>
                  </a:cubicBezTo>
                  <a:cubicBezTo>
                    <a:pt x="74" y="48"/>
                    <a:pt x="78" y="44"/>
                    <a:pt x="79" y="43"/>
                  </a:cubicBezTo>
                  <a:cubicBezTo>
                    <a:pt x="79" y="43"/>
                    <a:pt x="79" y="43"/>
                    <a:pt x="79" y="43"/>
                  </a:cubicBezTo>
                  <a:cubicBezTo>
                    <a:pt x="78" y="43"/>
                    <a:pt x="78" y="43"/>
                    <a:pt x="78" y="43"/>
                  </a:cubicBezTo>
                  <a:cubicBezTo>
                    <a:pt x="79" y="43"/>
                    <a:pt x="79" y="43"/>
                    <a:pt x="79" y="43"/>
                  </a:cubicBezTo>
                  <a:cubicBezTo>
                    <a:pt x="79" y="42"/>
                    <a:pt x="79" y="42"/>
                    <a:pt x="80" y="42"/>
                  </a:cubicBezTo>
                  <a:cubicBezTo>
                    <a:pt x="82" y="39"/>
                    <a:pt x="86" y="37"/>
                    <a:pt x="86" y="35"/>
                  </a:cubicBezTo>
                  <a:cubicBezTo>
                    <a:pt x="86" y="31"/>
                    <a:pt x="103" y="9"/>
                    <a:pt x="106" y="9"/>
                  </a:cubicBezTo>
                  <a:cubicBezTo>
                    <a:pt x="107" y="8"/>
                    <a:pt x="125" y="4"/>
                    <a:pt x="143" y="0"/>
                  </a:cubicBezTo>
                  <a:cubicBezTo>
                    <a:pt x="144" y="0"/>
                    <a:pt x="144" y="0"/>
                    <a:pt x="144" y="0"/>
                  </a:cubicBezTo>
                  <a:cubicBezTo>
                    <a:pt x="144" y="0"/>
                    <a:pt x="144" y="0"/>
                    <a:pt x="144" y="0"/>
                  </a:cubicBezTo>
                  <a:cubicBezTo>
                    <a:pt x="144" y="4"/>
                    <a:pt x="144" y="6"/>
                    <a:pt x="145" y="7"/>
                  </a:cubicBezTo>
                  <a:cubicBezTo>
                    <a:pt x="145" y="8"/>
                    <a:pt x="145" y="9"/>
                    <a:pt x="145" y="11"/>
                  </a:cubicBezTo>
                  <a:cubicBezTo>
                    <a:pt x="145" y="12"/>
                    <a:pt x="145" y="13"/>
                    <a:pt x="146" y="14"/>
                  </a:cubicBezTo>
                  <a:cubicBezTo>
                    <a:pt x="146" y="16"/>
                    <a:pt x="147" y="17"/>
                    <a:pt x="147" y="17"/>
                  </a:cubicBezTo>
                  <a:cubicBezTo>
                    <a:pt x="148" y="18"/>
                    <a:pt x="148" y="18"/>
                    <a:pt x="149" y="19"/>
                  </a:cubicBezTo>
                  <a:cubicBezTo>
                    <a:pt x="150" y="20"/>
                    <a:pt x="151" y="25"/>
                    <a:pt x="151" y="27"/>
                  </a:cubicBezTo>
                  <a:cubicBezTo>
                    <a:pt x="151" y="28"/>
                    <a:pt x="151" y="29"/>
                    <a:pt x="151" y="30"/>
                  </a:cubicBezTo>
                  <a:cubicBezTo>
                    <a:pt x="151" y="31"/>
                    <a:pt x="150" y="32"/>
                    <a:pt x="151" y="34"/>
                  </a:cubicBezTo>
                  <a:cubicBezTo>
                    <a:pt x="152" y="37"/>
                    <a:pt x="153" y="42"/>
                    <a:pt x="153" y="43"/>
                  </a:cubicBezTo>
                  <a:cubicBezTo>
                    <a:pt x="153" y="47"/>
                    <a:pt x="153" y="50"/>
                    <a:pt x="155" y="50"/>
                  </a:cubicBezTo>
                  <a:cubicBezTo>
                    <a:pt x="156" y="51"/>
                    <a:pt x="156" y="50"/>
                    <a:pt x="156" y="50"/>
                  </a:cubicBezTo>
                  <a:cubicBezTo>
                    <a:pt x="157" y="50"/>
                    <a:pt x="157" y="50"/>
                    <a:pt x="157" y="50"/>
                  </a:cubicBezTo>
                  <a:cubicBezTo>
                    <a:pt x="158" y="50"/>
                    <a:pt x="158" y="50"/>
                    <a:pt x="158" y="51"/>
                  </a:cubicBezTo>
                  <a:cubicBezTo>
                    <a:pt x="159" y="53"/>
                    <a:pt x="161" y="58"/>
                    <a:pt x="162" y="62"/>
                  </a:cubicBezTo>
                  <a:cubicBezTo>
                    <a:pt x="162" y="64"/>
                    <a:pt x="163" y="66"/>
                    <a:pt x="163" y="68"/>
                  </a:cubicBezTo>
                  <a:cubicBezTo>
                    <a:pt x="164" y="73"/>
                    <a:pt x="165" y="79"/>
                    <a:pt x="166" y="79"/>
                  </a:cubicBezTo>
                  <a:cubicBezTo>
                    <a:pt x="166" y="79"/>
                    <a:pt x="166" y="79"/>
                    <a:pt x="166" y="79"/>
                  </a:cubicBezTo>
                  <a:cubicBezTo>
                    <a:pt x="166" y="79"/>
                    <a:pt x="166" y="79"/>
                    <a:pt x="166" y="79"/>
                  </a:cubicBezTo>
                  <a:cubicBezTo>
                    <a:pt x="165" y="104"/>
                    <a:pt x="165" y="104"/>
                    <a:pt x="165" y="104"/>
                  </a:cubicBezTo>
                  <a:cubicBezTo>
                    <a:pt x="166" y="105"/>
                    <a:pt x="166" y="105"/>
                    <a:pt x="166" y="105"/>
                  </a:cubicBezTo>
                  <a:cubicBezTo>
                    <a:pt x="166" y="105"/>
                    <a:pt x="166" y="105"/>
                    <a:pt x="166" y="105"/>
                  </a:cubicBezTo>
                  <a:cubicBezTo>
                    <a:pt x="166" y="105"/>
                    <a:pt x="166" y="105"/>
                    <a:pt x="166" y="105"/>
                  </a:cubicBezTo>
                  <a:cubicBezTo>
                    <a:pt x="166" y="105"/>
                    <a:pt x="166" y="106"/>
                    <a:pt x="166" y="107"/>
                  </a:cubicBezTo>
                  <a:cubicBezTo>
                    <a:pt x="166" y="108"/>
                    <a:pt x="166" y="110"/>
                    <a:pt x="166" y="110"/>
                  </a:cubicBezTo>
                  <a:cubicBezTo>
                    <a:pt x="166" y="111"/>
                    <a:pt x="167" y="111"/>
                    <a:pt x="167" y="112"/>
                  </a:cubicBezTo>
                  <a:cubicBezTo>
                    <a:pt x="167" y="114"/>
                    <a:pt x="167" y="117"/>
                    <a:pt x="168" y="119"/>
                  </a:cubicBezTo>
                  <a:cubicBezTo>
                    <a:pt x="170" y="122"/>
                    <a:pt x="170" y="127"/>
                    <a:pt x="170" y="129"/>
                  </a:cubicBezTo>
                  <a:cubicBezTo>
                    <a:pt x="170" y="130"/>
                    <a:pt x="171" y="131"/>
                    <a:pt x="171" y="131"/>
                  </a:cubicBezTo>
                  <a:cubicBezTo>
                    <a:pt x="171" y="132"/>
                    <a:pt x="172" y="132"/>
                    <a:pt x="172" y="132"/>
                  </a:cubicBezTo>
                  <a:cubicBezTo>
                    <a:pt x="172" y="133"/>
                    <a:pt x="173" y="135"/>
                    <a:pt x="171" y="137"/>
                  </a:cubicBezTo>
                  <a:cubicBezTo>
                    <a:pt x="170" y="138"/>
                    <a:pt x="168" y="140"/>
                    <a:pt x="169" y="141"/>
                  </a:cubicBezTo>
                  <a:cubicBezTo>
                    <a:pt x="169" y="141"/>
                    <a:pt x="169" y="142"/>
                    <a:pt x="171" y="144"/>
                  </a:cubicBezTo>
                  <a:cubicBezTo>
                    <a:pt x="171" y="144"/>
                    <a:pt x="171" y="144"/>
                    <a:pt x="171" y="144"/>
                  </a:cubicBezTo>
                  <a:cubicBezTo>
                    <a:pt x="171" y="144"/>
                    <a:pt x="171" y="144"/>
                    <a:pt x="171" y="144"/>
                  </a:cubicBezTo>
                  <a:cubicBezTo>
                    <a:pt x="170" y="145"/>
                    <a:pt x="170" y="145"/>
                    <a:pt x="169" y="146"/>
                  </a:cubicBezTo>
                  <a:cubicBezTo>
                    <a:pt x="168" y="147"/>
                    <a:pt x="168" y="147"/>
                    <a:pt x="168" y="147"/>
                  </a:cubicBezTo>
                  <a:cubicBezTo>
                    <a:pt x="169" y="147"/>
                    <a:pt x="169" y="147"/>
                    <a:pt x="169" y="147"/>
                  </a:cubicBezTo>
                  <a:cubicBezTo>
                    <a:pt x="169" y="147"/>
                    <a:pt x="170" y="147"/>
                    <a:pt x="170" y="147"/>
                  </a:cubicBezTo>
                  <a:cubicBezTo>
                    <a:pt x="171" y="147"/>
                    <a:pt x="172" y="146"/>
                    <a:pt x="173" y="145"/>
                  </a:cubicBezTo>
                  <a:cubicBezTo>
                    <a:pt x="174" y="145"/>
                    <a:pt x="175" y="144"/>
                    <a:pt x="176" y="143"/>
                  </a:cubicBezTo>
                  <a:cubicBezTo>
                    <a:pt x="177" y="143"/>
                    <a:pt x="178" y="143"/>
                    <a:pt x="178" y="143"/>
                  </a:cubicBezTo>
                  <a:cubicBezTo>
                    <a:pt x="180" y="143"/>
                    <a:pt x="182" y="142"/>
                    <a:pt x="182" y="141"/>
                  </a:cubicBezTo>
                  <a:cubicBezTo>
                    <a:pt x="184" y="138"/>
                    <a:pt x="186" y="138"/>
                    <a:pt x="188" y="138"/>
                  </a:cubicBezTo>
                  <a:cubicBezTo>
                    <a:pt x="190" y="138"/>
                    <a:pt x="194" y="137"/>
                    <a:pt x="197" y="136"/>
                  </a:cubicBezTo>
                  <a:cubicBezTo>
                    <a:pt x="199" y="134"/>
                    <a:pt x="202" y="130"/>
                    <a:pt x="203" y="128"/>
                  </a:cubicBezTo>
                  <a:cubicBezTo>
                    <a:pt x="203" y="128"/>
                    <a:pt x="203" y="128"/>
                    <a:pt x="203" y="128"/>
                  </a:cubicBezTo>
                  <a:cubicBezTo>
                    <a:pt x="204" y="128"/>
                    <a:pt x="204" y="128"/>
                    <a:pt x="204" y="128"/>
                  </a:cubicBezTo>
                  <a:cubicBezTo>
                    <a:pt x="204" y="128"/>
                    <a:pt x="204" y="131"/>
                    <a:pt x="204" y="132"/>
                  </a:cubicBezTo>
                  <a:cubicBezTo>
                    <a:pt x="203" y="133"/>
                    <a:pt x="203" y="134"/>
                    <a:pt x="202" y="134"/>
                  </a:cubicBezTo>
                  <a:cubicBezTo>
                    <a:pt x="202" y="135"/>
                    <a:pt x="201" y="136"/>
                    <a:pt x="201" y="137"/>
                  </a:cubicBezTo>
                  <a:cubicBezTo>
                    <a:pt x="201" y="137"/>
                    <a:pt x="201" y="137"/>
                    <a:pt x="201" y="137"/>
                  </a:cubicBezTo>
                  <a:cubicBezTo>
                    <a:pt x="201" y="137"/>
                    <a:pt x="201" y="137"/>
                    <a:pt x="201" y="137"/>
                  </a:cubicBezTo>
                  <a:cubicBezTo>
                    <a:pt x="202" y="137"/>
                    <a:pt x="205" y="133"/>
                    <a:pt x="205" y="132"/>
                  </a:cubicBezTo>
                  <a:cubicBezTo>
                    <a:pt x="206" y="132"/>
                    <a:pt x="206" y="132"/>
                    <a:pt x="206" y="132"/>
                  </a:cubicBezTo>
                  <a:cubicBezTo>
                    <a:pt x="206" y="131"/>
                    <a:pt x="206" y="129"/>
                    <a:pt x="208" y="129"/>
                  </a:cubicBezTo>
                  <a:cubicBezTo>
                    <a:pt x="208" y="129"/>
                    <a:pt x="208" y="129"/>
                    <a:pt x="209" y="130"/>
                  </a:cubicBezTo>
                  <a:cubicBezTo>
                    <a:pt x="209" y="130"/>
                    <a:pt x="210" y="130"/>
                    <a:pt x="210" y="130"/>
                  </a:cubicBezTo>
                  <a:cubicBezTo>
                    <a:pt x="211" y="130"/>
                    <a:pt x="212" y="130"/>
                    <a:pt x="212" y="129"/>
                  </a:cubicBezTo>
                  <a:cubicBezTo>
                    <a:pt x="213" y="129"/>
                    <a:pt x="213" y="129"/>
                    <a:pt x="214" y="129"/>
                  </a:cubicBezTo>
                  <a:cubicBezTo>
                    <a:pt x="215" y="129"/>
                    <a:pt x="215" y="129"/>
                    <a:pt x="215" y="129"/>
                  </a:cubicBezTo>
                  <a:cubicBezTo>
                    <a:pt x="215" y="130"/>
                    <a:pt x="215" y="130"/>
                    <a:pt x="215" y="130"/>
                  </a:cubicBezTo>
                  <a:cubicBezTo>
                    <a:pt x="215" y="131"/>
                    <a:pt x="213" y="132"/>
                    <a:pt x="210" y="134"/>
                  </a:cubicBezTo>
                  <a:cubicBezTo>
                    <a:pt x="210" y="135"/>
                    <a:pt x="209" y="136"/>
                    <a:pt x="208" y="136"/>
                  </a:cubicBezTo>
                  <a:cubicBezTo>
                    <a:pt x="208" y="137"/>
                    <a:pt x="207" y="137"/>
                    <a:pt x="207" y="137"/>
                  </a:cubicBezTo>
                  <a:cubicBezTo>
                    <a:pt x="205" y="139"/>
                    <a:pt x="204" y="140"/>
                    <a:pt x="200" y="142"/>
                  </a:cubicBezTo>
                  <a:cubicBezTo>
                    <a:pt x="197" y="143"/>
                    <a:pt x="195" y="145"/>
                    <a:pt x="192" y="146"/>
                  </a:cubicBezTo>
                  <a:cubicBezTo>
                    <a:pt x="190" y="148"/>
                    <a:pt x="187" y="150"/>
                    <a:pt x="184" y="151"/>
                  </a:cubicBezTo>
                  <a:cubicBezTo>
                    <a:pt x="182" y="152"/>
                    <a:pt x="179" y="154"/>
                    <a:pt x="177" y="155"/>
                  </a:cubicBezTo>
                  <a:cubicBezTo>
                    <a:pt x="172" y="157"/>
                    <a:pt x="168" y="159"/>
                    <a:pt x="166" y="160"/>
                  </a:cubicBezTo>
                  <a:cubicBezTo>
                    <a:pt x="165" y="160"/>
                    <a:pt x="165" y="160"/>
                    <a:pt x="165" y="160"/>
                  </a:cubicBezTo>
                  <a:close/>
                  <a:moveTo>
                    <a:pt x="162" y="157"/>
                  </a:moveTo>
                  <a:cubicBezTo>
                    <a:pt x="163" y="157"/>
                    <a:pt x="163" y="158"/>
                    <a:pt x="163" y="158"/>
                  </a:cubicBezTo>
                  <a:cubicBezTo>
                    <a:pt x="163" y="159"/>
                    <a:pt x="164" y="159"/>
                    <a:pt x="165" y="159"/>
                  </a:cubicBezTo>
                  <a:cubicBezTo>
                    <a:pt x="165" y="159"/>
                    <a:pt x="165" y="159"/>
                    <a:pt x="165" y="159"/>
                  </a:cubicBezTo>
                  <a:cubicBezTo>
                    <a:pt x="165" y="159"/>
                    <a:pt x="165" y="159"/>
                    <a:pt x="166" y="159"/>
                  </a:cubicBezTo>
                  <a:cubicBezTo>
                    <a:pt x="168" y="159"/>
                    <a:pt x="172" y="157"/>
                    <a:pt x="176" y="154"/>
                  </a:cubicBezTo>
                  <a:cubicBezTo>
                    <a:pt x="179" y="153"/>
                    <a:pt x="182" y="152"/>
                    <a:pt x="184" y="151"/>
                  </a:cubicBezTo>
                  <a:cubicBezTo>
                    <a:pt x="187" y="149"/>
                    <a:pt x="190" y="148"/>
                    <a:pt x="192" y="146"/>
                  </a:cubicBezTo>
                  <a:cubicBezTo>
                    <a:pt x="195" y="144"/>
                    <a:pt x="197" y="143"/>
                    <a:pt x="200" y="141"/>
                  </a:cubicBezTo>
                  <a:cubicBezTo>
                    <a:pt x="204" y="140"/>
                    <a:pt x="205" y="138"/>
                    <a:pt x="207" y="137"/>
                  </a:cubicBezTo>
                  <a:cubicBezTo>
                    <a:pt x="207" y="137"/>
                    <a:pt x="207" y="136"/>
                    <a:pt x="208" y="136"/>
                  </a:cubicBezTo>
                  <a:cubicBezTo>
                    <a:pt x="209" y="135"/>
                    <a:pt x="209" y="134"/>
                    <a:pt x="210" y="134"/>
                  </a:cubicBezTo>
                  <a:cubicBezTo>
                    <a:pt x="212" y="132"/>
                    <a:pt x="214" y="131"/>
                    <a:pt x="214" y="130"/>
                  </a:cubicBezTo>
                  <a:cubicBezTo>
                    <a:pt x="214" y="130"/>
                    <a:pt x="214" y="130"/>
                    <a:pt x="214" y="130"/>
                  </a:cubicBezTo>
                  <a:cubicBezTo>
                    <a:pt x="214" y="129"/>
                    <a:pt x="213" y="130"/>
                    <a:pt x="213" y="130"/>
                  </a:cubicBezTo>
                  <a:cubicBezTo>
                    <a:pt x="212" y="130"/>
                    <a:pt x="211" y="131"/>
                    <a:pt x="210" y="131"/>
                  </a:cubicBezTo>
                  <a:cubicBezTo>
                    <a:pt x="210" y="131"/>
                    <a:pt x="209" y="130"/>
                    <a:pt x="209" y="130"/>
                  </a:cubicBezTo>
                  <a:cubicBezTo>
                    <a:pt x="208" y="130"/>
                    <a:pt x="208" y="130"/>
                    <a:pt x="208" y="130"/>
                  </a:cubicBezTo>
                  <a:cubicBezTo>
                    <a:pt x="207" y="130"/>
                    <a:pt x="206" y="131"/>
                    <a:pt x="206" y="132"/>
                  </a:cubicBezTo>
                  <a:cubicBezTo>
                    <a:pt x="206" y="132"/>
                    <a:pt x="206" y="132"/>
                    <a:pt x="206" y="132"/>
                  </a:cubicBezTo>
                  <a:cubicBezTo>
                    <a:pt x="206" y="133"/>
                    <a:pt x="202" y="137"/>
                    <a:pt x="201" y="137"/>
                  </a:cubicBezTo>
                  <a:cubicBezTo>
                    <a:pt x="201" y="137"/>
                    <a:pt x="201" y="137"/>
                    <a:pt x="201" y="137"/>
                  </a:cubicBezTo>
                  <a:cubicBezTo>
                    <a:pt x="200" y="137"/>
                    <a:pt x="200" y="137"/>
                    <a:pt x="200" y="137"/>
                  </a:cubicBezTo>
                  <a:cubicBezTo>
                    <a:pt x="200" y="136"/>
                    <a:pt x="201" y="136"/>
                    <a:pt x="202" y="134"/>
                  </a:cubicBezTo>
                  <a:cubicBezTo>
                    <a:pt x="202" y="133"/>
                    <a:pt x="203" y="133"/>
                    <a:pt x="203" y="132"/>
                  </a:cubicBezTo>
                  <a:cubicBezTo>
                    <a:pt x="204" y="131"/>
                    <a:pt x="204" y="129"/>
                    <a:pt x="203" y="128"/>
                  </a:cubicBezTo>
                  <a:cubicBezTo>
                    <a:pt x="203" y="129"/>
                    <a:pt x="203" y="129"/>
                    <a:pt x="203" y="129"/>
                  </a:cubicBezTo>
                  <a:cubicBezTo>
                    <a:pt x="202" y="131"/>
                    <a:pt x="200" y="135"/>
                    <a:pt x="197" y="136"/>
                  </a:cubicBezTo>
                  <a:cubicBezTo>
                    <a:pt x="194" y="138"/>
                    <a:pt x="191" y="138"/>
                    <a:pt x="188" y="138"/>
                  </a:cubicBezTo>
                  <a:cubicBezTo>
                    <a:pt x="186" y="139"/>
                    <a:pt x="184" y="139"/>
                    <a:pt x="183" y="141"/>
                  </a:cubicBezTo>
                  <a:cubicBezTo>
                    <a:pt x="182" y="143"/>
                    <a:pt x="180" y="143"/>
                    <a:pt x="178" y="143"/>
                  </a:cubicBezTo>
                  <a:cubicBezTo>
                    <a:pt x="178" y="144"/>
                    <a:pt x="177" y="144"/>
                    <a:pt x="176" y="144"/>
                  </a:cubicBezTo>
                  <a:cubicBezTo>
                    <a:pt x="175" y="144"/>
                    <a:pt x="174" y="145"/>
                    <a:pt x="173" y="146"/>
                  </a:cubicBezTo>
                  <a:cubicBezTo>
                    <a:pt x="172" y="146"/>
                    <a:pt x="171" y="147"/>
                    <a:pt x="170" y="147"/>
                  </a:cubicBezTo>
                  <a:cubicBezTo>
                    <a:pt x="170" y="148"/>
                    <a:pt x="169" y="148"/>
                    <a:pt x="169" y="148"/>
                  </a:cubicBezTo>
                  <a:cubicBezTo>
                    <a:pt x="168" y="148"/>
                    <a:pt x="168" y="148"/>
                    <a:pt x="168" y="148"/>
                  </a:cubicBezTo>
                  <a:cubicBezTo>
                    <a:pt x="168" y="147"/>
                    <a:pt x="168" y="147"/>
                    <a:pt x="169" y="146"/>
                  </a:cubicBezTo>
                  <a:cubicBezTo>
                    <a:pt x="169" y="145"/>
                    <a:pt x="170" y="144"/>
                    <a:pt x="170" y="144"/>
                  </a:cubicBezTo>
                  <a:cubicBezTo>
                    <a:pt x="169" y="143"/>
                    <a:pt x="168" y="142"/>
                    <a:pt x="168" y="141"/>
                  </a:cubicBezTo>
                  <a:cubicBezTo>
                    <a:pt x="168" y="140"/>
                    <a:pt x="170" y="137"/>
                    <a:pt x="171" y="136"/>
                  </a:cubicBezTo>
                  <a:cubicBezTo>
                    <a:pt x="172" y="135"/>
                    <a:pt x="172" y="133"/>
                    <a:pt x="171" y="132"/>
                  </a:cubicBezTo>
                  <a:cubicBezTo>
                    <a:pt x="171" y="132"/>
                    <a:pt x="171" y="132"/>
                    <a:pt x="171" y="132"/>
                  </a:cubicBezTo>
                  <a:cubicBezTo>
                    <a:pt x="170" y="131"/>
                    <a:pt x="170" y="130"/>
                    <a:pt x="170" y="129"/>
                  </a:cubicBezTo>
                  <a:cubicBezTo>
                    <a:pt x="170" y="127"/>
                    <a:pt x="169" y="122"/>
                    <a:pt x="168" y="119"/>
                  </a:cubicBezTo>
                  <a:cubicBezTo>
                    <a:pt x="167" y="117"/>
                    <a:pt x="166" y="114"/>
                    <a:pt x="166" y="112"/>
                  </a:cubicBezTo>
                  <a:cubicBezTo>
                    <a:pt x="166" y="112"/>
                    <a:pt x="166" y="111"/>
                    <a:pt x="166" y="111"/>
                  </a:cubicBezTo>
                  <a:cubicBezTo>
                    <a:pt x="166" y="110"/>
                    <a:pt x="166" y="109"/>
                    <a:pt x="165" y="107"/>
                  </a:cubicBezTo>
                  <a:cubicBezTo>
                    <a:pt x="165" y="106"/>
                    <a:pt x="165" y="105"/>
                    <a:pt x="165" y="105"/>
                  </a:cubicBezTo>
                  <a:cubicBezTo>
                    <a:pt x="165" y="105"/>
                    <a:pt x="165" y="104"/>
                    <a:pt x="165" y="104"/>
                  </a:cubicBezTo>
                  <a:cubicBezTo>
                    <a:pt x="165" y="104"/>
                    <a:pt x="165" y="104"/>
                    <a:pt x="165" y="104"/>
                  </a:cubicBezTo>
                  <a:cubicBezTo>
                    <a:pt x="165" y="104"/>
                    <a:pt x="165" y="104"/>
                    <a:pt x="165" y="104"/>
                  </a:cubicBezTo>
                  <a:cubicBezTo>
                    <a:pt x="165" y="79"/>
                    <a:pt x="165" y="79"/>
                    <a:pt x="165" y="79"/>
                  </a:cubicBezTo>
                  <a:cubicBezTo>
                    <a:pt x="165" y="79"/>
                    <a:pt x="164" y="75"/>
                    <a:pt x="162" y="68"/>
                  </a:cubicBezTo>
                  <a:cubicBezTo>
                    <a:pt x="162" y="66"/>
                    <a:pt x="161" y="64"/>
                    <a:pt x="161" y="62"/>
                  </a:cubicBezTo>
                  <a:cubicBezTo>
                    <a:pt x="160" y="56"/>
                    <a:pt x="159" y="53"/>
                    <a:pt x="158" y="51"/>
                  </a:cubicBezTo>
                  <a:cubicBezTo>
                    <a:pt x="157" y="50"/>
                    <a:pt x="157" y="50"/>
                    <a:pt x="157" y="50"/>
                  </a:cubicBezTo>
                  <a:cubicBezTo>
                    <a:pt x="157" y="50"/>
                    <a:pt x="157" y="50"/>
                    <a:pt x="157" y="50"/>
                  </a:cubicBezTo>
                  <a:cubicBezTo>
                    <a:pt x="156" y="51"/>
                    <a:pt x="156" y="51"/>
                    <a:pt x="155" y="51"/>
                  </a:cubicBezTo>
                  <a:cubicBezTo>
                    <a:pt x="155" y="51"/>
                    <a:pt x="155" y="51"/>
                    <a:pt x="155" y="51"/>
                  </a:cubicBezTo>
                  <a:cubicBezTo>
                    <a:pt x="153" y="50"/>
                    <a:pt x="152" y="46"/>
                    <a:pt x="152" y="43"/>
                  </a:cubicBezTo>
                  <a:cubicBezTo>
                    <a:pt x="152" y="42"/>
                    <a:pt x="151" y="37"/>
                    <a:pt x="150" y="34"/>
                  </a:cubicBezTo>
                  <a:cubicBezTo>
                    <a:pt x="150" y="32"/>
                    <a:pt x="150" y="31"/>
                    <a:pt x="150" y="29"/>
                  </a:cubicBezTo>
                  <a:cubicBezTo>
                    <a:pt x="150" y="29"/>
                    <a:pt x="151" y="28"/>
                    <a:pt x="151" y="27"/>
                  </a:cubicBezTo>
                  <a:cubicBezTo>
                    <a:pt x="150" y="25"/>
                    <a:pt x="149" y="20"/>
                    <a:pt x="148" y="19"/>
                  </a:cubicBezTo>
                  <a:cubicBezTo>
                    <a:pt x="148" y="18"/>
                    <a:pt x="147" y="18"/>
                    <a:pt x="147" y="18"/>
                  </a:cubicBezTo>
                  <a:cubicBezTo>
                    <a:pt x="146" y="17"/>
                    <a:pt x="145" y="16"/>
                    <a:pt x="145" y="14"/>
                  </a:cubicBezTo>
                  <a:cubicBezTo>
                    <a:pt x="145" y="13"/>
                    <a:pt x="145" y="12"/>
                    <a:pt x="145" y="11"/>
                  </a:cubicBezTo>
                  <a:cubicBezTo>
                    <a:pt x="145" y="9"/>
                    <a:pt x="145" y="8"/>
                    <a:pt x="144" y="7"/>
                  </a:cubicBezTo>
                  <a:cubicBezTo>
                    <a:pt x="143" y="7"/>
                    <a:pt x="143" y="3"/>
                    <a:pt x="143" y="0"/>
                  </a:cubicBezTo>
                  <a:cubicBezTo>
                    <a:pt x="125" y="5"/>
                    <a:pt x="107" y="9"/>
                    <a:pt x="106" y="9"/>
                  </a:cubicBezTo>
                  <a:cubicBezTo>
                    <a:pt x="103" y="10"/>
                    <a:pt x="86" y="31"/>
                    <a:pt x="86" y="35"/>
                  </a:cubicBezTo>
                  <a:cubicBezTo>
                    <a:pt x="86" y="37"/>
                    <a:pt x="83" y="40"/>
                    <a:pt x="80" y="42"/>
                  </a:cubicBezTo>
                  <a:cubicBezTo>
                    <a:pt x="79" y="43"/>
                    <a:pt x="79" y="43"/>
                    <a:pt x="79" y="43"/>
                  </a:cubicBezTo>
                  <a:cubicBezTo>
                    <a:pt x="80" y="43"/>
                    <a:pt x="80" y="43"/>
                    <a:pt x="80" y="43"/>
                  </a:cubicBezTo>
                  <a:cubicBezTo>
                    <a:pt x="80" y="44"/>
                    <a:pt x="80" y="44"/>
                    <a:pt x="80" y="44"/>
                  </a:cubicBezTo>
                  <a:cubicBezTo>
                    <a:pt x="79" y="44"/>
                    <a:pt x="75" y="48"/>
                    <a:pt x="75" y="49"/>
                  </a:cubicBezTo>
                  <a:cubicBezTo>
                    <a:pt x="75" y="50"/>
                    <a:pt x="77" y="50"/>
                    <a:pt x="78" y="50"/>
                  </a:cubicBezTo>
                  <a:cubicBezTo>
                    <a:pt x="78" y="50"/>
                    <a:pt x="78" y="50"/>
                    <a:pt x="78" y="50"/>
                  </a:cubicBezTo>
                  <a:cubicBezTo>
                    <a:pt x="78" y="50"/>
                    <a:pt x="79" y="50"/>
                    <a:pt x="80" y="50"/>
                  </a:cubicBezTo>
                  <a:cubicBezTo>
                    <a:pt x="80" y="50"/>
                    <a:pt x="80" y="50"/>
                    <a:pt x="81" y="50"/>
                  </a:cubicBezTo>
                  <a:cubicBezTo>
                    <a:pt x="81" y="50"/>
                    <a:pt x="81" y="50"/>
                    <a:pt x="81" y="51"/>
                  </a:cubicBezTo>
                  <a:cubicBezTo>
                    <a:pt x="81" y="51"/>
                    <a:pt x="81" y="52"/>
                    <a:pt x="81" y="52"/>
                  </a:cubicBezTo>
                  <a:cubicBezTo>
                    <a:pt x="81" y="52"/>
                    <a:pt x="81" y="52"/>
                    <a:pt x="81" y="51"/>
                  </a:cubicBezTo>
                  <a:cubicBezTo>
                    <a:pt x="82" y="51"/>
                    <a:pt x="82" y="51"/>
                    <a:pt x="83" y="51"/>
                  </a:cubicBezTo>
                  <a:cubicBezTo>
                    <a:pt x="83" y="51"/>
                    <a:pt x="84" y="51"/>
                    <a:pt x="84" y="52"/>
                  </a:cubicBezTo>
                  <a:cubicBezTo>
                    <a:pt x="84" y="52"/>
                    <a:pt x="84" y="53"/>
                    <a:pt x="83" y="53"/>
                  </a:cubicBezTo>
                  <a:cubicBezTo>
                    <a:pt x="82" y="54"/>
                    <a:pt x="81" y="55"/>
                    <a:pt x="81" y="55"/>
                  </a:cubicBezTo>
                  <a:cubicBezTo>
                    <a:pt x="81" y="56"/>
                    <a:pt x="81" y="56"/>
                    <a:pt x="81" y="56"/>
                  </a:cubicBezTo>
                  <a:cubicBezTo>
                    <a:pt x="81" y="57"/>
                    <a:pt x="81" y="57"/>
                    <a:pt x="81" y="58"/>
                  </a:cubicBezTo>
                  <a:cubicBezTo>
                    <a:pt x="81" y="59"/>
                    <a:pt x="81" y="60"/>
                    <a:pt x="81" y="61"/>
                  </a:cubicBezTo>
                  <a:cubicBezTo>
                    <a:pt x="82" y="61"/>
                    <a:pt x="82" y="61"/>
                    <a:pt x="82" y="62"/>
                  </a:cubicBezTo>
                  <a:cubicBezTo>
                    <a:pt x="82" y="62"/>
                    <a:pt x="82" y="63"/>
                    <a:pt x="83" y="63"/>
                  </a:cubicBezTo>
                  <a:cubicBezTo>
                    <a:pt x="83" y="64"/>
                    <a:pt x="84" y="65"/>
                    <a:pt x="83" y="66"/>
                  </a:cubicBezTo>
                  <a:cubicBezTo>
                    <a:pt x="83" y="67"/>
                    <a:pt x="83" y="67"/>
                    <a:pt x="83" y="68"/>
                  </a:cubicBezTo>
                  <a:cubicBezTo>
                    <a:pt x="83" y="69"/>
                    <a:pt x="83" y="70"/>
                    <a:pt x="81" y="70"/>
                  </a:cubicBezTo>
                  <a:cubicBezTo>
                    <a:pt x="81" y="70"/>
                    <a:pt x="80" y="70"/>
                    <a:pt x="80" y="70"/>
                  </a:cubicBezTo>
                  <a:cubicBezTo>
                    <a:pt x="79" y="70"/>
                    <a:pt x="78" y="70"/>
                    <a:pt x="78" y="71"/>
                  </a:cubicBezTo>
                  <a:cubicBezTo>
                    <a:pt x="78" y="71"/>
                    <a:pt x="78" y="71"/>
                    <a:pt x="78" y="71"/>
                  </a:cubicBezTo>
                  <a:cubicBezTo>
                    <a:pt x="77" y="73"/>
                    <a:pt x="77" y="74"/>
                    <a:pt x="76" y="74"/>
                  </a:cubicBezTo>
                  <a:cubicBezTo>
                    <a:pt x="76" y="74"/>
                    <a:pt x="76" y="74"/>
                    <a:pt x="76" y="74"/>
                  </a:cubicBezTo>
                  <a:cubicBezTo>
                    <a:pt x="75" y="74"/>
                    <a:pt x="74" y="74"/>
                    <a:pt x="74" y="75"/>
                  </a:cubicBezTo>
                  <a:cubicBezTo>
                    <a:pt x="73" y="76"/>
                    <a:pt x="73" y="78"/>
                    <a:pt x="71" y="79"/>
                  </a:cubicBezTo>
                  <a:cubicBezTo>
                    <a:pt x="70" y="80"/>
                    <a:pt x="69" y="81"/>
                    <a:pt x="68" y="81"/>
                  </a:cubicBezTo>
                  <a:cubicBezTo>
                    <a:pt x="68" y="82"/>
                    <a:pt x="68" y="82"/>
                    <a:pt x="68" y="82"/>
                  </a:cubicBezTo>
                  <a:cubicBezTo>
                    <a:pt x="68" y="83"/>
                    <a:pt x="67" y="83"/>
                    <a:pt x="66" y="83"/>
                  </a:cubicBezTo>
                  <a:cubicBezTo>
                    <a:pt x="66" y="83"/>
                    <a:pt x="66" y="83"/>
                    <a:pt x="66" y="83"/>
                  </a:cubicBezTo>
                  <a:cubicBezTo>
                    <a:pt x="65" y="83"/>
                    <a:pt x="64" y="82"/>
                    <a:pt x="63" y="82"/>
                  </a:cubicBezTo>
                  <a:cubicBezTo>
                    <a:pt x="61" y="83"/>
                    <a:pt x="58" y="83"/>
                    <a:pt x="57" y="83"/>
                  </a:cubicBezTo>
                  <a:cubicBezTo>
                    <a:pt x="57" y="84"/>
                    <a:pt x="56" y="84"/>
                    <a:pt x="55" y="84"/>
                  </a:cubicBezTo>
                  <a:cubicBezTo>
                    <a:pt x="54" y="85"/>
                    <a:pt x="53" y="85"/>
                    <a:pt x="53" y="86"/>
                  </a:cubicBezTo>
                  <a:cubicBezTo>
                    <a:pt x="51" y="87"/>
                    <a:pt x="50" y="87"/>
                    <a:pt x="49" y="86"/>
                  </a:cubicBezTo>
                  <a:cubicBezTo>
                    <a:pt x="49" y="86"/>
                    <a:pt x="49" y="86"/>
                    <a:pt x="49" y="86"/>
                  </a:cubicBezTo>
                  <a:cubicBezTo>
                    <a:pt x="47" y="85"/>
                    <a:pt x="46" y="84"/>
                    <a:pt x="45" y="84"/>
                  </a:cubicBezTo>
                  <a:cubicBezTo>
                    <a:pt x="44" y="84"/>
                    <a:pt x="44" y="84"/>
                    <a:pt x="44" y="84"/>
                  </a:cubicBezTo>
                  <a:cubicBezTo>
                    <a:pt x="44" y="84"/>
                    <a:pt x="43" y="84"/>
                    <a:pt x="42" y="84"/>
                  </a:cubicBezTo>
                  <a:cubicBezTo>
                    <a:pt x="37" y="84"/>
                    <a:pt x="24" y="85"/>
                    <a:pt x="16" y="91"/>
                  </a:cubicBezTo>
                  <a:cubicBezTo>
                    <a:pt x="15" y="92"/>
                    <a:pt x="14" y="93"/>
                    <a:pt x="13" y="93"/>
                  </a:cubicBezTo>
                  <a:cubicBezTo>
                    <a:pt x="13" y="95"/>
                    <a:pt x="14" y="98"/>
                    <a:pt x="14" y="100"/>
                  </a:cubicBezTo>
                  <a:cubicBezTo>
                    <a:pt x="14" y="100"/>
                    <a:pt x="14" y="100"/>
                    <a:pt x="14" y="100"/>
                  </a:cubicBezTo>
                  <a:cubicBezTo>
                    <a:pt x="15" y="101"/>
                    <a:pt x="17" y="105"/>
                    <a:pt x="18" y="106"/>
                  </a:cubicBezTo>
                  <a:cubicBezTo>
                    <a:pt x="18" y="106"/>
                    <a:pt x="18" y="106"/>
                    <a:pt x="18" y="106"/>
                  </a:cubicBezTo>
                  <a:cubicBezTo>
                    <a:pt x="18" y="106"/>
                    <a:pt x="18" y="106"/>
                    <a:pt x="18" y="106"/>
                  </a:cubicBezTo>
                  <a:cubicBezTo>
                    <a:pt x="18" y="106"/>
                    <a:pt x="18" y="106"/>
                    <a:pt x="18" y="106"/>
                  </a:cubicBezTo>
                  <a:cubicBezTo>
                    <a:pt x="19" y="106"/>
                    <a:pt x="20" y="106"/>
                    <a:pt x="21" y="107"/>
                  </a:cubicBezTo>
                  <a:cubicBezTo>
                    <a:pt x="21" y="107"/>
                    <a:pt x="21" y="107"/>
                    <a:pt x="21" y="108"/>
                  </a:cubicBezTo>
                  <a:cubicBezTo>
                    <a:pt x="21" y="108"/>
                    <a:pt x="20" y="108"/>
                    <a:pt x="20" y="109"/>
                  </a:cubicBezTo>
                  <a:cubicBezTo>
                    <a:pt x="20" y="110"/>
                    <a:pt x="19" y="112"/>
                    <a:pt x="18" y="113"/>
                  </a:cubicBezTo>
                  <a:cubicBezTo>
                    <a:pt x="17" y="114"/>
                    <a:pt x="14" y="118"/>
                    <a:pt x="12" y="121"/>
                  </a:cubicBezTo>
                  <a:cubicBezTo>
                    <a:pt x="10" y="123"/>
                    <a:pt x="8" y="125"/>
                    <a:pt x="7" y="126"/>
                  </a:cubicBezTo>
                  <a:cubicBezTo>
                    <a:pt x="6" y="128"/>
                    <a:pt x="4" y="130"/>
                    <a:pt x="1" y="133"/>
                  </a:cubicBezTo>
                  <a:cubicBezTo>
                    <a:pt x="2" y="141"/>
                    <a:pt x="2" y="141"/>
                    <a:pt x="2" y="141"/>
                  </a:cubicBezTo>
                  <a:cubicBezTo>
                    <a:pt x="8" y="140"/>
                    <a:pt x="108" y="121"/>
                    <a:pt x="110" y="120"/>
                  </a:cubicBezTo>
                  <a:cubicBezTo>
                    <a:pt x="111" y="120"/>
                    <a:pt x="111" y="119"/>
                    <a:pt x="111" y="119"/>
                  </a:cubicBezTo>
                  <a:cubicBezTo>
                    <a:pt x="112" y="118"/>
                    <a:pt x="113" y="118"/>
                    <a:pt x="115" y="118"/>
                  </a:cubicBezTo>
                  <a:cubicBezTo>
                    <a:pt x="116" y="118"/>
                    <a:pt x="117" y="118"/>
                    <a:pt x="118" y="119"/>
                  </a:cubicBezTo>
                  <a:cubicBezTo>
                    <a:pt x="122" y="122"/>
                    <a:pt x="123" y="122"/>
                    <a:pt x="126" y="122"/>
                  </a:cubicBezTo>
                  <a:cubicBezTo>
                    <a:pt x="126" y="122"/>
                    <a:pt x="126" y="122"/>
                    <a:pt x="126" y="122"/>
                  </a:cubicBezTo>
                  <a:cubicBezTo>
                    <a:pt x="127" y="122"/>
                    <a:pt x="129" y="126"/>
                    <a:pt x="130" y="130"/>
                  </a:cubicBezTo>
                  <a:cubicBezTo>
                    <a:pt x="131" y="131"/>
                    <a:pt x="131" y="133"/>
                    <a:pt x="132" y="134"/>
                  </a:cubicBezTo>
                  <a:cubicBezTo>
                    <a:pt x="132" y="134"/>
                    <a:pt x="133" y="135"/>
                    <a:pt x="133" y="135"/>
                  </a:cubicBezTo>
                  <a:cubicBezTo>
                    <a:pt x="134" y="135"/>
                    <a:pt x="134" y="135"/>
                    <a:pt x="134" y="135"/>
                  </a:cubicBezTo>
                  <a:cubicBezTo>
                    <a:pt x="134" y="134"/>
                    <a:pt x="134" y="134"/>
                    <a:pt x="135" y="134"/>
                  </a:cubicBezTo>
                  <a:cubicBezTo>
                    <a:pt x="135" y="134"/>
                    <a:pt x="136" y="134"/>
                    <a:pt x="136" y="135"/>
                  </a:cubicBezTo>
                  <a:cubicBezTo>
                    <a:pt x="140" y="135"/>
                    <a:pt x="141" y="136"/>
                    <a:pt x="143" y="138"/>
                  </a:cubicBezTo>
                  <a:cubicBezTo>
                    <a:pt x="145" y="140"/>
                    <a:pt x="159" y="143"/>
                    <a:pt x="161" y="144"/>
                  </a:cubicBezTo>
                  <a:cubicBezTo>
                    <a:pt x="163" y="144"/>
                    <a:pt x="164" y="145"/>
                    <a:pt x="165" y="146"/>
                  </a:cubicBezTo>
                  <a:cubicBezTo>
                    <a:pt x="165" y="147"/>
                    <a:pt x="164" y="150"/>
                    <a:pt x="164" y="152"/>
                  </a:cubicBezTo>
                  <a:cubicBezTo>
                    <a:pt x="163" y="153"/>
                    <a:pt x="163" y="153"/>
                    <a:pt x="163" y="153"/>
                  </a:cubicBezTo>
                  <a:cubicBezTo>
                    <a:pt x="163" y="154"/>
                    <a:pt x="163" y="156"/>
                    <a:pt x="162" y="15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4" name="Freeform 764">
              <a:extLst>
                <a:ext uri="{FF2B5EF4-FFF2-40B4-BE49-F238E27FC236}">
                  <a16:creationId xmlns:a16="http://schemas.microsoft.com/office/drawing/2014/main" xmlns="" id="{11779BB6-D16A-4D24-B2EF-7C32D2768240}"/>
                </a:ext>
              </a:extLst>
            </p:cNvPr>
            <p:cNvSpPr>
              <a:spLocks/>
            </p:cNvSpPr>
            <p:nvPr/>
          </p:nvSpPr>
          <p:spPr bwMode="auto">
            <a:xfrm>
              <a:off x="8255001" y="2787651"/>
              <a:ext cx="161925" cy="330200"/>
            </a:xfrm>
            <a:custGeom>
              <a:avLst/>
              <a:gdLst>
                <a:gd name="T0" fmla="*/ 35 w 43"/>
                <a:gd name="T1" fmla="*/ 29 h 88"/>
                <a:gd name="T2" fmla="*/ 30 w 43"/>
                <a:gd name="T3" fmla="*/ 26 h 88"/>
                <a:gd name="T4" fmla="*/ 33 w 43"/>
                <a:gd name="T5" fmla="*/ 21 h 88"/>
                <a:gd name="T6" fmla="*/ 33 w 43"/>
                <a:gd name="T7" fmla="*/ 21 h 88"/>
                <a:gd name="T8" fmla="*/ 34 w 43"/>
                <a:gd name="T9" fmla="*/ 17 h 88"/>
                <a:gd name="T10" fmla="*/ 35 w 43"/>
                <a:gd name="T11" fmla="*/ 10 h 88"/>
                <a:gd name="T12" fmla="*/ 32 w 43"/>
                <a:gd name="T13" fmla="*/ 8 h 88"/>
                <a:gd name="T14" fmla="*/ 14 w 43"/>
                <a:gd name="T15" fmla="*/ 2 h 88"/>
                <a:gd name="T16" fmla="*/ 12 w 43"/>
                <a:gd name="T17" fmla="*/ 0 h 88"/>
                <a:gd name="T18" fmla="*/ 7 w 43"/>
                <a:gd name="T19" fmla="*/ 6 h 88"/>
                <a:gd name="T20" fmla="*/ 7 w 43"/>
                <a:gd name="T21" fmla="*/ 11 h 88"/>
                <a:gd name="T22" fmla="*/ 3 w 43"/>
                <a:gd name="T23" fmla="*/ 19 h 88"/>
                <a:gd name="T24" fmla="*/ 6 w 43"/>
                <a:gd name="T25" fmla="*/ 21 h 88"/>
                <a:gd name="T26" fmla="*/ 5 w 43"/>
                <a:gd name="T27" fmla="*/ 25 h 88"/>
                <a:gd name="T28" fmla="*/ 4 w 43"/>
                <a:gd name="T29" fmla="*/ 29 h 88"/>
                <a:gd name="T30" fmla="*/ 19 w 43"/>
                <a:gd name="T31" fmla="*/ 42 h 88"/>
                <a:gd name="T32" fmla="*/ 15 w 43"/>
                <a:gd name="T33" fmla="*/ 48 h 88"/>
                <a:gd name="T34" fmla="*/ 13 w 43"/>
                <a:gd name="T35" fmla="*/ 55 h 88"/>
                <a:gd name="T36" fmla="*/ 9 w 43"/>
                <a:gd name="T37" fmla="*/ 58 h 88"/>
                <a:gd name="T38" fmla="*/ 4 w 43"/>
                <a:gd name="T39" fmla="*/ 65 h 88"/>
                <a:gd name="T40" fmla="*/ 7 w 43"/>
                <a:gd name="T41" fmla="*/ 74 h 88"/>
                <a:gd name="T42" fmla="*/ 9 w 43"/>
                <a:gd name="T43" fmla="*/ 75 h 88"/>
                <a:gd name="T44" fmla="*/ 13 w 43"/>
                <a:gd name="T45" fmla="*/ 79 h 88"/>
                <a:gd name="T46" fmla="*/ 20 w 43"/>
                <a:gd name="T47" fmla="*/ 80 h 88"/>
                <a:gd name="T48" fmla="*/ 22 w 43"/>
                <a:gd name="T49" fmla="*/ 80 h 88"/>
                <a:gd name="T50" fmla="*/ 25 w 43"/>
                <a:gd name="T51" fmla="*/ 83 h 88"/>
                <a:gd name="T52" fmla="*/ 24 w 43"/>
                <a:gd name="T53" fmla="*/ 88 h 88"/>
                <a:gd name="T54" fmla="*/ 28 w 43"/>
                <a:gd name="T55" fmla="*/ 85 h 88"/>
                <a:gd name="T56" fmla="*/ 32 w 43"/>
                <a:gd name="T57" fmla="*/ 80 h 88"/>
                <a:gd name="T58" fmla="*/ 33 w 43"/>
                <a:gd name="T59" fmla="*/ 73 h 88"/>
                <a:gd name="T60" fmla="*/ 36 w 43"/>
                <a:gd name="T61" fmla="*/ 66 h 88"/>
                <a:gd name="T62" fmla="*/ 37 w 43"/>
                <a:gd name="T63" fmla="*/ 61 h 88"/>
                <a:gd name="T64" fmla="*/ 40 w 43"/>
                <a:gd name="T65" fmla="*/ 40 h 88"/>
                <a:gd name="T66" fmla="*/ 35 w 43"/>
                <a:gd name="T6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88">
                  <a:moveTo>
                    <a:pt x="35" y="29"/>
                  </a:moveTo>
                  <a:cubicBezTo>
                    <a:pt x="26" y="30"/>
                    <a:pt x="30" y="29"/>
                    <a:pt x="30" y="26"/>
                  </a:cubicBezTo>
                  <a:cubicBezTo>
                    <a:pt x="30" y="23"/>
                    <a:pt x="31" y="20"/>
                    <a:pt x="33" y="21"/>
                  </a:cubicBezTo>
                  <a:cubicBezTo>
                    <a:pt x="33" y="21"/>
                    <a:pt x="33" y="21"/>
                    <a:pt x="33" y="21"/>
                  </a:cubicBezTo>
                  <a:cubicBezTo>
                    <a:pt x="33" y="20"/>
                    <a:pt x="34" y="18"/>
                    <a:pt x="34" y="17"/>
                  </a:cubicBezTo>
                  <a:cubicBezTo>
                    <a:pt x="34" y="16"/>
                    <a:pt x="36" y="12"/>
                    <a:pt x="35" y="10"/>
                  </a:cubicBezTo>
                  <a:cubicBezTo>
                    <a:pt x="35" y="9"/>
                    <a:pt x="34" y="8"/>
                    <a:pt x="32" y="8"/>
                  </a:cubicBezTo>
                  <a:cubicBezTo>
                    <a:pt x="30" y="8"/>
                    <a:pt x="16" y="4"/>
                    <a:pt x="14" y="2"/>
                  </a:cubicBezTo>
                  <a:cubicBezTo>
                    <a:pt x="13" y="1"/>
                    <a:pt x="12" y="1"/>
                    <a:pt x="12" y="0"/>
                  </a:cubicBezTo>
                  <a:cubicBezTo>
                    <a:pt x="11" y="2"/>
                    <a:pt x="7" y="5"/>
                    <a:pt x="7" y="6"/>
                  </a:cubicBezTo>
                  <a:cubicBezTo>
                    <a:pt x="8" y="7"/>
                    <a:pt x="8" y="10"/>
                    <a:pt x="7" y="11"/>
                  </a:cubicBezTo>
                  <a:cubicBezTo>
                    <a:pt x="5" y="12"/>
                    <a:pt x="0" y="18"/>
                    <a:pt x="3" y="19"/>
                  </a:cubicBezTo>
                  <a:cubicBezTo>
                    <a:pt x="6" y="20"/>
                    <a:pt x="6" y="19"/>
                    <a:pt x="6" y="21"/>
                  </a:cubicBezTo>
                  <a:cubicBezTo>
                    <a:pt x="6" y="23"/>
                    <a:pt x="6" y="24"/>
                    <a:pt x="5" y="25"/>
                  </a:cubicBezTo>
                  <a:cubicBezTo>
                    <a:pt x="3" y="26"/>
                    <a:pt x="3" y="28"/>
                    <a:pt x="4" y="29"/>
                  </a:cubicBezTo>
                  <a:cubicBezTo>
                    <a:pt x="5" y="30"/>
                    <a:pt x="19" y="42"/>
                    <a:pt x="19" y="42"/>
                  </a:cubicBezTo>
                  <a:cubicBezTo>
                    <a:pt x="19" y="43"/>
                    <a:pt x="16" y="47"/>
                    <a:pt x="15" y="48"/>
                  </a:cubicBezTo>
                  <a:cubicBezTo>
                    <a:pt x="14" y="49"/>
                    <a:pt x="13" y="53"/>
                    <a:pt x="13" y="55"/>
                  </a:cubicBezTo>
                  <a:cubicBezTo>
                    <a:pt x="12" y="57"/>
                    <a:pt x="11" y="57"/>
                    <a:pt x="9" y="58"/>
                  </a:cubicBezTo>
                  <a:cubicBezTo>
                    <a:pt x="7" y="59"/>
                    <a:pt x="3" y="62"/>
                    <a:pt x="4" y="65"/>
                  </a:cubicBezTo>
                  <a:cubicBezTo>
                    <a:pt x="4" y="68"/>
                    <a:pt x="5" y="71"/>
                    <a:pt x="7" y="74"/>
                  </a:cubicBezTo>
                  <a:cubicBezTo>
                    <a:pt x="8" y="74"/>
                    <a:pt x="7" y="73"/>
                    <a:pt x="9" y="75"/>
                  </a:cubicBezTo>
                  <a:cubicBezTo>
                    <a:pt x="11" y="77"/>
                    <a:pt x="7" y="77"/>
                    <a:pt x="13" y="79"/>
                  </a:cubicBezTo>
                  <a:cubicBezTo>
                    <a:pt x="18" y="81"/>
                    <a:pt x="18" y="80"/>
                    <a:pt x="20" y="80"/>
                  </a:cubicBezTo>
                  <a:cubicBezTo>
                    <a:pt x="21" y="79"/>
                    <a:pt x="22" y="78"/>
                    <a:pt x="22" y="80"/>
                  </a:cubicBezTo>
                  <a:cubicBezTo>
                    <a:pt x="23" y="83"/>
                    <a:pt x="26" y="80"/>
                    <a:pt x="25" y="83"/>
                  </a:cubicBezTo>
                  <a:cubicBezTo>
                    <a:pt x="23" y="86"/>
                    <a:pt x="22" y="88"/>
                    <a:pt x="24" y="88"/>
                  </a:cubicBezTo>
                  <a:cubicBezTo>
                    <a:pt x="27" y="87"/>
                    <a:pt x="28" y="87"/>
                    <a:pt x="28" y="85"/>
                  </a:cubicBezTo>
                  <a:cubicBezTo>
                    <a:pt x="29" y="84"/>
                    <a:pt x="31" y="83"/>
                    <a:pt x="32" y="80"/>
                  </a:cubicBezTo>
                  <a:cubicBezTo>
                    <a:pt x="32" y="77"/>
                    <a:pt x="31" y="75"/>
                    <a:pt x="33" y="73"/>
                  </a:cubicBezTo>
                  <a:cubicBezTo>
                    <a:pt x="34" y="70"/>
                    <a:pt x="35" y="69"/>
                    <a:pt x="36" y="66"/>
                  </a:cubicBezTo>
                  <a:cubicBezTo>
                    <a:pt x="36" y="63"/>
                    <a:pt x="35" y="62"/>
                    <a:pt x="37" y="61"/>
                  </a:cubicBezTo>
                  <a:cubicBezTo>
                    <a:pt x="40" y="59"/>
                    <a:pt x="41" y="44"/>
                    <a:pt x="40" y="40"/>
                  </a:cubicBezTo>
                  <a:cubicBezTo>
                    <a:pt x="39" y="36"/>
                    <a:pt x="43" y="28"/>
                    <a:pt x="35" y="29"/>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765">
              <a:extLst>
                <a:ext uri="{FF2B5EF4-FFF2-40B4-BE49-F238E27FC236}">
                  <a16:creationId xmlns:a16="http://schemas.microsoft.com/office/drawing/2014/main" xmlns="" id="{B3E0A783-A744-402B-9842-094E9D7C3EC1}"/>
                </a:ext>
              </a:extLst>
            </p:cNvPr>
            <p:cNvSpPr>
              <a:spLocks noEditPoints="1"/>
            </p:cNvSpPr>
            <p:nvPr/>
          </p:nvSpPr>
          <p:spPr bwMode="auto">
            <a:xfrm>
              <a:off x="8262938" y="2787651"/>
              <a:ext cx="146050" cy="330200"/>
            </a:xfrm>
            <a:custGeom>
              <a:avLst/>
              <a:gdLst>
                <a:gd name="T0" fmla="*/ 21 w 39"/>
                <a:gd name="T1" fmla="*/ 87 h 88"/>
                <a:gd name="T2" fmla="*/ 22 w 39"/>
                <a:gd name="T3" fmla="*/ 83 h 88"/>
                <a:gd name="T4" fmla="*/ 22 w 39"/>
                <a:gd name="T5" fmla="*/ 82 h 88"/>
                <a:gd name="T6" fmla="*/ 20 w 39"/>
                <a:gd name="T7" fmla="*/ 79 h 88"/>
                <a:gd name="T8" fmla="*/ 18 w 39"/>
                <a:gd name="T9" fmla="*/ 80 h 88"/>
                <a:gd name="T10" fmla="*/ 16 w 39"/>
                <a:gd name="T11" fmla="*/ 81 h 88"/>
                <a:gd name="T12" fmla="*/ 7 w 39"/>
                <a:gd name="T13" fmla="*/ 77 h 88"/>
                <a:gd name="T14" fmla="*/ 6 w 39"/>
                <a:gd name="T15" fmla="*/ 74 h 88"/>
                <a:gd name="T16" fmla="*/ 5 w 39"/>
                <a:gd name="T17" fmla="*/ 75 h 88"/>
                <a:gd name="T18" fmla="*/ 2 w 39"/>
                <a:gd name="T19" fmla="*/ 65 h 88"/>
                <a:gd name="T20" fmla="*/ 10 w 39"/>
                <a:gd name="T21" fmla="*/ 55 h 88"/>
                <a:gd name="T22" fmla="*/ 13 w 39"/>
                <a:gd name="T23" fmla="*/ 48 h 88"/>
                <a:gd name="T24" fmla="*/ 6 w 39"/>
                <a:gd name="T25" fmla="*/ 33 h 88"/>
                <a:gd name="T26" fmla="*/ 1 w 39"/>
                <a:gd name="T27" fmla="*/ 28 h 88"/>
                <a:gd name="T28" fmla="*/ 4 w 39"/>
                <a:gd name="T29" fmla="*/ 21 h 88"/>
                <a:gd name="T30" fmla="*/ 3 w 39"/>
                <a:gd name="T31" fmla="*/ 20 h 88"/>
                <a:gd name="T32" fmla="*/ 0 w 39"/>
                <a:gd name="T33" fmla="*/ 18 h 88"/>
                <a:gd name="T34" fmla="*/ 5 w 39"/>
                <a:gd name="T35" fmla="*/ 6 h 88"/>
                <a:gd name="T36" fmla="*/ 9 w 39"/>
                <a:gd name="T37" fmla="*/ 0 h 88"/>
                <a:gd name="T38" fmla="*/ 10 w 39"/>
                <a:gd name="T39" fmla="*/ 0 h 88"/>
                <a:gd name="T40" fmla="*/ 30 w 39"/>
                <a:gd name="T41" fmla="*/ 8 h 88"/>
                <a:gd name="T42" fmla="*/ 33 w 39"/>
                <a:gd name="T43" fmla="*/ 16 h 88"/>
                <a:gd name="T44" fmla="*/ 31 w 39"/>
                <a:gd name="T45" fmla="*/ 21 h 88"/>
                <a:gd name="T46" fmla="*/ 31 w 39"/>
                <a:gd name="T47" fmla="*/ 21 h 88"/>
                <a:gd name="T48" fmla="*/ 28 w 39"/>
                <a:gd name="T49" fmla="*/ 26 h 88"/>
                <a:gd name="T50" fmla="*/ 28 w 39"/>
                <a:gd name="T51" fmla="*/ 29 h 88"/>
                <a:gd name="T52" fmla="*/ 33 w 39"/>
                <a:gd name="T53" fmla="*/ 29 h 88"/>
                <a:gd name="T54" fmla="*/ 38 w 39"/>
                <a:gd name="T55" fmla="*/ 36 h 88"/>
                <a:gd name="T56" fmla="*/ 36 w 39"/>
                <a:gd name="T57" fmla="*/ 61 h 88"/>
                <a:gd name="T58" fmla="*/ 34 w 39"/>
                <a:gd name="T59" fmla="*/ 66 h 88"/>
                <a:gd name="T60" fmla="*/ 30 w 39"/>
                <a:gd name="T61" fmla="*/ 77 h 88"/>
                <a:gd name="T62" fmla="*/ 28 w 39"/>
                <a:gd name="T63" fmla="*/ 84 h 88"/>
                <a:gd name="T64" fmla="*/ 22 w 39"/>
                <a:gd name="T65" fmla="*/ 88 h 88"/>
                <a:gd name="T66" fmla="*/ 21 w 39"/>
                <a:gd name="T67" fmla="*/ 80 h 88"/>
                <a:gd name="T68" fmla="*/ 23 w 39"/>
                <a:gd name="T69" fmla="*/ 82 h 88"/>
                <a:gd name="T70" fmla="*/ 22 w 39"/>
                <a:gd name="T71" fmla="*/ 85 h 88"/>
                <a:gd name="T72" fmla="*/ 22 w 39"/>
                <a:gd name="T73" fmla="*/ 87 h 88"/>
                <a:gd name="T74" fmla="*/ 26 w 39"/>
                <a:gd name="T75" fmla="*/ 85 h 88"/>
                <a:gd name="T76" fmla="*/ 29 w 39"/>
                <a:gd name="T77" fmla="*/ 80 h 88"/>
                <a:gd name="T78" fmla="*/ 30 w 39"/>
                <a:gd name="T79" fmla="*/ 72 h 88"/>
                <a:gd name="T80" fmla="*/ 34 w 39"/>
                <a:gd name="T81" fmla="*/ 63 h 88"/>
                <a:gd name="T82" fmla="*/ 38 w 39"/>
                <a:gd name="T83" fmla="*/ 40 h 88"/>
                <a:gd name="T84" fmla="*/ 37 w 39"/>
                <a:gd name="T85" fmla="*/ 30 h 88"/>
                <a:gd name="T86" fmla="*/ 28 w 39"/>
                <a:gd name="T87" fmla="*/ 30 h 88"/>
                <a:gd name="T88" fmla="*/ 27 w 39"/>
                <a:gd name="T89" fmla="*/ 28 h 88"/>
                <a:gd name="T90" fmla="*/ 30 w 39"/>
                <a:gd name="T91" fmla="*/ 21 h 88"/>
                <a:gd name="T92" fmla="*/ 32 w 39"/>
                <a:gd name="T93" fmla="*/ 17 h 88"/>
                <a:gd name="T94" fmla="*/ 33 w 39"/>
                <a:gd name="T95" fmla="*/ 11 h 88"/>
                <a:gd name="T96" fmla="*/ 12 w 39"/>
                <a:gd name="T97" fmla="*/ 3 h 88"/>
                <a:gd name="T98" fmla="*/ 6 w 39"/>
                <a:gd name="T99" fmla="*/ 6 h 88"/>
                <a:gd name="T100" fmla="*/ 5 w 39"/>
                <a:gd name="T101" fmla="*/ 11 h 88"/>
                <a:gd name="T102" fmla="*/ 1 w 39"/>
                <a:gd name="T103" fmla="*/ 19 h 88"/>
                <a:gd name="T104" fmla="*/ 4 w 39"/>
                <a:gd name="T105" fmla="*/ 21 h 88"/>
                <a:gd name="T106" fmla="*/ 1 w 39"/>
                <a:gd name="T107" fmla="*/ 28 h 88"/>
                <a:gd name="T108" fmla="*/ 6 w 39"/>
                <a:gd name="T109" fmla="*/ 32 h 88"/>
                <a:gd name="T110" fmla="*/ 13 w 39"/>
                <a:gd name="T111" fmla="*/ 48 h 88"/>
                <a:gd name="T112" fmla="*/ 11 w 39"/>
                <a:gd name="T113" fmla="*/ 55 h 88"/>
                <a:gd name="T114" fmla="*/ 2 w 39"/>
                <a:gd name="T115" fmla="*/ 65 h 88"/>
                <a:gd name="T116" fmla="*/ 5 w 39"/>
                <a:gd name="T117" fmla="*/ 74 h 88"/>
                <a:gd name="T118" fmla="*/ 7 w 39"/>
                <a:gd name="T119" fmla="*/ 75 h 88"/>
                <a:gd name="T120" fmla="*/ 11 w 39"/>
                <a:gd name="T121" fmla="*/ 79 h 88"/>
                <a:gd name="T122" fmla="*/ 17 w 39"/>
                <a:gd name="T123" fmla="*/ 80 h 88"/>
                <a:gd name="T124" fmla="*/ 19 w 39"/>
                <a:gd name="T12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88">
                  <a:moveTo>
                    <a:pt x="22" y="88"/>
                  </a:moveTo>
                  <a:cubicBezTo>
                    <a:pt x="22" y="88"/>
                    <a:pt x="21" y="88"/>
                    <a:pt x="21" y="87"/>
                  </a:cubicBezTo>
                  <a:cubicBezTo>
                    <a:pt x="20" y="87"/>
                    <a:pt x="21" y="86"/>
                    <a:pt x="21" y="85"/>
                  </a:cubicBezTo>
                  <a:cubicBezTo>
                    <a:pt x="22" y="84"/>
                    <a:pt x="22" y="84"/>
                    <a:pt x="22" y="83"/>
                  </a:cubicBezTo>
                  <a:cubicBezTo>
                    <a:pt x="23" y="82"/>
                    <a:pt x="23" y="82"/>
                    <a:pt x="23" y="82"/>
                  </a:cubicBezTo>
                  <a:cubicBezTo>
                    <a:pt x="22" y="82"/>
                    <a:pt x="22" y="82"/>
                    <a:pt x="22" y="82"/>
                  </a:cubicBezTo>
                  <a:cubicBezTo>
                    <a:pt x="21" y="82"/>
                    <a:pt x="20" y="82"/>
                    <a:pt x="20" y="80"/>
                  </a:cubicBezTo>
                  <a:cubicBezTo>
                    <a:pt x="20" y="80"/>
                    <a:pt x="20" y="79"/>
                    <a:pt x="20" y="79"/>
                  </a:cubicBezTo>
                  <a:cubicBezTo>
                    <a:pt x="19" y="79"/>
                    <a:pt x="19" y="79"/>
                    <a:pt x="19" y="79"/>
                  </a:cubicBezTo>
                  <a:cubicBezTo>
                    <a:pt x="19" y="80"/>
                    <a:pt x="18" y="80"/>
                    <a:pt x="18" y="80"/>
                  </a:cubicBezTo>
                  <a:cubicBezTo>
                    <a:pt x="17" y="80"/>
                    <a:pt x="17" y="80"/>
                    <a:pt x="17" y="80"/>
                  </a:cubicBezTo>
                  <a:cubicBezTo>
                    <a:pt x="17" y="80"/>
                    <a:pt x="17" y="81"/>
                    <a:pt x="16" y="81"/>
                  </a:cubicBezTo>
                  <a:cubicBezTo>
                    <a:pt x="15" y="81"/>
                    <a:pt x="13" y="80"/>
                    <a:pt x="11" y="79"/>
                  </a:cubicBezTo>
                  <a:cubicBezTo>
                    <a:pt x="7" y="78"/>
                    <a:pt x="7" y="78"/>
                    <a:pt x="7" y="77"/>
                  </a:cubicBezTo>
                  <a:cubicBezTo>
                    <a:pt x="7" y="76"/>
                    <a:pt x="8" y="76"/>
                    <a:pt x="7" y="75"/>
                  </a:cubicBezTo>
                  <a:cubicBezTo>
                    <a:pt x="6" y="75"/>
                    <a:pt x="6" y="74"/>
                    <a:pt x="6" y="74"/>
                  </a:cubicBezTo>
                  <a:cubicBezTo>
                    <a:pt x="6" y="74"/>
                    <a:pt x="5" y="74"/>
                    <a:pt x="5" y="75"/>
                  </a:cubicBezTo>
                  <a:cubicBezTo>
                    <a:pt x="5" y="75"/>
                    <a:pt x="5" y="75"/>
                    <a:pt x="5" y="75"/>
                  </a:cubicBezTo>
                  <a:cubicBezTo>
                    <a:pt x="5" y="75"/>
                    <a:pt x="5" y="75"/>
                    <a:pt x="5" y="75"/>
                  </a:cubicBezTo>
                  <a:cubicBezTo>
                    <a:pt x="3" y="72"/>
                    <a:pt x="2" y="68"/>
                    <a:pt x="2" y="65"/>
                  </a:cubicBezTo>
                  <a:cubicBezTo>
                    <a:pt x="1" y="62"/>
                    <a:pt x="5" y="58"/>
                    <a:pt x="7" y="58"/>
                  </a:cubicBezTo>
                  <a:cubicBezTo>
                    <a:pt x="9" y="57"/>
                    <a:pt x="10" y="56"/>
                    <a:pt x="10" y="55"/>
                  </a:cubicBezTo>
                  <a:cubicBezTo>
                    <a:pt x="11" y="54"/>
                    <a:pt x="11" y="53"/>
                    <a:pt x="11" y="52"/>
                  </a:cubicBezTo>
                  <a:cubicBezTo>
                    <a:pt x="12" y="51"/>
                    <a:pt x="12" y="49"/>
                    <a:pt x="13" y="48"/>
                  </a:cubicBezTo>
                  <a:cubicBezTo>
                    <a:pt x="14" y="46"/>
                    <a:pt x="17" y="43"/>
                    <a:pt x="17" y="42"/>
                  </a:cubicBezTo>
                  <a:cubicBezTo>
                    <a:pt x="16" y="42"/>
                    <a:pt x="10" y="36"/>
                    <a:pt x="6" y="33"/>
                  </a:cubicBezTo>
                  <a:cubicBezTo>
                    <a:pt x="3" y="31"/>
                    <a:pt x="2" y="30"/>
                    <a:pt x="1" y="30"/>
                  </a:cubicBezTo>
                  <a:cubicBezTo>
                    <a:pt x="1" y="29"/>
                    <a:pt x="1" y="29"/>
                    <a:pt x="1" y="28"/>
                  </a:cubicBezTo>
                  <a:cubicBezTo>
                    <a:pt x="1" y="27"/>
                    <a:pt x="1" y="25"/>
                    <a:pt x="2" y="24"/>
                  </a:cubicBezTo>
                  <a:cubicBezTo>
                    <a:pt x="4" y="23"/>
                    <a:pt x="4" y="23"/>
                    <a:pt x="4" y="21"/>
                  </a:cubicBezTo>
                  <a:cubicBezTo>
                    <a:pt x="4" y="20"/>
                    <a:pt x="4" y="20"/>
                    <a:pt x="4" y="20"/>
                  </a:cubicBezTo>
                  <a:cubicBezTo>
                    <a:pt x="3" y="20"/>
                    <a:pt x="3" y="20"/>
                    <a:pt x="3" y="20"/>
                  </a:cubicBezTo>
                  <a:cubicBezTo>
                    <a:pt x="3" y="20"/>
                    <a:pt x="2" y="20"/>
                    <a:pt x="1" y="20"/>
                  </a:cubicBezTo>
                  <a:cubicBezTo>
                    <a:pt x="1" y="19"/>
                    <a:pt x="0" y="19"/>
                    <a:pt x="0" y="18"/>
                  </a:cubicBezTo>
                  <a:cubicBezTo>
                    <a:pt x="0" y="16"/>
                    <a:pt x="4" y="12"/>
                    <a:pt x="5" y="11"/>
                  </a:cubicBezTo>
                  <a:cubicBezTo>
                    <a:pt x="6" y="10"/>
                    <a:pt x="5" y="8"/>
                    <a:pt x="5" y="6"/>
                  </a:cubicBezTo>
                  <a:cubicBezTo>
                    <a:pt x="5" y="6"/>
                    <a:pt x="5" y="6"/>
                    <a:pt x="5" y="6"/>
                  </a:cubicBezTo>
                  <a:cubicBezTo>
                    <a:pt x="5" y="5"/>
                    <a:pt x="7" y="2"/>
                    <a:pt x="9" y="0"/>
                  </a:cubicBezTo>
                  <a:cubicBezTo>
                    <a:pt x="10" y="0"/>
                    <a:pt x="10" y="0"/>
                    <a:pt x="10" y="0"/>
                  </a:cubicBezTo>
                  <a:cubicBezTo>
                    <a:pt x="10" y="0"/>
                    <a:pt x="10" y="0"/>
                    <a:pt x="10" y="0"/>
                  </a:cubicBezTo>
                  <a:cubicBezTo>
                    <a:pt x="11" y="1"/>
                    <a:pt x="11" y="1"/>
                    <a:pt x="12" y="2"/>
                  </a:cubicBezTo>
                  <a:cubicBezTo>
                    <a:pt x="14" y="4"/>
                    <a:pt x="28" y="7"/>
                    <a:pt x="30" y="8"/>
                  </a:cubicBezTo>
                  <a:cubicBezTo>
                    <a:pt x="32" y="8"/>
                    <a:pt x="33" y="9"/>
                    <a:pt x="34" y="10"/>
                  </a:cubicBezTo>
                  <a:cubicBezTo>
                    <a:pt x="34" y="11"/>
                    <a:pt x="33" y="14"/>
                    <a:pt x="33" y="16"/>
                  </a:cubicBezTo>
                  <a:cubicBezTo>
                    <a:pt x="32" y="17"/>
                    <a:pt x="32" y="17"/>
                    <a:pt x="32" y="17"/>
                  </a:cubicBezTo>
                  <a:cubicBezTo>
                    <a:pt x="32" y="18"/>
                    <a:pt x="32" y="20"/>
                    <a:pt x="31" y="21"/>
                  </a:cubicBezTo>
                  <a:cubicBezTo>
                    <a:pt x="31" y="22"/>
                    <a:pt x="31" y="22"/>
                    <a:pt x="31" y="22"/>
                  </a:cubicBezTo>
                  <a:cubicBezTo>
                    <a:pt x="31" y="21"/>
                    <a:pt x="31" y="21"/>
                    <a:pt x="31" y="21"/>
                  </a:cubicBezTo>
                  <a:cubicBezTo>
                    <a:pt x="30" y="21"/>
                    <a:pt x="30" y="21"/>
                    <a:pt x="30" y="21"/>
                  </a:cubicBezTo>
                  <a:cubicBezTo>
                    <a:pt x="29" y="21"/>
                    <a:pt x="28" y="24"/>
                    <a:pt x="28" y="26"/>
                  </a:cubicBezTo>
                  <a:cubicBezTo>
                    <a:pt x="28" y="27"/>
                    <a:pt x="28" y="28"/>
                    <a:pt x="28" y="28"/>
                  </a:cubicBezTo>
                  <a:cubicBezTo>
                    <a:pt x="28" y="29"/>
                    <a:pt x="28" y="29"/>
                    <a:pt x="28" y="29"/>
                  </a:cubicBezTo>
                  <a:cubicBezTo>
                    <a:pt x="28" y="29"/>
                    <a:pt x="28" y="29"/>
                    <a:pt x="28" y="29"/>
                  </a:cubicBezTo>
                  <a:cubicBezTo>
                    <a:pt x="29" y="29"/>
                    <a:pt x="31" y="29"/>
                    <a:pt x="33" y="29"/>
                  </a:cubicBezTo>
                  <a:cubicBezTo>
                    <a:pt x="35" y="28"/>
                    <a:pt x="37" y="29"/>
                    <a:pt x="38" y="30"/>
                  </a:cubicBezTo>
                  <a:cubicBezTo>
                    <a:pt x="39" y="31"/>
                    <a:pt x="39" y="34"/>
                    <a:pt x="38" y="36"/>
                  </a:cubicBezTo>
                  <a:cubicBezTo>
                    <a:pt x="38" y="37"/>
                    <a:pt x="38" y="39"/>
                    <a:pt x="38" y="40"/>
                  </a:cubicBezTo>
                  <a:cubicBezTo>
                    <a:pt x="39" y="43"/>
                    <a:pt x="38" y="60"/>
                    <a:pt x="36" y="61"/>
                  </a:cubicBezTo>
                  <a:cubicBezTo>
                    <a:pt x="34" y="61"/>
                    <a:pt x="34" y="62"/>
                    <a:pt x="34" y="63"/>
                  </a:cubicBezTo>
                  <a:cubicBezTo>
                    <a:pt x="34" y="64"/>
                    <a:pt x="34" y="65"/>
                    <a:pt x="34" y="66"/>
                  </a:cubicBezTo>
                  <a:cubicBezTo>
                    <a:pt x="33" y="69"/>
                    <a:pt x="33" y="70"/>
                    <a:pt x="31" y="73"/>
                  </a:cubicBezTo>
                  <a:cubicBezTo>
                    <a:pt x="30" y="74"/>
                    <a:pt x="30" y="76"/>
                    <a:pt x="30" y="77"/>
                  </a:cubicBezTo>
                  <a:cubicBezTo>
                    <a:pt x="30" y="78"/>
                    <a:pt x="30" y="79"/>
                    <a:pt x="30" y="80"/>
                  </a:cubicBezTo>
                  <a:cubicBezTo>
                    <a:pt x="29" y="82"/>
                    <a:pt x="29" y="83"/>
                    <a:pt x="28" y="84"/>
                  </a:cubicBezTo>
                  <a:cubicBezTo>
                    <a:pt x="27" y="84"/>
                    <a:pt x="27" y="85"/>
                    <a:pt x="27" y="85"/>
                  </a:cubicBezTo>
                  <a:cubicBezTo>
                    <a:pt x="26" y="87"/>
                    <a:pt x="25" y="88"/>
                    <a:pt x="22" y="88"/>
                  </a:cubicBezTo>
                  <a:close/>
                  <a:moveTo>
                    <a:pt x="20" y="79"/>
                  </a:moveTo>
                  <a:cubicBezTo>
                    <a:pt x="21" y="79"/>
                    <a:pt x="21" y="80"/>
                    <a:pt x="21" y="80"/>
                  </a:cubicBezTo>
                  <a:cubicBezTo>
                    <a:pt x="21" y="81"/>
                    <a:pt x="21" y="81"/>
                    <a:pt x="22" y="81"/>
                  </a:cubicBezTo>
                  <a:cubicBezTo>
                    <a:pt x="22" y="81"/>
                    <a:pt x="23" y="81"/>
                    <a:pt x="23" y="82"/>
                  </a:cubicBezTo>
                  <a:cubicBezTo>
                    <a:pt x="23" y="82"/>
                    <a:pt x="23" y="83"/>
                    <a:pt x="23" y="83"/>
                  </a:cubicBezTo>
                  <a:cubicBezTo>
                    <a:pt x="23" y="84"/>
                    <a:pt x="22" y="85"/>
                    <a:pt x="22" y="85"/>
                  </a:cubicBezTo>
                  <a:cubicBezTo>
                    <a:pt x="21" y="86"/>
                    <a:pt x="21" y="87"/>
                    <a:pt x="21" y="87"/>
                  </a:cubicBezTo>
                  <a:cubicBezTo>
                    <a:pt x="21" y="87"/>
                    <a:pt x="21" y="87"/>
                    <a:pt x="22" y="87"/>
                  </a:cubicBezTo>
                  <a:cubicBezTo>
                    <a:pt x="22" y="87"/>
                    <a:pt x="22" y="87"/>
                    <a:pt x="22" y="87"/>
                  </a:cubicBezTo>
                  <a:cubicBezTo>
                    <a:pt x="25" y="87"/>
                    <a:pt x="26" y="87"/>
                    <a:pt x="26" y="85"/>
                  </a:cubicBezTo>
                  <a:cubicBezTo>
                    <a:pt x="27" y="84"/>
                    <a:pt x="27" y="84"/>
                    <a:pt x="27" y="83"/>
                  </a:cubicBezTo>
                  <a:cubicBezTo>
                    <a:pt x="28" y="82"/>
                    <a:pt x="29" y="82"/>
                    <a:pt x="29" y="80"/>
                  </a:cubicBezTo>
                  <a:cubicBezTo>
                    <a:pt x="30" y="79"/>
                    <a:pt x="30" y="78"/>
                    <a:pt x="29" y="77"/>
                  </a:cubicBezTo>
                  <a:cubicBezTo>
                    <a:pt x="29" y="76"/>
                    <a:pt x="29" y="74"/>
                    <a:pt x="30" y="72"/>
                  </a:cubicBezTo>
                  <a:cubicBezTo>
                    <a:pt x="32" y="70"/>
                    <a:pt x="33" y="69"/>
                    <a:pt x="33" y="66"/>
                  </a:cubicBezTo>
                  <a:cubicBezTo>
                    <a:pt x="34" y="65"/>
                    <a:pt x="34" y="64"/>
                    <a:pt x="34" y="63"/>
                  </a:cubicBezTo>
                  <a:cubicBezTo>
                    <a:pt x="34" y="62"/>
                    <a:pt x="34" y="61"/>
                    <a:pt x="35" y="60"/>
                  </a:cubicBezTo>
                  <a:cubicBezTo>
                    <a:pt x="37" y="59"/>
                    <a:pt x="38" y="44"/>
                    <a:pt x="38" y="40"/>
                  </a:cubicBezTo>
                  <a:cubicBezTo>
                    <a:pt x="37" y="39"/>
                    <a:pt x="38" y="37"/>
                    <a:pt x="38" y="36"/>
                  </a:cubicBezTo>
                  <a:cubicBezTo>
                    <a:pt x="38" y="34"/>
                    <a:pt x="38" y="31"/>
                    <a:pt x="37" y="30"/>
                  </a:cubicBezTo>
                  <a:cubicBezTo>
                    <a:pt x="36" y="29"/>
                    <a:pt x="35" y="29"/>
                    <a:pt x="33" y="29"/>
                  </a:cubicBezTo>
                  <a:cubicBezTo>
                    <a:pt x="31" y="30"/>
                    <a:pt x="29" y="30"/>
                    <a:pt x="28" y="30"/>
                  </a:cubicBezTo>
                  <a:cubicBezTo>
                    <a:pt x="28" y="30"/>
                    <a:pt x="27" y="30"/>
                    <a:pt x="27" y="29"/>
                  </a:cubicBezTo>
                  <a:cubicBezTo>
                    <a:pt x="27" y="29"/>
                    <a:pt x="27" y="29"/>
                    <a:pt x="27" y="28"/>
                  </a:cubicBezTo>
                  <a:cubicBezTo>
                    <a:pt x="28" y="28"/>
                    <a:pt x="28" y="27"/>
                    <a:pt x="28" y="26"/>
                  </a:cubicBezTo>
                  <a:cubicBezTo>
                    <a:pt x="28" y="24"/>
                    <a:pt x="29" y="21"/>
                    <a:pt x="30" y="21"/>
                  </a:cubicBezTo>
                  <a:cubicBezTo>
                    <a:pt x="31" y="21"/>
                    <a:pt x="31" y="21"/>
                    <a:pt x="31" y="21"/>
                  </a:cubicBezTo>
                  <a:cubicBezTo>
                    <a:pt x="31" y="20"/>
                    <a:pt x="32" y="18"/>
                    <a:pt x="32" y="17"/>
                  </a:cubicBezTo>
                  <a:cubicBezTo>
                    <a:pt x="32" y="17"/>
                    <a:pt x="32" y="17"/>
                    <a:pt x="32" y="16"/>
                  </a:cubicBezTo>
                  <a:cubicBezTo>
                    <a:pt x="33" y="15"/>
                    <a:pt x="33" y="11"/>
                    <a:pt x="33" y="11"/>
                  </a:cubicBezTo>
                  <a:cubicBezTo>
                    <a:pt x="33" y="9"/>
                    <a:pt x="31" y="9"/>
                    <a:pt x="30" y="8"/>
                  </a:cubicBezTo>
                  <a:cubicBezTo>
                    <a:pt x="29" y="8"/>
                    <a:pt x="14" y="5"/>
                    <a:pt x="12" y="3"/>
                  </a:cubicBezTo>
                  <a:cubicBezTo>
                    <a:pt x="11" y="2"/>
                    <a:pt x="10" y="1"/>
                    <a:pt x="10" y="1"/>
                  </a:cubicBezTo>
                  <a:cubicBezTo>
                    <a:pt x="7" y="3"/>
                    <a:pt x="6" y="5"/>
                    <a:pt x="6" y="6"/>
                  </a:cubicBezTo>
                  <a:cubicBezTo>
                    <a:pt x="6" y="6"/>
                    <a:pt x="6" y="6"/>
                    <a:pt x="6" y="6"/>
                  </a:cubicBezTo>
                  <a:cubicBezTo>
                    <a:pt x="6" y="8"/>
                    <a:pt x="6" y="10"/>
                    <a:pt x="5" y="11"/>
                  </a:cubicBezTo>
                  <a:cubicBezTo>
                    <a:pt x="4" y="12"/>
                    <a:pt x="0" y="16"/>
                    <a:pt x="1" y="18"/>
                  </a:cubicBezTo>
                  <a:cubicBezTo>
                    <a:pt x="1" y="19"/>
                    <a:pt x="1" y="19"/>
                    <a:pt x="1" y="19"/>
                  </a:cubicBezTo>
                  <a:cubicBezTo>
                    <a:pt x="2" y="19"/>
                    <a:pt x="3" y="20"/>
                    <a:pt x="4" y="20"/>
                  </a:cubicBezTo>
                  <a:cubicBezTo>
                    <a:pt x="4" y="20"/>
                    <a:pt x="4" y="20"/>
                    <a:pt x="4" y="21"/>
                  </a:cubicBezTo>
                  <a:cubicBezTo>
                    <a:pt x="4" y="23"/>
                    <a:pt x="4" y="24"/>
                    <a:pt x="3" y="25"/>
                  </a:cubicBezTo>
                  <a:cubicBezTo>
                    <a:pt x="2" y="25"/>
                    <a:pt x="1" y="27"/>
                    <a:pt x="1" y="28"/>
                  </a:cubicBezTo>
                  <a:cubicBezTo>
                    <a:pt x="1" y="28"/>
                    <a:pt x="2" y="29"/>
                    <a:pt x="2" y="29"/>
                  </a:cubicBezTo>
                  <a:cubicBezTo>
                    <a:pt x="2" y="29"/>
                    <a:pt x="4" y="31"/>
                    <a:pt x="6" y="32"/>
                  </a:cubicBezTo>
                  <a:cubicBezTo>
                    <a:pt x="15" y="40"/>
                    <a:pt x="17" y="42"/>
                    <a:pt x="17" y="42"/>
                  </a:cubicBezTo>
                  <a:cubicBezTo>
                    <a:pt x="18" y="43"/>
                    <a:pt x="13" y="48"/>
                    <a:pt x="13" y="48"/>
                  </a:cubicBezTo>
                  <a:cubicBezTo>
                    <a:pt x="13" y="49"/>
                    <a:pt x="12" y="51"/>
                    <a:pt x="12" y="52"/>
                  </a:cubicBezTo>
                  <a:cubicBezTo>
                    <a:pt x="11" y="53"/>
                    <a:pt x="11" y="54"/>
                    <a:pt x="11" y="55"/>
                  </a:cubicBezTo>
                  <a:cubicBezTo>
                    <a:pt x="10" y="57"/>
                    <a:pt x="9" y="58"/>
                    <a:pt x="7" y="58"/>
                  </a:cubicBezTo>
                  <a:cubicBezTo>
                    <a:pt x="5" y="59"/>
                    <a:pt x="1" y="62"/>
                    <a:pt x="2" y="65"/>
                  </a:cubicBezTo>
                  <a:cubicBezTo>
                    <a:pt x="3" y="68"/>
                    <a:pt x="3" y="71"/>
                    <a:pt x="5" y="74"/>
                  </a:cubicBezTo>
                  <a:cubicBezTo>
                    <a:pt x="5" y="74"/>
                    <a:pt x="5" y="74"/>
                    <a:pt x="5" y="74"/>
                  </a:cubicBezTo>
                  <a:cubicBezTo>
                    <a:pt x="6" y="73"/>
                    <a:pt x="6" y="73"/>
                    <a:pt x="6" y="73"/>
                  </a:cubicBezTo>
                  <a:cubicBezTo>
                    <a:pt x="6" y="73"/>
                    <a:pt x="6" y="74"/>
                    <a:pt x="7" y="75"/>
                  </a:cubicBezTo>
                  <a:cubicBezTo>
                    <a:pt x="8" y="76"/>
                    <a:pt x="8" y="76"/>
                    <a:pt x="8" y="77"/>
                  </a:cubicBezTo>
                  <a:cubicBezTo>
                    <a:pt x="8" y="77"/>
                    <a:pt x="8" y="78"/>
                    <a:pt x="11" y="79"/>
                  </a:cubicBezTo>
                  <a:cubicBezTo>
                    <a:pt x="14" y="80"/>
                    <a:pt x="15" y="80"/>
                    <a:pt x="16" y="80"/>
                  </a:cubicBezTo>
                  <a:cubicBezTo>
                    <a:pt x="16" y="80"/>
                    <a:pt x="17" y="80"/>
                    <a:pt x="17" y="80"/>
                  </a:cubicBezTo>
                  <a:cubicBezTo>
                    <a:pt x="18" y="79"/>
                    <a:pt x="18" y="79"/>
                    <a:pt x="18" y="79"/>
                  </a:cubicBezTo>
                  <a:cubicBezTo>
                    <a:pt x="18" y="79"/>
                    <a:pt x="18" y="79"/>
                    <a:pt x="19" y="79"/>
                  </a:cubicBezTo>
                  <a:cubicBezTo>
                    <a:pt x="19" y="79"/>
                    <a:pt x="20" y="79"/>
                    <a:pt x="20" y="79"/>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766">
              <a:extLst>
                <a:ext uri="{FF2B5EF4-FFF2-40B4-BE49-F238E27FC236}">
                  <a16:creationId xmlns:a16="http://schemas.microsoft.com/office/drawing/2014/main" xmlns="" id="{F1154FCB-E9C9-41AA-B0DD-A86917F5264F}"/>
                </a:ext>
              </a:extLst>
            </p:cNvPr>
            <p:cNvSpPr>
              <a:spLocks/>
            </p:cNvSpPr>
            <p:nvPr/>
          </p:nvSpPr>
          <p:spPr bwMode="auto">
            <a:xfrm>
              <a:off x="8240713" y="3009901"/>
              <a:ext cx="115888" cy="195263"/>
            </a:xfrm>
            <a:custGeom>
              <a:avLst/>
              <a:gdLst>
                <a:gd name="T0" fmla="*/ 7 w 31"/>
                <a:gd name="T1" fmla="*/ 0 h 52"/>
                <a:gd name="T2" fmla="*/ 2 w 31"/>
                <a:gd name="T3" fmla="*/ 2 h 52"/>
                <a:gd name="T4" fmla="*/ 0 w 31"/>
                <a:gd name="T5" fmla="*/ 6 h 52"/>
                <a:gd name="T6" fmla="*/ 2 w 31"/>
                <a:gd name="T7" fmla="*/ 14 h 52"/>
                <a:gd name="T8" fmla="*/ 7 w 31"/>
                <a:gd name="T9" fmla="*/ 31 h 52"/>
                <a:gd name="T10" fmla="*/ 10 w 31"/>
                <a:gd name="T11" fmla="*/ 49 h 52"/>
                <a:gd name="T12" fmla="*/ 20 w 31"/>
                <a:gd name="T13" fmla="*/ 50 h 52"/>
                <a:gd name="T14" fmla="*/ 31 w 31"/>
                <a:gd name="T15" fmla="*/ 52 h 52"/>
                <a:gd name="T16" fmla="*/ 31 w 31"/>
                <a:gd name="T17" fmla="*/ 51 h 52"/>
                <a:gd name="T18" fmla="*/ 28 w 31"/>
                <a:gd name="T19" fmla="*/ 48 h 52"/>
                <a:gd name="T20" fmla="*/ 27 w 31"/>
                <a:gd name="T21" fmla="*/ 43 h 52"/>
                <a:gd name="T22" fmla="*/ 27 w 31"/>
                <a:gd name="T23" fmla="*/ 38 h 52"/>
                <a:gd name="T24" fmla="*/ 25 w 31"/>
                <a:gd name="T25" fmla="*/ 34 h 52"/>
                <a:gd name="T26" fmla="*/ 19 w 31"/>
                <a:gd name="T27" fmla="*/ 29 h 52"/>
                <a:gd name="T28" fmla="*/ 14 w 31"/>
                <a:gd name="T29" fmla="*/ 20 h 52"/>
                <a:gd name="T30" fmla="*/ 11 w 31"/>
                <a:gd name="T31" fmla="*/ 15 h 52"/>
                <a:gd name="T32" fmla="*/ 11 w 31"/>
                <a:gd name="T33" fmla="*/ 15 h 52"/>
                <a:gd name="T34" fmla="*/ 8 w 31"/>
                <a:gd name="T35" fmla="*/ 6 h 52"/>
                <a:gd name="T36" fmla="*/ 10 w 31"/>
                <a:gd name="T37" fmla="*/ 1 h 52"/>
                <a:gd name="T38" fmla="*/ 7 w 31"/>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2">
                  <a:moveTo>
                    <a:pt x="7" y="0"/>
                  </a:moveTo>
                  <a:cubicBezTo>
                    <a:pt x="5" y="0"/>
                    <a:pt x="3" y="2"/>
                    <a:pt x="2" y="2"/>
                  </a:cubicBezTo>
                  <a:cubicBezTo>
                    <a:pt x="2" y="3"/>
                    <a:pt x="0" y="5"/>
                    <a:pt x="0" y="6"/>
                  </a:cubicBezTo>
                  <a:cubicBezTo>
                    <a:pt x="0" y="6"/>
                    <a:pt x="0" y="9"/>
                    <a:pt x="2" y="14"/>
                  </a:cubicBezTo>
                  <a:cubicBezTo>
                    <a:pt x="4" y="18"/>
                    <a:pt x="7" y="28"/>
                    <a:pt x="7" y="31"/>
                  </a:cubicBezTo>
                  <a:cubicBezTo>
                    <a:pt x="7" y="35"/>
                    <a:pt x="10" y="48"/>
                    <a:pt x="10" y="49"/>
                  </a:cubicBezTo>
                  <a:cubicBezTo>
                    <a:pt x="11" y="50"/>
                    <a:pt x="14" y="50"/>
                    <a:pt x="20" y="50"/>
                  </a:cubicBezTo>
                  <a:cubicBezTo>
                    <a:pt x="24" y="51"/>
                    <a:pt x="28" y="51"/>
                    <a:pt x="31" y="52"/>
                  </a:cubicBezTo>
                  <a:cubicBezTo>
                    <a:pt x="31" y="52"/>
                    <a:pt x="31" y="51"/>
                    <a:pt x="31" y="51"/>
                  </a:cubicBezTo>
                  <a:cubicBezTo>
                    <a:pt x="31" y="49"/>
                    <a:pt x="30" y="50"/>
                    <a:pt x="28" y="48"/>
                  </a:cubicBezTo>
                  <a:cubicBezTo>
                    <a:pt x="26" y="46"/>
                    <a:pt x="30" y="46"/>
                    <a:pt x="27" y="43"/>
                  </a:cubicBezTo>
                  <a:cubicBezTo>
                    <a:pt x="24" y="39"/>
                    <a:pt x="27" y="39"/>
                    <a:pt x="27" y="38"/>
                  </a:cubicBezTo>
                  <a:cubicBezTo>
                    <a:pt x="27" y="37"/>
                    <a:pt x="27" y="36"/>
                    <a:pt x="25" y="34"/>
                  </a:cubicBezTo>
                  <a:cubicBezTo>
                    <a:pt x="23" y="32"/>
                    <a:pt x="20" y="30"/>
                    <a:pt x="19" y="29"/>
                  </a:cubicBezTo>
                  <a:cubicBezTo>
                    <a:pt x="18" y="28"/>
                    <a:pt x="17" y="22"/>
                    <a:pt x="14" y="20"/>
                  </a:cubicBezTo>
                  <a:cubicBezTo>
                    <a:pt x="11" y="17"/>
                    <a:pt x="10" y="16"/>
                    <a:pt x="11" y="15"/>
                  </a:cubicBezTo>
                  <a:cubicBezTo>
                    <a:pt x="11" y="15"/>
                    <a:pt x="11" y="15"/>
                    <a:pt x="11" y="15"/>
                  </a:cubicBezTo>
                  <a:cubicBezTo>
                    <a:pt x="9" y="12"/>
                    <a:pt x="8" y="9"/>
                    <a:pt x="8" y="6"/>
                  </a:cubicBezTo>
                  <a:cubicBezTo>
                    <a:pt x="7" y="4"/>
                    <a:pt x="8" y="3"/>
                    <a:pt x="10" y="1"/>
                  </a:cubicBezTo>
                  <a:cubicBezTo>
                    <a:pt x="9" y="1"/>
                    <a:pt x="9" y="0"/>
                    <a:pt x="7" y="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7" name="Freeform 767">
              <a:extLst>
                <a:ext uri="{FF2B5EF4-FFF2-40B4-BE49-F238E27FC236}">
                  <a16:creationId xmlns:a16="http://schemas.microsoft.com/office/drawing/2014/main" xmlns="" id="{174D21AB-288B-4613-B1F5-49D70D3B7BA7}"/>
                </a:ext>
              </a:extLst>
            </p:cNvPr>
            <p:cNvSpPr>
              <a:spLocks noEditPoints="1"/>
            </p:cNvSpPr>
            <p:nvPr/>
          </p:nvSpPr>
          <p:spPr bwMode="auto">
            <a:xfrm>
              <a:off x="8235951" y="3009901"/>
              <a:ext cx="123825" cy="198438"/>
            </a:xfrm>
            <a:custGeom>
              <a:avLst/>
              <a:gdLst>
                <a:gd name="T0" fmla="*/ 32 w 33"/>
                <a:gd name="T1" fmla="*/ 53 h 53"/>
                <a:gd name="T2" fmla="*/ 21 w 33"/>
                <a:gd name="T3" fmla="*/ 51 h 53"/>
                <a:gd name="T4" fmla="*/ 11 w 33"/>
                <a:gd name="T5" fmla="*/ 49 h 53"/>
                <a:gd name="T6" fmla="*/ 3 w 33"/>
                <a:gd name="T7" fmla="*/ 14 h 53"/>
                <a:gd name="T8" fmla="*/ 1 w 33"/>
                <a:gd name="T9" fmla="*/ 5 h 53"/>
                <a:gd name="T10" fmla="*/ 8 w 33"/>
                <a:gd name="T11" fmla="*/ 0 h 53"/>
                <a:gd name="T12" fmla="*/ 11 w 33"/>
                <a:gd name="T13" fmla="*/ 1 h 53"/>
                <a:gd name="T14" fmla="*/ 9 w 33"/>
                <a:gd name="T15" fmla="*/ 6 h 53"/>
                <a:gd name="T16" fmla="*/ 12 w 33"/>
                <a:gd name="T17" fmla="*/ 15 h 53"/>
                <a:gd name="T18" fmla="*/ 12 w 33"/>
                <a:gd name="T19" fmla="*/ 16 h 53"/>
                <a:gd name="T20" fmla="*/ 15 w 33"/>
                <a:gd name="T21" fmla="*/ 19 h 53"/>
                <a:gd name="T22" fmla="*/ 20 w 33"/>
                <a:gd name="T23" fmla="*/ 29 h 53"/>
                <a:gd name="T24" fmla="*/ 26 w 33"/>
                <a:gd name="T25" fmla="*/ 34 h 53"/>
                <a:gd name="T26" fmla="*/ 28 w 33"/>
                <a:gd name="T27" fmla="*/ 38 h 53"/>
                <a:gd name="T28" fmla="*/ 27 w 33"/>
                <a:gd name="T29" fmla="*/ 40 h 53"/>
                <a:gd name="T30" fmla="*/ 29 w 33"/>
                <a:gd name="T31" fmla="*/ 47 h 53"/>
                <a:gd name="T32" fmla="*/ 31 w 33"/>
                <a:gd name="T33" fmla="*/ 49 h 53"/>
                <a:gd name="T34" fmla="*/ 33 w 33"/>
                <a:gd name="T35" fmla="*/ 52 h 53"/>
                <a:gd name="T36" fmla="*/ 8 w 33"/>
                <a:gd name="T37" fmla="*/ 0 h 53"/>
                <a:gd name="T38" fmla="*/ 2 w 33"/>
                <a:gd name="T39" fmla="*/ 5 h 53"/>
                <a:gd name="T40" fmla="*/ 3 w 33"/>
                <a:gd name="T41" fmla="*/ 14 h 53"/>
                <a:gd name="T42" fmla="*/ 12 w 33"/>
                <a:gd name="T43" fmla="*/ 48 h 53"/>
                <a:gd name="T44" fmla="*/ 21 w 33"/>
                <a:gd name="T45" fmla="*/ 50 h 53"/>
                <a:gd name="T46" fmla="*/ 32 w 33"/>
                <a:gd name="T47" fmla="*/ 52 h 53"/>
                <a:gd name="T48" fmla="*/ 31 w 33"/>
                <a:gd name="T49" fmla="*/ 49 h 53"/>
                <a:gd name="T50" fmla="*/ 29 w 33"/>
                <a:gd name="T51" fmla="*/ 46 h 53"/>
                <a:gd name="T52" fmla="*/ 26 w 33"/>
                <a:gd name="T53" fmla="*/ 40 h 53"/>
                <a:gd name="T54" fmla="*/ 27 w 33"/>
                <a:gd name="T55" fmla="*/ 38 h 53"/>
                <a:gd name="T56" fmla="*/ 26 w 33"/>
                <a:gd name="T57" fmla="*/ 34 h 53"/>
                <a:gd name="T58" fmla="*/ 20 w 33"/>
                <a:gd name="T59" fmla="*/ 30 h 53"/>
                <a:gd name="T60" fmla="*/ 15 w 33"/>
                <a:gd name="T61" fmla="*/ 20 h 53"/>
                <a:gd name="T62" fmla="*/ 11 w 33"/>
                <a:gd name="T63" fmla="*/ 15 h 53"/>
                <a:gd name="T64" fmla="*/ 10 w 33"/>
                <a:gd name="T65"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3">
                  <a:moveTo>
                    <a:pt x="33" y="53"/>
                  </a:moveTo>
                  <a:cubicBezTo>
                    <a:pt x="32" y="53"/>
                    <a:pt x="32" y="53"/>
                    <a:pt x="32" y="53"/>
                  </a:cubicBezTo>
                  <a:cubicBezTo>
                    <a:pt x="30" y="52"/>
                    <a:pt x="27" y="52"/>
                    <a:pt x="25" y="51"/>
                  </a:cubicBezTo>
                  <a:cubicBezTo>
                    <a:pt x="23" y="51"/>
                    <a:pt x="22" y="51"/>
                    <a:pt x="21" y="51"/>
                  </a:cubicBezTo>
                  <a:cubicBezTo>
                    <a:pt x="19" y="50"/>
                    <a:pt x="18" y="50"/>
                    <a:pt x="16" y="50"/>
                  </a:cubicBezTo>
                  <a:cubicBezTo>
                    <a:pt x="13" y="50"/>
                    <a:pt x="12" y="50"/>
                    <a:pt x="11" y="49"/>
                  </a:cubicBezTo>
                  <a:cubicBezTo>
                    <a:pt x="11" y="48"/>
                    <a:pt x="8" y="35"/>
                    <a:pt x="8" y="31"/>
                  </a:cubicBezTo>
                  <a:cubicBezTo>
                    <a:pt x="8" y="28"/>
                    <a:pt x="5" y="18"/>
                    <a:pt x="3" y="14"/>
                  </a:cubicBezTo>
                  <a:cubicBezTo>
                    <a:pt x="1" y="10"/>
                    <a:pt x="0" y="7"/>
                    <a:pt x="1" y="6"/>
                  </a:cubicBezTo>
                  <a:cubicBezTo>
                    <a:pt x="1" y="6"/>
                    <a:pt x="1" y="5"/>
                    <a:pt x="1" y="5"/>
                  </a:cubicBezTo>
                  <a:cubicBezTo>
                    <a:pt x="2" y="4"/>
                    <a:pt x="3" y="3"/>
                    <a:pt x="3" y="2"/>
                  </a:cubicBezTo>
                  <a:cubicBezTo>
                    <a:pt x="4" y="1"/>
                    <a:pt x="6" y="0"/>
                    <a:pt x="8" y="0"/>
                  </a:cubicBezTo>
                  <a:cubicBezTo>
                    <a:pt x="10" y="0"/>
                    <a:pt x="11" y="1"/>
                    <a:pt x="11" y="1"/>
                  </a:cubicBezTo>
                  <a:cubicBezTo>
                    <a:pt x="11" y="1"/>
                    <a:pt x="11" y="1"/>
                    <a:pt x="11" y="1"/>
                  </a:cubicBezTo>
                  <a:cubicBezTo>
                    <a:pt x="11" y="2"/>
                    <a:pt x="11" y="2"/>
                    <a:pt x="11" y="2"/>
                  </a:cubicBezTo>
                  <a:cubicBezTo>
                    <a:pt x="10" y="2"/>
                    <a:pt x="9" y="4"/>
                    <a:pt x="9" y="6"/>
                  </a:cubicBezTo>
                  <a:cubicBezTo>
                    <a:pt x="10" y="9"/>
                    <a:pt x="10" y="12"/>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17"/>
                    <a:pt x="14" y="18"/>
                    <a:pt x="15" y="19"/>
                  </a:cubicBezTo>
                  <a:cubicBezTo>
                    <a:pt x="17" y="21"/>
                    <a:pt x="18" y="24"/>
                    <a:pt x="19" y="27"/>
                  </a:cubicBezTo>
                  <a:cubicBezTo>
                    <a:pt x="19" y="28"/>
                    <a:pt x="20" y="29"/>
                    <a:pt x="20" y="29"/>
                  </a:cubicBezTo>
                  <a:cubicBezTo>
                    <a:pt x="21" y="30"/>
                    <a:pt x="22" y="31"/>
                    <a:pt x="23" y="32"/>
                  </a:cubicBezTo>
                  <a:cubicBezTo>
                    <a:pt x="24" y="32"/>
                    <a:pt x="25" y="33"/>
                    <a:pt x="26" y="34"/>
                  </a:cubicBezTo>
                  <a:cubicBezTo>
                    <a:pt x="28" y="35"/>
                    <a:pt x="28" y="37"/>
                    <a:pt x="28" y="38"/>
                  </a:cubicBezTo>
                  <a:cubicBezTo>
                    <a:pt x="28" y="38"/>
                    <a:pt x="28" y="38"/>
                    <a:pt x="28" y="38"/>
                  </a:cubicBezTo>
                  <a:cubicBezTo>
                    <a:pt x="27" y="39"/>
                    <a:pt x="27" y="39"/>
                    <a:pt x="27" y="39"/>
                  </a:cubicBezTo>
                  <a:cubicBezTo>
                    <a:pt x="27" y="39"/>
                    <a:pt x="27" y="40"/>
                    <a:pt x="27" y="40"/>
                  </a:cubicBezTo>
                  <a:cubicBezTo>
                    <a:pt x="27" y="41"/>
                    <a:pt x="27" y="41"/>
                    <a:pt x="28" y="43"/>
                  </a:cubicBezTo>
                  <a:cubicBezTo>
                    <a:pt x="30" y="45"/>
                    <a:pt x="30" y="46"/>
                    <a:pt x="29" y="47"/>
                  </a:cubicBezTo>
                  <a:cubicBezTo>
                    <a:pt x="29" y="47"/>
                    <a:pt x="29" y="47"/>
                    <a:pt x="29" y="48"/>
                  </a:cubicBezTo>
                  <a:cubicBezTo>
                    <a:pt x="30" y="48"/>
                    <a:pt x="31" y="49"/>
                    <a:pt x="31" y="49"/>
                  </a:cubicBezTo>
                  <a:cubicBezTo>
                    <a:pt x="32" y="49"/>
                    <a:pt x="33" y="50"/>
                    <a:pt x="33" y="51"/>
                  </a:cubicBezTo>
                  <a:cubicBezTo>
                    <a:pt x="33" y="51"/>
                    <a:pt x="33" y="52"/>
                    <a:pt x="33" y="52"/>
                  </a:cubicBezTo>
                  <a:lnTo>
                    <a:pt x="33" y="53"/>
                  </a:lnTo>
                  <a:close/>
                  <a:moveTo>
                    <a:pt x="8" y="0"/>
                  </a:moveTo>
                  <a:cubicBezTo>
                    <a:pt x="6" y="0"/>
                    <a:pt x="4" y="2"/>
                    <a:pt x="3" y="3"/>
                  </a:cubicBezTo>
                  <a:cubicBezTo>
                    <a:pt x="3" y="3"/>
                    <a:pt x="2" y="4"/>
                    <a:pt x="2" y="5"/>
                  </a:cubicBezTo>
                  <a:cubicBezTo>
                    <a:pt x="2" y="5"/>
                    <a:pt x="1" y="6"/>
                    <a:pt x="1" y="6"/>
                  </a:cubicBezTo>
                  <a:cubicBezTo>
                    <a:pt x="1" y="7"/>
                    <a:pt x="1" y="9"/>
                    <a:pt x="3" y="14"/>
                  </a:cubicBezTo>
                  <a:cubicBezTo>
                    <a:pt x="5" y="18"/>
                    <a:pt x="8" y="28"/>
                    <a:pt x="8" y="31"/>
                  </a:cubicBezTo>
                  <a:cubicBezTo>
                    <a:pt x="9" y="35"/>
                    <a:pt x="11" y="48"/>
                    <a:pt x="12" y="48"/>
                  </a:cubicBezTo>
                  <a:cubicBezTo>
                    <a:pt x="12" y="49"/>
                    <a:pt x="14" y="49"/>
                    <a:pt x="17" y="50"/>
                  </a:cubicBezTo>
                  <a:cubicBezTo>
                    <a:pt x="18" y="50"/>
                    <a:pt x="19" y="50"/>
                    <a:pt x="21" y="50"/>
                  </a:cubicBezTo>
                  <a:cubicBezTo>
                    <a:pt x="22" y="50"/>
                    <a:pt x="23" y="50"/>
                    <a:pt x="25" y="51"/>
                  </a:cubicBezTo>
                  <a:cubicBezTo>
                    <a:pt x="27" y="51"/>
                    <a:pt x="30" y="51"/>
                    <a:pt x="32" y="52"/>
                  </a:cubicBezTo>
                  <a:cubicBezTo>
                    <a:pt x="32" y="52"/>
                    <a:pt x="32" y="51"/>
                    <a:pt x="32" y="51"/>
                  </a:cubicBezTo>
                  <a:cubicBezTo>
                    <a:pt x="32" y="50"/>
                    <a:pt x="32" y="50"/>
                    <a:pt x="31" y="49"/>
                  </a:cubicBezTo>
                  <a:cubicBezTo>
                    <a:pt x="31" y="49"/>
                    <a:pt x="30" y="49"/>
                    <a:pt x="29" y="48"/>
                  </a:cubicBezTo>
                  <a:cubicBezTo>
                    <a:pt x="28" y="47"/>
                    <a:pt x="28" y="47"/>
                    <a:pt x="29" y="46"/>
                  </a:cubicBezTo>
                  <a:cubicBezTo>
                    <a:pt x="29" y="46"/>
                    <a:pt x="30" y="45"/>
                    <a:pt x="28" y="43"/>
                  </a:cubicBezTo>
                  <a:cubicBezTo>
                    <a:pt x="27" y="42"/>
                    <a:pt x="26" y="41"/>
                    <a:pt x="26" y="40"/>
                  </a:cubicBezTo>
                  <a:cubicBezTo>
                    <a:pt x="26" y="39"/>
                    <a:pt x="27" y="39"/>
                    <a:pt x="27" y="39"/>
                  </a:cubicBezTo>
                  <a:cubicBezTo>
                    <a:pt x="27" y="38"/>
                    <a:pt x="27" y="38"/>
                    <a:pt x="27" y="38"/>
                  </a:cubicBezTo>
                  <a:cubicBezTo>
                    <a:pt x="27" y="38"/>
                    <a:pt x="27" y="38"/>
                    <a:pt x="27" y="38"/>
                  </a:cubicBezTo>
                  <a:cubicBezTo>
                    <a:pt x="27" y="37"/>
                    <a:pt x="27" y="36"/>
                    <a:pt x="26" y="34"/>
                  </a:cubicBezTo>
                  <a:cubicBezTo>
                    <a:pt x="25" y="34"/>
                    <a:pt x="24" y="33"/>
                    <a:pt x="23" y="32"/>
                  </a:cubicBezTo>
                  <a:cubicBezTo>
                    <a:pt x="22" y="31"/>
                    <a:pt x="20" y="30"/>
                    <a:pt x="20" y="30"/>
                  </a:cubicBezTo>
                  <a:cubicBezTo>
                    <a:pt x="19" y="29"/>
                    <a:pt x="19" y="28"/>
                    <a:pt x="18" y="27"/>
                  </a:cubicBezTo>
                  <a:cubicBezTo>
                    <a:pt x="18" y="25"/>
                    <a:pt x="16" y="21"/>
                    <a:pt x="15" y="20"/>
                  </a:cubicBezTo>
                  <a:cubicBezTo>
                    <a:pt x="12" y="18"/>
                    <a:pt x="11" y="17"/>
                    <a:pt x="11" y="16"/>
                  </a:cubicBezTo>
                  <a:cubicBezTo>
                    <a:pt x="11" y="15"/>
                    <a:pt x="11" y="15"/>
                    <a:pt x="11" y="15"/>
                  </a:cubicBezTo>
                  <a:cubicBezTo>
                    <a:pt x="10" y="12"/>
                    <a:pt x="9" y="9"/>
                    <a:pt x="9" y="6"/>
                  </a:cubicBezTo>
                  <a:cubicBezTo>
                    <a:pt x="8" y="5"/>
                    <a:pt x="9" y="3"/>
                    <a:pt x="10" y="1"/>
                  </a:cubicBezTo>
                  <a:cubicBezTo>
                    <a:pt x="10" y="1"/>
                    <a:pt x="9" y="0"/>
                    <a:pt x="8" y="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8" name="Freeform 768">
              <a:extLst>
                <a:ext uri="{FF2B5EF4-FFF2-40B4-BE49-F238E27FC236}">
                  <a16:creationId xmlns:a16="http://schemas.microsoft.com/office/drawing/2014/main" xmlns="" id="{B950624F-1F9E-412B-980B-78E1342337DF}"/>
                </a:ext>
              </a:extLst>
            </p:cNvPr>
            <p:cNvSpPr>
              <a:spLocks/>
            </p:cNvSpPr>
            <p:nvPr/>
          </p:nvSpPr>
          <p:spPr bwMode="auto">
            <a:xfrm>
              <a:off x="7699376" y="2716213"/>
              <a:ext cx="627063" cy="409575"/>
            </a:xfrm>
            <a:custGeom>
              <a:avLst/>
              <a:gdLst>
                <a:gd name="T0" fmla="*/ 144 w 167"/>
                <a:gd name="T1" fmla="*/ 85 h 109"/>
                <a:gd name="T2" fmla="*/ 144 w 167"/>
                <a:gd name="T3" fmla="*/ 84 h 109"/>
                <a:gd name="T4" fmla="*/ 146 w 167"/>
                <a:gd name="T5" fmla="*/ 80 h 109"/>
                <a:gd name="T6" fmla="*/ 151 w 167"/>
                <a:gd name="T7" fmla="*/ 78 h 109"/>
                <a:gd name="T8" fmla="*/ 154 w 167"/>
                <a:gd name="T9" fmla="*/ 79 h 109"/>
                <a:gd name="T10" fmla="*/ 157 w 167"/>
                <a:gd name="T11" fmla="*/ 77 h 109"/>
                <a:gd name="T12" fmla="*/ 161 w 167"/>
                <a:gd name="T13" fmla="*/ 74 h 109"/>
                <a:gd name="T14" fmla="*/ 163 w 167"/>
                <a:gd name="T15" fmla="*/ 67 h 109"/>
                <a:gd name="T16" fmla="*/ 167 w 167"/>
                <a:gd name="T17" fmla="*/ 61 h 109"/>
                <a:gd name="T18" fmla="*/ 152 w 167"/>
                <a:gd name="T19" fmla="*/ 48 h 109"/>
                <a:gd name="T20" fmla="*/ 153 w 167"/>
                <a:gd name="T21" fmla="*/ 44 h 109"/>
                <a:gd name="T22" fmla="*/ 154 w 167"/>
                <a:gd name="T23" fmla="*/ 40 h 109"/>
                <a:gd name="T24" fmla="*/ 151 w 167"/>
                <a:gd name="T25" fmla="*/ 38 h 109"/>
                <a:gd name="T26" fmla="*/ 155 w 167"/>
                <a:gd name="T27" fmla="*/ 30 h 109"/>
                <a:gd name="T28" fmla="*/ 155 w 167"/>
                <a:gd name="T29" fmla="*/ 25 h 109"/>
                <a:gd name="T30" fmla="*/ 160 w 167"/>
                <a:gd name="T31" fmla="*/ 19 h 109"/>
                <a:gd name="T32" fmla="*/ 155 w 167"/>
                <a:gd name="T33" fmla="*/ 18 h 109"/>
                <a:gd name="T34" fmla="*/ 150 w 167"/>
                <a:gd name="T35" fmla="*/ 17 h 109"/>
                <a:gd name="T36" fmla="*/ 145 w 167"/>
                <a:gd name="T37" fmla="*/ 6 h 109"/>
                <a:gd name="T38" fmla="*/ 137 w 167"/>
                <a:gd name="T39" fmla="*/ 3 h 109"/>
                <a:gd name="T40" fmla="*/ 129 w 167"/>
                <a:gd name="T41" fmla="*/ 3 h 109"/>
                <a:gd name="T42" fmla="*/ 21 w 167"/>
                <a:gd name="T43" fmla="*/ 24 h 109"/>
                <a:gd name="T44" fmla="*/ 19 w 167"/>
                <a:gd name="T45" fmla="*/ 16 h 109"/>
                <a:gd name="T46" fmla="*/ 4 w 167"/>
                <a:gd name="T47" fmla="*/ 27 h 109"/>
                <a:gd name="T48" fmla="*/ 0 w 167"/>
                <a:gd name="T49" fmla="*/ 29 h 109"/>
                <a:gd name="T50" fmla="*/ 16 w 167"/>
                <a:gd name="T51" fmla="*/ 109 h 109"/>
                <a:gd name="T52" fmla="*/ 144 w 167"/>
                <a:gd name="T53"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109">
                  <a:moveTo>
                    <a:pt x="144" y="85"/>
                  </a:moveTo>
                  <a:cubicBezTo>
                    <a:pt x="144" y="84"/>
                    <a:pt x="144" y="84"/>
                    <a:pt x="144" y="84"/>
                  </a:cubicBezTo>
                  <a:cubicBezTo>
                    <a:pt x="144" y="83"/>
                    <a:pt x="146" y="81"/>
                    <a:pt x="146" y="80"/>
                  </a:cubicBezTo>
                  <a:cubicBezTo>
                    <a:pt x="147" y="80"/>
                    <a:pt x="149" y="78"/>
                    <a:pt x="151" y="78"/>
                  </a:cubicBezTo>
                  <a:cubicBezTo>
                    <a:pt x="153" y="78"/>
                    <a:pt x="153" y="79"/>
                    <a:pt x="154" y="79"/>
                  </a:cubicBezTo>
                  <a:cubicBezTo>
                    <a:pt x="155" y="78"/>
                    <a:pt x="156" y="77"/>
                    <a:pt x="157" y="77"/>
                  </a:cubicBezTo>
                  <a:cubicBezTo>
                    <a:pt x="159" y="76"/>
                    <a:pt x="160" y="76"/>
                    <a:pt x="161" y="74"/>
                  </a:cubicBezTo>
                  <a:cubicBezTo>
                    <a:pt x="161" y="72"/>
                    <a:pt x="162" y="68"/>
                    <a:pt x="163" y="67"/>
                  </a:cubicBezTo>
                  <a:cubicBezTo>
                    <a:pt x="164" y="66"/>
                    <a:pt x="167" y="62"/>
                    <a:pt x="167" y="61"/>
                  </a:cubicBezTo>
                  <a:cubicBezTo>
                    <a:pt x="167" y="61"/>
                    <a:pt x="153" y="49"/>
                    <a:pt x="152" y="48"/>
                  </a:cubicBezTo>
                  <a:cubicBezTo>
                    <a:pt x="151" y="47"/>
                    <a:pt x="151" y="45"/>
                    <a:pt x="153" y="44"/>
                  </a:cubicBezTo>
                  <a:cubicBezTo>
                    <a:pt x="154" y="43"/>
                    <a:pt x="154" y="42"/>
                    <a:pt x="154" y="40"/>
                  </a:cubicBezTo>
                  <a:cubicBezTo>
                    <a:pt x="154" y="38"/>
                    <a:pt x="154" y="39"/>
                    <a:pt x="151" y="38"/>
                  </a:cubicBezTo>
                  <a:cubicBezTo>
                    <a:pt x="148" y="37"/>
                    <a:pt x="153" y="31"/>
                    <a:pt x="155" y="30"/>
                  </a:cubicBezTo>
                  <a:cubicBezTo>
                    <a:pt x="156" y="29"/>
                    <a:pt x="156" y="26"/>
                    <a:pt x="155" y="25"/>
                  </a:cubicBezTo>
                  <a:cubicBezTo>
                    <a:pt x="155" y="24"/>
                    <a:pt x="159" y="21"/>
                    <a:pt x="160" y="19"/>
                  </a:cubicBezTo>
                  <a:cubicBezTo>
                    <a:pt x="159" y="19"/>
                    <a:pt x="157" y="18"/>
                    <a:pt x="155" y="18"/>
                  </a:cubicBezTo>
                  <a:cubicBezTo>
                    <a:pt x="152" y="17"/>
                    <a:pt x="152" y="19"/>
                    <a:pt x="150" y="17"/>
                  </a:cubicBezTo>
                  <a:cubicBezTo>
                    <a:pt x="149" y="14"/>
                    <a:pt x="147" y="6"/>
                    <a:pt x="145" y="6"/>
                  </a:cubicBezTo>
                  <a:cubicBezTo>
                    <a:pt x="142" y="5"/>
                    <a:pt x="141" y="5"/>
                    <a:pt x="137" y="3"/>
                  </a:cubicBezTo>
                  <a:cubicBezTo>
                    <a:pt x="133" y="0"/>
                    <a:pt x="131" y="2"/>
                    <a:pt x="129" y="3"/>
                  </a:cubicBezTo>
                  <a:cubicBezTo>
                    <a:pt x="127" y="4"/>
                    <a:pt x="21" y="24"/>
                    <a:pt x="21" y="24"/>
                  </a:cubicBezTo>
                  <a:cubicBezTo>
                    <a:pt x="19" y="16"/>
                    <a:pt x="19" y="16"/>
                    <a:pt x="19" y="16"/>
                  </a:cubicBezTo>
                  <a:cubicBezTo>
                    <a:pt x="15" y="20"/>
                    <a:pt x="8" y="25"/>
                    <a:pt x="4" y="27"/>
                  </a:cubicBezTo>
                  <a:cubicBezTo>
                    <a:pt x="3" y="27"/>
                    <a:pt x="2" y="28"/>
                    <a:pt x="0" y="29"/>
                  </a:cubicBezTo>
                  <a:cubicBezTo>
                    <a:pt x="16" y="109"/>
                    <a:pt x="16" y="109"/>
                    <a:pt x="16" y="109"/>
                  </a:cubicBezTo>
                  <a:lnTo>
                    <a:pt x="144" y="85"/>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769">
              <a:extLst>
                <a:ext uri="{FF2B5EF4-FFF2-40B4-BE49-F238E27FC236}">
                  <a16:creationId xmlns:a16="http://schemas.microsoft.com/office/drawing/2014/main" xmlns="" id="{DF5AC345-66E4-4278-9ECA-4F86564E432E}"/>
                </a:ext>
              </a:extLst>
            </p:cNvPr>
            <p:cNvSpPr>
              <a:spLocks noEditPoints="1"/>
            </p:cNvSpPr>
            <p:nvPr/>
          </p:nvSpPr>
          <p:spPr bwMode="auto">
            <a:xfrm>
              <a:off x="7699376" y="2719388"/>
              <a:ext cx="630238" cy="411163"/>
            </a:xfrm>
            <a:custGeom>
              <a:avLst/>
              <a:gdLst>
                <a:gd name="T0" fmla="*/ 15 w 168"/>
                <a:gd name="T1" fmla="*/ 108 h 109"/>
                <a:gd name="T2" fmla="*/ 0 w 168"/>
                <a:gd name="T3" fmla="*/ 28 h 109"/>
                <a:gd name="T4" fmla="*/ 19 w 168"/>
                <a:gd name="T5" fmla="*/ 14 h 109"/>
                <a:gd name="T6" fmla="*/ 21 w 168"/>
                <a:gd name="T7" fmla="*/ 23 h 109"/>
                <a:gd name="T8" fmla="*/ 130 w 168"/>
                <a:gd name="T9" fmla="*/ 1 h 109"/>
                <a:gd name="T10" fmla="*/ 137 w 168"/>
                <a:gd name="T11" fmla="*/ 1 h 109"/>
                <a:gd name="T12" fmla="*/ 145 w 168"/>
                <a:gd name="T13" fmla="*/ 4 h 109"/>
                <a:gd name="T14" fmla="*/ 151 w 168"/>
                <a:gd name="T15" fmla="*/ 16 h 109"/>
                <a:gd name="T16" fmla="*/ 153 w 168"/>
                <a:gd name="T17" fmla="*/ 17 h 109"/>
                <a:gd name="T18" fmla="*/ 155 w 168"/>
                <a:gd name="T19" fmla="*/ 17 h 109"/>
                <a:gd name="T20" fmla="*/ 160 w 168"/>
                <a:gd name="T21" fmla="*/ 18 h 109"/>
                <a:gd name="T22" fmla="*/ 156 w 168"/>
                <a:gd name="T23" fmla="*/ 24 h 109"/>
                <a:gd name="T24" fmla="*/ 155 w 168"/>
                <a:gd name="T25" fmla="*/ 29 h 109"/>
                <a:gd name="T26" fmla="*/ 151 w 168"/>
                <a:gd name="T27" fmla="*/ 37 h 109"/>
                <a:gd name="T28" fmla="*/ 154 w 168"/>
                <a:gd name="T29" fmla="*/ 39 h 109"/>
                <a:gd name="T30" fmla="*/ 151 w 168"/>
                <a:gd name="T31" fmla="*/ 46 h 109"/>
                <a:gd name="T32" fmla="*/ 156 w 168"/>
                <a:gd name="T33" fmla="*/ 50 h 109"/>
                <a:gd name="T34" fmla="*/ 163 w 168"/>
                <a:gd name="T35" fmla="*/ 66 h 109"/>
                <a:gd name="T36" fmla="*/ 161 w 168"/>
                <a:gd name="T37" fmla="*/ 73 h 109"/>
                <a:gd name="T38" fmla="*/ 154 w 168"/>
                <a:gd name="T39" fmla="*/ 79 h 109"/>
                <a:gd name="T40" fmla="*/ 153 w 168"/>
                <a:gd name="T41" fmla="*/ 78 h 109"/>
                <a:gd name="T42" fmla="*/ 146 w 168"/>
                <a:gd name="T43" fmla="*/ 80 h 109"/>
                <a:gd name="T44" fmla="*/ 144 w 168"/>
                <a:gd name="T45" fmla="*/ 83 h 109"/>
                <a:gd name="T46" fmla="*/ 144 w 168"/>
                <a:gd name="T47" fmla="*/ 84 h 109"/>
                <a:gd name="T48" fmla="*/ 1 w 168"/>
                <a:gd name="T49" fmla="*/ 28 h 109"/>
                <a:gd name="T50" fmla="*/ 144 w 168"/>
                <a:gd name="T51" fmla="*/ 84 h 109"/>
                <a:gd name="T52" fmla="*/ 144 w 168"/>
                <a:gd name="T53" fmla="*/ 82 h 109"/>
                <a:gd name="T54" fmla="*/ 151 w 168"/>
                <a:gd name="T55" fmla="*/ 77 h 109"/>
                <a:gd name="T56" fmla="*/ 157 w 168"/>
                <a:gd name="T57" fmla="*/ 76 h 109"/>
                <a:gd name="T58" fmla="*/ 161 w 168"/>
                <a:gd name="T59" fmla="*/ 70 h 109"/>
                <a:gd name="T60" fmla="*/ 167 w 168"/>
                <a:gd name="T61" fmla="*/ 60 h 109"/>
                <a:gd name="T62" fmla="*/ 151 w 168"/>
                <a:gd name="T63" fmla="*/ 48 h 109"/>
                <a:gd name="T64" fmla="*/ 152 w 168"/>
                <a:gd name="T65" fmla="*/ 42 h 109"/>
                <a:gd name="T66" fmla="*/ 154 w 168"/>
                <a:gd name="T67" fmla="*/ 38 h 109"/>
                <a:gd name="T68" fmla="*/ 151 w 168"/>
                <a:gd name="T69" fmla="*/ 38 h 109"/>
                <a:gd name="T70" fmla="*/ 155 w 168"/>
                <a:gd name="T71" fmla="*/ 29 h 109"/>
                <a:gd name="T72" fmla="*/ 155 w 168"/>
                <a:gd name="T73" fmla="*/ 24 h 109"/>
                <a:gd name="T74" fmla="*/ 155 w 168"/>
                <a:gd name="T75" fmla="*/ 17 h 109"/>
                <a:gd name="T76" fmla="*/ 153 w 168"/>
                <a:gd name="T77" fmla="*/ 17 h 109"/>
                <a:gd name="T78" fmla="*/ 150 w 168"/>
                <a:gd name="T79" fmla="*/ 16 h 109"/>
                <a:gd name="T80" fmla="*/ 145 w 168"/>
                <a:gd name="T81" fmla="*/ 5 h 109"/>
                <a:gd name="T82" fmla="*/ 137 w 168"/>
                <a:gd name="T83" fmla="*/ 2 h 109"/>
                <a:gd name="T84" fmla="*/ 131 w 168"/>
                <a:gd name="T85" fmla="*/ 1 h 109"/>
                <a:gd name="T86" fmla="*/ 21 w 168"/>
                <a:gd name="T87" fmla="*/ 23 h 109"/>
                <a:gd name="T88" fmla="*/ 19 w 168"/>
                <a:gd name="T89" fmla="*/ 15 h 109"/>
                <a:gd name="T90" fmla="*/ 1 w 168"/>
                <a:gd name="T9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09">
                  <a:moveTo>
                    <a:pt x="15" y="109"/>
                  </a:moveTo>
                  <a:cubicBezTo>
                    <a:pt x="15" y="108"/>
                    <a:pt x="15" y="108"/>
                    <a:pt x="15" y="108"/>
                  </a:cubicBezTo>
                  <a:cubicBezTo>
                    <a:pt x="0" y="28"/>
                    <a:pt x="0" y="28"/>
                    <a:pt x="0" y="28"/>
                  </a:cubicBezTo>
                  <a:cubicBezTo>
                    <a:pt x="0" y="28"/>
                    <a:pt x="0" y="28"/>
                    <a:pt x="0" y="28"/>
                  </a:cubicBezTo>
                  <a:cubicBezTo>
                    <a:pt x="2" y="27"/>
                    <a:pt x="3" y="26"/>
                    <a:pt x="4" y="26"/>
                  </a:cubicBezTo>
                  <a:cubicBezTo>
                    <a:pt x="9" y="23"/>
                    <a:pt x="16" y="18"/>
                    <a:pt x="19" y="14"/>
                  </a:cubicBezTo>
                  <a:cubicBezTo>
                    <a:pt x="19" y="14"/>
                    <a:pt x="19" y="14"/>
                    <a:pt x="19" y="14"/>
                  </a:cubicBezTo>
                  <a:cubicBezTo>
                    <a:pt x="21" y="23"/>
                    <a:pt x="21" y="23"/>
                    <a:pt x="21" y="23"/>
                  </a:cubicBezTo>
                  <a:cubicBezTo>
                    <a:pt x="27" y="22"/>
                    <a:pt x="127" y="3"/>
                    <a:pt x="129" y="2"/>
                  </a:cubicBezTo>
                  <a:cubicBezTo>
                    <a:pt x="130" y="2"/>
                    <a:pt x="130" y="1"/>
                    <a:pt x="130" y="1"/>
                  </a:cubicBezTo>
                  <a:cubicBezTo>
                    <a:pt x="131" y="0"/>
                    <a:pt x="132" y="0"/>
                    <a:pt x="134" y="0"/>
                  </a:cubicBezTo>
                  <a:cubicBezTo>
                    <a:pt x="135" y="0"/>
                    <a:pt x="136" y="0"/>
                    <a:pt x="137" y="1"/>
                  </a:cubicBezTo>
                  <a:cubicBezTo>
                    <a:pt x="141" y="4"/>
                    <a:pt x="142" y="4"/>
                    <a:pt x="145" y="4"/>
                  </a:cubicBezTo>
                  <a:cubicBezTo>
                    <a:pt x="145" y="4"/>
                    <a:pt x="145" y="4"/>
                    <a:pt x="145" y="4"/>
                  </a:cubicBezTo>
                  <a:cubicBezTo>
                    <a:pt x="146" y="4"/>
                    <a:pt x="148" y="8"/>
                    <a:pt x="149" y="12"/>
                  </a:cubicBezTo>
                  <a:cubicBezTo>
                    <a:pt x="150" y="13"/>
                    <a:pt x="150" y="15"/>
                    <a:pt x="151" y="16"/>
                  </a:cubicBezTo>
                  <a:cubicBezTo>
                    <a:pt x="151" y="16"/>
                    <a:pt x="152" y="17"/>
                    <a:pt x="152" y="17"/>
                  </a:cubicBezTo>
                  <a:cubicBezTo>
                    <a:pt x="153" y="17"/>
                    <a:pt x="153" y="17"/>
                    <a:pt x="153" y="17"/>
                  </a:cubicBezTo>
                  <a:cubicBezTo>
                    <a:pt x="153" y="16"/>
                    <a:pt x="153" y="16"/>
                    <a:pt x="154" y="16"/>
                  </a:cubicBezTo>
                  <a:cubicBezTo>
                    <a:pt x="154" y="16"/>
                    <a:pt x="155" y="16"/>
                    <a:pt x="155" y="17"/>
                  </a:cubicBezTo>
                  <a:cubicBezTo>
                    <a:pt x="158" y="17"/>
                    <a:pt x="159" y="18"/>
                    <a:pt x="160" y="18"/>
                  </a:cubicBezTo>
                  <a:cubicBezTo>
                    <a:pt x="160" y="18"/>
                    <a:pt x="160" y="18"/>
                    <a:pt x="160" y="18"/>
                  </a:cubicBezTo>
                  <a:cubicBezTo>
                    <a:pt x="160" y="19"/>
                    <a:pt x="160" y="19"/>
                    <a:pt x="160" y="19"/>
                  </a:cubicBezTo>
                  <a:cubicBezTo>
                    <a:pt x="157" y="21"/>
                    <a:pt x="156" y="23"/>
                    <a:pt x="156" y="24"/>
                  </a:cubicBezTo>
                  <a:cubicBezTo>
                    <a:pt x="156" y="24"/>
                    <a:pt x="156" y="24"/>
                    <a:pt x="156" y="24"/>
                  </a:cubicBezTo>
                  <a:cubicBezTo>
                    <a:pt x="156" y="26"/>
                    <a:pt x="156" y="28"/>
                    <a:pt x="155" y="29"/>
                  </a:cubicBezTo>
                  <a:cubicBezTo>
                    <a:pt x="154" y="30"/>
                    <a:pt x="150" y="34"/>
                    <a:pt x="151" y="36"/>
                  </a:cubicBezTo>
                  <a:cubicBezTo>
                    <a:pt x="151" y="37"/>
                    <a:pt x="151" y="37"/>
                    <a:pt x="151" y="37"/>
                  </a:cubicBezTo>
                  <a:cubicBezTo>
                    <a:pt x="152" y="37"/>
                    <a:pt x="153" y="38"/>
                    <a:pt x="154" y="38"/>
                  </a:cubicBezTo>
                  <a:cubicBezTo>
                    <a:pt x="154" y="38"/>
                    <a:pt x="154" y="38"/>
                    <a:pt x="154" y="39"/>
                  </a:cubicBezTo>
                  <a:cubicBezTo>
                    <a:pt x="154" y="41"/>
                    <a:pt x="154" y="42"/>
                    <a:pt x="153" y="43"/>
                  </a:cubicBezTo>
                  <a:cubicBezTo>
                    <a:pt x="152" y="43"/>
                    <a:pt x="151" y="45"/>
                    <a:pt x="151" y="46"/>
                  </a:cubicBezTo>
                  <a:cubicBezTo>
                    <a:pt x="151" y="46"/>
                    <a:pt x="152" y="47"/>
                    <a:pt x="152" y="47"/>
                  </a:cubicBezTo>
                  <a:cubicBezTo>
                    <a:pt x="152" y="47"/>
                    <a:pt x="154" y="49"/>
                    <a:pt x="156" y="50"/>
                  </a:cubicBezTo>
                  <a:cubicBezTo>
                    <a:pt x="165" y="58"/>
                    <a:pt x="167" y="60"/>
                    <a:pt x="167" y="60"/>
                  </a:cubicBezTo>
                  <a:cubicBezTo>
                    <a:pt x="168" y="61"/>
                    <a:pt x="163" y="66"/>
                    <a:pt x="163" y="66"/>
                  </a:cubicBezTo>
                  <a:cubicBezTo>
                    <a:pt x="163" y="67"/>
                    <a:pt x="162" y="69"/>
                    <a:pt x="162" y="70"/>
                  </a:cubicBezTo>
                  <a:cubicBezTo>
                    <a:pt x="161" y="71"/>
                    <a:pt x="161" y="72"/>
                    <a:pt x="161" y="73"/>
                  </a:cubicBezTo>
                  <a:cubicBezTo>
                    <a:pt x="160" y="75"/>
                    <a:pt x="159" y="76"/>
                    <a:pt x="157" y="76"/>
                  </a:cubicBezTo>
                  <a:cubicBezTo>
                    <a:pt x="156" y="77"/>
                    <a:pt x="155" y="77"/>
                    <a:pt x="154" y="79"/>
                  </a:cubicBezTo>
                  <a:cubicBezTo>
                    <a:pt x="153" y="79"/>
                    <a:pt x="153" y="79"/>
                    <a:pt x="153" y="79"/>
                  </a:cubicBezTo>
                  <a:cubicBezTo>
                    <a:pt x="153" y="78"/>
                    <a:pt x="153" y="78"/>
                    <a:pt x="153" y="78"/>
                  </a:cubicBezTo>
                  <a:cubicBezTo>
                    <a:pt x="153" y="78"/>
                    <a:pt x="152" y="77"/>
                    <a:pt x="151" y="77"/>
                  </a:cubicBezTo>
                  <a:cubicBezTo>
                    <a:pt x="149" y="77"/>
                    <a:pt x="147" y="79"/>
                    <a:pt x="146" y="80"/>
                  </a:cubicBezTo>
                  <a:cubicBezTo>
                    <a:pt x="146" y="80"/>
                    <a:pt x="145" y="81"/>
                    <a:pt x="145" y="82"/>
                  </a:cubicBezTo>
                  <a:cubicBezTo>
                    <a:pt x="145" y="82"/>
                    <a:pt x="144" y="83"/>
                    <a:pt x="144" y="83"/>
                  </a:cubicBezTo>
                  <a:cubicBezTo>
                    <a:pt x="144" y="83"/>
                    <a:pt x="144" y="83"/>
                    <a:pt x="144" y="84"/>
                  </a:cubicBezTo>
                  <a:cubicBezTo>
                    <a:pt x="144" y="84"/>
                    <a:pt x="144" y="84"/>
                    <a:pt x="144" y="84"/>
                  </a:cubicBezTo>
                  <a:lnTo>
                    <a:pt x="15" y="109"/>
                  </a:lnTo>
                  <a:close/>
                  <a:moveTo>
                    <a:pt x="1" y="28"/>
                  </a:moveTo>
                  <a:cubicBezTo>
                    <a:pt x="16" y="108"/>
                    <a:pt x="16" y="108"/>
                    <a:pt x="16" y="108"/>
                  </a:cubicBezTo>
                  <a:cubicBezTo>
                    <a:pt x="144" y="84"/>
                    <a:pt x="144" y="84"/>
                    <a:pt x="144" y="84"/>
                  </a:cubicBezTo>
                  <a:cubicBezTo>
                    <a:pt x="144" y="83"/>
                    <a:pt x="144" y="83"/>
                    <a:pt x="144" y="83"/>
                  </a:cubicBezTo>
                  <a:cubicBezTo>
                    <a:pt x="144" y="83"/>
                    <a:pt x="144" y="82"/>
                    <a:pt x="144" y="82"/>
                  </a:cubicBezTo>
                  <a:cubicBezTo>
                    <a:pt x="145" y="81"/>
                    <a:pt x="146" y="80"/>
                    <a:pt x="146" y="79"/>
                  </a:cubicBezTo>
                  <a:cubicBezTo>
                    <a:pt x="147" y="78"/>
                    <a:pt x="149" y="77"/>
                    <a:pt x="151" y="77"/>
                  </a:cubicBezTo>
                  <a:cubicBezTo>
                    <a:pt x="153" y="77"/>
                    <a:pt x="153" y="77"/>
                    <a:pt x="154" y="78"/>
                  </a:cubicBezTo>
                  <a:cubicBezTo>
                    <a:pt x="155" y="77"/>
                    <a:pt x="156" y="76"/>
                    <a:pt x="157" y="76"/>
                  </a:cubicBezTo>
                  <a:cubicBezTo>
                    <a:pt x="159" y="75"/>
                    <a:pt x="160" y="74"/>
                    <a:pt x="160" y="73"/>
                  </a:cubicBezTo>
                  <a:cubicBezTo>
                    <a:pt x="161" y="72"/>
                    <a:pt x="161" y="71"/>
                    <a:pt x="161" y="70"/>
                  </a:cubicBezTo>
                  <a:cubicBezTo>
                    <a:pt x="162" y="69"/>
                    <a:pt x="162" y="67"/>
                    <a:pt x="163" y="66"/>
                  </a:cubicBezTo>
                  <a:cubicBezTo>
                    <a:pt x="164" y="64"/>
                    <a:pt x="167" y="61"/>
                    <a:pt x="167" y="60"/>
                  </a:cubicBezTo>
                  <a:cubicBezTo>
                    <a:pt x="166" y="60"/>
                    <a:pt x="160" y="54"/>
                    <a:pt x="156" y="51"/>
                  </a:cubicBezTo>
                  <a:cubicBezTo>
                    <a:pt x="153" y="49"/>
                    <a:pt x="152" y="48"/>
                    <a:pt x="151" y="48"/>
                  </a:cubicBezTo>
                  <a:cubicBezTo>
                    <a:pt x="151" y="47"/>
                    <a:pt x="151" y="47"/>
                    <a:pt x="151" y="46"/>
                  </a:cubicBezTo>
                  <a:cubicBezTo>
                    <a:pt x="151" y="45"/>
                    <a:pt x="151" y="43"/>
                    <a:pt x="152" y="42"/>
                  </a:cubicBezTo>
                  <a:cubicBezTo>
                    <a:pt x="154" y="41"/>
                    <a:pt x="154" y="41"/>
                    <a:pt x="154" y="39"/>
                  </a:cubicBezTo>
                  <a:cubicBezTo>
                    <a:pt x="154" y="38"/>
                    <a:pt x="154" y="38"/>
                    <a:pt x="154" y="38"/>
                  </a:cubicBezTo>
                  <a:cubicBezTo>
                    <a:pt x="153" y="38"/>
                    <a:pt x="153" y="38"/>
                    <a:pt x="153" y="38"/>
                  </a:cubicBezTo>
                  <a:cubicBezTo>
                    <a:pt x="153" y="38"/>
                    <a:pt x="152" y="38"/>
                    <a:pt x="151" y="38"/>
                  </a:cubicBezTo>
                  <a:cubicBezTo>
                    <a:pt x="151" y="37"/>
                    <a:pt x="150" y="37"/>
                    <a:pt x="150" y="36"/>
                  </a:cubicBezTo>
                  <a:cubicBezTo>
                    <a:pt x="150" y="34"/>
                    <a:pt x="154" y="30"/>
                    <a:pt x="155" y="29"/>
                  </a:cubicBezTo>
                  <a:cubicBezTo>
                    <a:pt x="156" y="28"/>
                    <a:pt x="155" y="26"/>
                    <a:pt x="155" y="24"/>
                  </a:cubicBezTo>
                  <a:cubicBezTo>
                    <a:pt x="155" y="24"/>
                    <a:pt x="155" y="24"/>
                    <a:pt x="155" y="24"/>
                  </a:cubicBezTo>
                  <a:cubicBezTo>
                    <a:pt x="155" y="23"/>
                    <a:pt x="157" y="20"/>
                    <a:pt x="159" y="18"/>
                  </a:cubicBezTo>
                  <a:cubicBezTo>
                    <a:pt x="158" y="18"/>
                    <a:pt x="157" y="18"/>
                    <a:pt x="155" y="17"/>
                  </a:cubicBezTo>
                  <a:cubicBezTo>
                    <a:pt x="155" y="17"/>
                    <a:pt x="154" y="17"/>
                    <a:pt x="154" y="17"/>
                  </a:cubicBezTo>
                  <a:cubicBezTo>
                    <a:pt x="153" y="17"/>
                    <a:pt x="153" y="17"/>
                    <a:pt x="153" y="17"/>
                  </a:cubicBezTo>
                  <a:cubicBezTo>
                    <a:pt x="152" y="17"/>
                    <a:pt x="152" y="17"/>
                    <a:pt x="152" y="17"/>
                  </a:cubicBezTo>
                  <a:cubicBezTo>
                    <a:pt x="151" y="17"/>
                    <a:pt x="151" y="17"/>
                    <a:pt x="150" y="16"/>
                  </a:cubicBezTo>
                  <a:cubicBezTo>
                    <a:pt x="150" y="15"/>
                    <a:pt x="149" y="14"/>
                    <a:pt x="149" y="12"/>
                  </a:cubicBezTo>
                  <a:cubicBezTo>
                    <a:pt x="147" y="9"/>
                    <a:pt x="146" y="5"/>
                    <a:pt x="145" y="5"/>
                  </a:cubicBezTo>
                  <a:cubicBezTo>
                    <a:pt x="144" y="5"/>
                    <a:pt x="144" y="5"/>
                    <a:pt x="144" y="5"/>
                  </a:cubicBezTo>
                  <a:cubicBezTo>
                    <a:pt x="142" y="5"/>
                    <a:pt x="140" y="5"/>
                    <a:pt x="137" y="2"/>
                  </a:cubicBezTo>
                  <a:cubicBezTo>
                    <a:pt x="136" y="1"/>
                    <a:pt x="135" y="0"/>
                    <a:pt x="134" y="0"/>
                  </a:cubicBezTo>
                  <a:cubicBezTo>
                    <a:pt x="133" y="0"/>
                    <a:pt x="132" y="1"/>
                    <a:pt x="131" y="1"/>
                  </a:cubicBezTo>
                  <a:cubicBezTo>
                    <a:pt x="130" y="2"/>
                    <a:pt x="130" y="2"/>
                    <a:pt x="129" y="2"/>
                  </a:cubicBezTo>
                  <a:cubicBezTo>
                    <a:pt x="127" y="3"/>
                    <a:pt x="26" y="23"/>
                    <a:pt x="21" y="23"/>
                  </a:cubicBezTo>
                  <a:cubicBezTo>
                    <a:pt x="21" y="23"/>
                    <a:pt x="21" y="23"/>
                    <a:pt x="21" y="23"/>
                  </a:cubicBezTo>
                  <a:cubicBezTo>
                    <a:pt x="19" y="15"/>
                    <a:pt x="19" y="15"/>
                    <a:pt x="19" y="15"/>
                  </a:cubicBezTo>
                  <a:cubicBezTo>
                    <a:pt x="15" y="18"/>
                    <a:pt x="9" y="24"/>
                    <a:pt x="5" y="26"/>
                  </a:cubicBezTo>
                  <a:cubicBezTo>
                    <a:pt x="3" y="27"/>
                    <a:pt x="2" y="27"/>
                    <a:pt x="1" y="28"/>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770">
              <a:extLst>
                <a:ext uri="{FF2B5EF4-FFF2-40B4-BE49-F238E27FC236}">
                  <a16:creationId xmlns:a16="http://schemas.microsoft.com/office/drawing/2014/main" xmlns="" id="{04EC3731-2AF1-470E-B287-5255C9C5640F}"/>
                </a:ext>
              </a:extLst>
            </p:cNvPr>
            <p:cNvSpPr>
              <a:spLocks/>
            </p:cNvSpPr>
            <p:nvPr/>
          </p:nvSpPr>
          <p:spPr bwMode="auto">
            <a:xfrm>
              <a:off x="7864476" y="3035301"/>
              <a:ext cx="492125" cy="350838"/>
            </a:xfrm>
            <a:custGeom>
              <a:avLst/>
              <a:gdLst>
                <a:gd name="T0" fmla="*/ 126 w 131"/>
                <a:gd name="T1" fmla="*/ 53 h 93"/>
                <a:gd name="T2" fmla="*/ 131 w 131"/>
                <a:gd name="T3" fmla="*/ 45 h 93"/>
                <a:gd name="T4" fmla="*/ 110 w 131"/>
                <a:gd name="T5" fmla="*/ 42 h 93"/>
                <a:gd name="T6" fmla="*/ 102 w 131"/>
                <a:gd name="T7" fmla="*/ 7 h 93"/>
                <a:gd name="T8" fmla="*/ 0 w 131"/>
                <a:gd name="T9" fmla="*/ 19 h 93"/>
                <a:gd name="T10" fmla="*/ 12 w 131"/>
                <a:gd name="T11" fmla="*/ 26 h 93"/>
                <a:gd name="T12" fmla="*/ 17 w 131"/>
                <a:gd name="T13" fmla="*/ 25 h 93"/>
                <a:gd name="T14" fmla="*/ 24 w 131"/>
                <a:gd name="T15" fmla="*/ 22 h 93"/>
                <a:gd name="T16" fmla="*/ 33 w 131"/>
                <a:gd name="T17" fmla="*/ 16 h 93"/>
                <a:gd name="T18" fmla="*/ 43 w 131"/>
                <a:gd name="T19" fmla="*/ 15 h 93"/>
                <a:gd name="T20" fmla="*/ 50 w 131"/>
                <a:gd name="T21" fmla="*/ 24 h 93"/>
                <a:gd name="T22" fmla="*/ 58 w 131"/>
                <a:gd name="T23" fmla="*/ 31 h 93"/>
                <a:gd name="T24" fmla="*/ 72 w 131"/>
                <a:gd name="T25" fmla="*/ 38 h 93"/>
                <a:gd name="T26" fmla="*/ 69 w 131"/>
                <a:gd name="T27" fmla="*/ 55 h 93"/>
                <a:gd name="T28" fmla="*/ 79 w 131"/>
                <a:gd name="T29" fmla="*/ 55 h 93"/>
                <a:gd name="T30" fmla="*/ 88 w 131"/>
                <a:gd name="T31" fmla="*/ 60 h 93"/>
                <a:gd name="T32" fmla="*/ 95 w 131"/>
                <a:gd name="T33" fmla="*/ 55 h 93"/>
                <a:gd name="T34" fmla="*/ 91 w 131"/>
                <a:gd name="T35" fmla="*/ 45 h 93"/>
                <a:gd name="T36" fmla="*/ 87 w 131"/>
                <a:gd name="T37" fmla="*/ 28 h 93"/>
                <a:gd name="T38" fmla="*/ 84 w 131"/>
                <a:gd name="T39" fmla="*/ 18 h 93"/>
                <a:gd name="T40" fmla="*/ 90 w 131"/>
                <a:gd name="T41" fmla="*/ 14 h 93"/>
                <a:gd name="T42" fmla="*/ 95 w 131"/>
                <a:gd name="T43" fmla="*/ 10 h 93"/>
                <a:gd name="T44" fmla="*/ 97 w 131"/>
                <a:gd name="T45" fmla="*/ 12 h 93"/>
                <a:gd name="T46" fmla="*/ 90 w 131"/>
                <a:gd name="T47" fmla="*/ 17 h 93"/>
                <a:gd name="T48" fmla="*/ 94 w 131"/>
                <a:gd name="T49" fmla="*/ 25 h 93"/>
                <a:gd name="T50" fmla="*/ 90 w 131"/>
                <a:gd name="T51" fmla="*/ 32 h 93"/>
                <a:gd name="T52" fmla="*/ 96 w 131"/>
                <a:gd name="T53" fmla="*/ 33 h 93"/>
                <a:gd name="T54" fmla="*/ 94 w 131"/>
                <a:gd name="T55" fmla="*/ 37 h 93"/>
                <a:gd name="T56" fmla="*/ 99 w 131"/>
                <a:gd name="T57" fmla="*/ 39 h 93"/>
                <a:gd name="T58" fmla="*/ 96 w 131"/>
                <a:gd name="T59" fmla="*/ 44 h 93"/>
                <a:gd name="T60" fmla="*/ 99 w 131"/>
                <a:gd name="T61" fmla="*/ 49 h 93"/>
                <a:gd name="T62" fmla="*/ 104 w 131"/>
                <a:gd name="T63" fmla="*/ 50 h 93"/>
                <a:gd name="T64" fmla="*/ 111 w 131"/>
                <a:gd name="T65" fmla="*/ 58 h 93"/>
                <a:gd name="T66" fmla="*/ 115 w 131"/>
                <a:gd name="T67" fmla="*/ 62 h 93"/>
                <a:gd name="T68" fmla="*/ 114 w 131"/>
                <a:gd name="T69" fmla="*/ 74 h 93"/>
                <a:gd name="T70" fmla="*/ 114 w 131"/>
                <a:gd name="T71" fmla="*/ 90 h 93"/>
                <a:gd name="T72" fmla="*/ 117 w 131"/>
                <a:gd name="T73" fmla="*/ 80 h 93"/>
                <a:gd name="T74" fmla="*/ 122 w 131"/>
                <a:gd name="T75" fmla="*/ 75 h 93"/>
                <a:gd name="T76" fmla="*/ 126 w 131"/>
                <a:gd name="T77" fmla="*/ 61 h 93"/>
                <a:gd name="T78" fmla="*/ 127 w 131"/>
                <a:gd name="T79"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93">
                  <a:moveTo>
                    <a:pt x="127" y="57"/>
                  </a:moveTo>
                  <a:cubicBezTo>
                    <a:pt x="126" y="56"/>
                    <a:pt x="124" y="54"/>
                    <a:pt x="126" y="53"/>
                  </a:cubicBezTo>
                  <a:cubicBezTo>
                    <a:pt x="128" y="52"/>
                    <a:pt x="127" y="52"/>
                    <a:pt x="129" y="50"/>
                  </a:cubicBezTo>
                  <a:cubicBezTo>
                    <a:pt x="131" y="48"/>
                    <a:pt x="131" y="47"/>
                    <a:pt x="131" y="45"/>
                  </a:cubicBezTo>
                  <a:cubicBezTo>
                    <a:pt x="128" y="44"/>
                    <a:pt x="124" y="44"/>
                    <a:pt x="120" y="43"/>
                  </a:cubicBezTo>
                  <a:cubicBezTo>
                    <a:pt x="114" y="43"/>
                    <a:pt x="111" y="43"/>
                    <a:pt x="110" y="42"/>
                  </a:cubicBezTo>
                  <a:cubicBezTo>
                    <a:pt x="110" y="41"/>
                    <a:pt x="107" y="28"/>
                    <a:pt x="107" y="24"/>
                  </a:cubicBezTo>
                  <a:cubicBezTo>
                    <a:pt x="107" y="21"/>
                    <a:pt x="104" y="11"/>
                    <a:pt x="102" y="7"/>
                  </a:cubicBezTo>
                  <a:cubicBezTo>
                    <a:pt x="100" y="4"/>
                    <a:pt x="100" y="1"/>
                    <a:pt x="100" y="0"/>
                  </a:cubicBezTo>
                  <a:cubicBezTo>
                    <a:pt x="0" y="19"/>
                    <a:pt x="0" y="19"/>
                    <a:pt x="0" y="19"/>
                  </a:cubicBezTo>
                  <a:cubicBezTo>
                    <a:pt x="3" y="37"/>
                    <a:pt x="3" y="37"/>
                    <a:pt x="3" y="37"/>
                  </a:cubicBezTo>
                  <a:cubicBezTo>
                    <a:pt x="12" y="26"/>
                    <a:pt x="12" y="26"/>
                    <a:pt x="12" y="26"/>
                  </a:cubicBezTo>
                  <a:cubicBezTo>
                    <a:pt x="12" y="26"/>
                    <a:pt x="15" y="25"/>
                    <a:pt x="16" y="26"/>
                  </a:cubicBezTo>
                  <a:cubicBezTo>
                    <a:pt x="16" y="28"/>
                    <a:pt x="17" y="26"/>
                    <a:pt x="17" y="25"/>
                  </a:cubicBezTo>
                  <a:cubicBezTo>
                    <a:pt x="18" y="24"/>
                    <a:pt x="19" y="18"/>
                    <a:pt x="20" y="19"/>
                  </a:cubicBezTo>
                  <a:cubicBezTo>
                    <a:pt x="21" y="20"/>
                    <a:pt x="21" y="21"/>
                    <a:pt x="24" y="22"/>
                  </a:cubicBezTo>
                  <a:cubicBezTo>
                    <a:pt x="27" y="22"/>
                    <a:pt x="28" y="19"/>
                    <a:pt x="29" y="18"/>
                  </a:cubicBezTo>
                  <a:cubicBezTo>
                    <a:pt x="31" y="17"/>
                    <a:pt x="33" y="17"/>
                    <a:pt x="33" y="16"/>
                  </a:cubicBezTo>
                  <a:cubicBezTo>
                    <a:pt x="34" y="15"/>
                    <a:pt x="36" y="14"/>
                    <a:pt x="38" y="15"/>
                  </a:cubicBezTo>
                  <a:cubicBezTo>
                    <a:pt x="39" y="15"/>
                    <a:pt x="41" y="15"/>
                    <a:pt x="43" y="15"/>
                  </a:cubicBezTo>
                  <a:cubicBezTo>
                    <a:pt x="45" y="15"/>
                    <a:pt x="47" y="17"/>
                    <a:pt x="47" y="18"/>
                  </a:cubicBezTo>
                  <a:cubicBezTo>
                    <a:pt x="48" y="20"/>
                    <a:pt x="50" y="24"/>
                    <a:pt x="50" y="24"/>
                  </a:cubicBezTo>
                  <a:cubicBezTo>
                    <a:pt x="50" y="24"/>
                    <a:pt x="57" y="23"/>
                    <a:pt x="57" y="25"/>
                  </a:cubicBezTo>
                  <a:cubicBezTo>
                    <a:pt x="57" y="26"/>
                    <a:pt x="57" y="30"/>
                    <a:pt x="58" y="31"/>
                  </a:cubicBezTo>
                  <a:cubicBezTo>
                    <a:pt x="59" y="32"/>
                    <a:pt x="63" y="31"/>
                    <a:pt x="65" y="32"/>
                  </a:cubicBezTo>
                  <a:cubicBezTo>
                    <a:pt x="67" y="33"/>
                    <a:pt x="72" y="36"/>
                    <a:pt x="72" y="38"/>
                  </a:cubicBezTo>
                  <a:cubicBezTo>
                    <a:pt x="73" y="41"/>
                    <a:pt x="73" y="43"/>
                    <a:pt x="71" y="46"/>
                  </a:cubicBezTo>
                  <a:cubicBezTo>
                    <a:pt x="70" y="49"/>
                    <a:pt x="68" y="53"/>
                    <a:pt x="69" y="55"/>
                  </a:cubicBezTo>
                  <a:cubicBezTo>
                    <a:pt x="70" y="56"/>
                    <a:pt x="73" y="56"/>
                    <a:pt x="75" y="55"/>
                  </a:cubicBezTo>
                  <a:cubicBezTo>
                    <a:pt x="76" y="53"/>
                    <a:pt x="79" y="54"/>
                    <a:pt x="79" y="55"/>
                  </a:cubicBezTo>
                  <a:cubicBezTo>
                    <a:pt x="80" y="56"/>
                    <a:pt x="78" y="56"/>
                    <a:pt x="80" y="57"/>
                  </a:cubicBezTo>
                  <a:cubicBezTo>
                    <a:pt x="82" y="58"/>
                    <a:pt x="85" y="59"/>
                    <a:pt x="88" y="60"/>
                  </a:cubicBezTo>
                  <a:cubicBezTo>
                    <a:pt x="90" y="60"/>
                    <a:pt x="94" y="59"/>
                    <a:pt x="95" y="59"/>
                  </a:cubicBezTo>
                  <a:cubicBezTo>
                    <a:pt x="95" y="58"/>
                    <a:pt x="95" y="57"/>
                    <a:pt x="95" y="55"/>
                  </a:cubicBezTo>
                  <a:cubicBezTo>
                    <a:pt x="94" y="53"/>
                    <a:pt x="95" y="52"/>
                    <a:pt x="94" y="49"/>
                  </a:cubicBezTo>
                  <a:cubicBezTo>
                    <a:pt x="92" y="47"/>
                    <a:pt x="91" y="47"/>
                    <a:pt x="91" y="45"/>
                  </a:cubicBezTo>
                  <a:cubicBezTo>
                    <a:pt x="90" y="43"/>
                    <a:pt x="88" y="40"/>
                    <a:pt x="88" y="37"/>
                  </a:cubicBezTo>
                  <a:cubicBezTo>
                    <a:pt x="88" y="34"/>
                    <a:pt x="88" y="31"/>
                    <a:pt x="87" y="28"/>
                  </a:cubicBezTo>
                  <a:cubicBezTo>
                    <a:pt x="87" y="25"/>
                    <a:pt x="88" y="24"/>
                    <a:pt x="86" y="23"/>
                  </a:cubicBezTo>
                  <a:cubicBezTo>
                    <a:pt x="84" y="22"/>
                    <a:pt x="83" y="18"/>
                    <a:pt x="84" y="18"/>
                  </a:cubicBezTo>
                  <a:cubicBezTo>
                    <a:pt x="85" y="19"/>
                    <a:pt x="85" y="20"/>
                    <a:pt x="86" y="18"/>
                  </a:cubicBezTo>
                  <a:cubicBezTo>
                    <a:pt x="87" y="16"/>
                    <a:pt x="89" y="14"/>
                    <a:pt x="90" y="14"/>
                  </a:cubicBezTo>
                  <a:cubicBezTo>
                    <a:pt x="90" y="14"/>
                    <a:pt x="91" y="13"/>
                    <a:pt x="92" y="12"/>
                  </a:cubicBezTo>
                  <a:cubicBezTo>
                    <a:pt x="94" y="11"/>
                    <a:pt x="95" y="10"/>
                    <a:pt x="95" y="10"/>
                  </a:cubicBezTo>
                  <a:cubicBezTo>
                    <a:pt x="95" y="9"/>
                    <a:pt x="96" y="7"/>
                    <a:pt x="96" y="9"/>
                  </a:cubicBezTo>
                  <a:cubicBezTo>
                    <a:pt x="96" y="10"/>
                    <a:pt x="96" y="12"/>
                    <a:pt x="97" y="12"/>
                  </a:cubicBezTo>
                  <a:cubicBezTo>
                    <a:pt x="98" y="12"/>
                    <a:pt x="99" y="13"/>
                    <a:pt x="97" y="14"/>
                  </a:cubicBezTo>
                  <a:cubicBezTo>
                    <a:pt x="96" y="14"/>
                    <a:pt x="89" y="15"/>
                    <a:pt x="90" y="17"/>
                  </a:cubicBezTo>
                  <a:cubicBezTo>
                    <a:pt x="91" y="19"/>
                    <a:pt x="91" y="24"/>
                    <a:pt x="92" y="24"/>
                  </a:cubicBezTo>
                  <a:cubicBezTo>
                    <a:pt x="94" y="24"/>
                    <a:pt x="95" y="24"/>
                    <a:pt x="94" y="25"/>
                  </a:cubicBezTo>
                  <a:cubicBezTo>
                    <a:pt x="94" y="27"/>
                    <a:pt x="92" y="27"/>
                    <a:pt x="92" y="28"/>
                  </a:cubicBezTo>
                  <a:cubicBezTo>
                    <a:pt x="91" y="30"/>
                    <a:pt x="88" y="31"/>
                    <a:pt x="90" y="32"/>
                  </a:cubicBezTo>
                  <a:cubicBezTo>
                    <a:pt x="92" y="32"/>
                    <a:pt x="94" y="29"/>
                    <a:pt x="94" y="30"/>
                  </a:cubicBezTo>
                  <a:cubicBezTo>
                    <a:pt x="95" y="31"/>
                    <a:pt x="97" y="31"/>
                    <a:pt x="96" y="33"/>
                  </a:cubicBezTo>
                  <a:cubicBezTo>
                    <a:pt x="94" y="34"/>
                    <a:pt x="93" y="33"/>
                    <a:pt x="93" y="34"/>
                  </a:cubicBezTo>
                  <a:cubicBezTo>
                    <a:pt x="93" y="36"/>
                    <a:pt x="92" y="37"/>
                    <a:pt x="94" y="37"/>
                  </a:cubicBezTo>
                  <a:cubicBezTo>
                    <a:pt x="96" y="37"/>
                    <a:pt x="96" y="36"/>
                    <a:pt x="97" y="37"/>
                  </a:cubicBezTo>
                  <a:cubicBezTo>
                    <a:pt x="98" y="38"/>
                    <a:pt x="100" y="38"/>
                    <a:pt x="99" y="39"/>
                  </a:cubicBezTo>
                  <a:cubicBezTo>
                    <a:pt x="97" y="40"/>
                    <a:pt x="96" y="39"/>
                    <a:pt x="95" y="41"/>
                  </a:cubicBezTo>
                  <a:cubicBezTo>
                    <a:pt x="95" y="43"/>
                    <a:pt x="94" y="44"/>
                    <a:pt x="96" y="44"/>
                  </a:cubicBezTo>
                  <a:cubicBezTo>
                    <a:pt x="98" y="45"/>
                    <a:pt x="99" y="44"/>
                    <a:pt x="99" y="46"/>
                  </a:cubicBezTo>
                  <a:cubicBezTo>
                    <a:pt x="99" y="48"/>
                    <a:pt x="99" y="47"/>
                    <a:pt x="99" y="49"/>
                  </a:cubicBezTo>
                  <a:cubicBezTo>
                    <a:pt x="98" y="52"/>
                    <a:pt x="98" y="53"/>
                    <a:pt x="100" y="53"/>
                  </a:cubicBezTo>
                  <a:cubicBezTo>
                    <a:pt x="103" y="53"/>
                    <a:pt x="104" y="51"/>
                    <a:pt x="104" y="50"/>
                  </a:cubicBezTo>
                  <a:cubicBezTo>
                    <a:pt x="105" y="50"/>
                    <a:pt x="106" y="48"/>
                    <a:pt x="108" y="51"/>
                  </a:cubicBezTo>
                  <a:cubicBezTo>
                    <a:pt x="110" y="55"/>
                    <a:pt x="112" y="55"/>
                    <a:pt x="111" y="58"/>
                  </a:cubicBezTo>
                  <a:cubicBezTo>
                    <a:pt x="110" y="61"/>
                    <a:pt x="109" y="60"/>
                    <a:pt x="111" y="61"/>
                  </a:cubicBezTo>
                  <a:cubicBezTo>
                    <a:pt x="113" y="62"/>
                    <a:pt x="114" y="62"/>
                    <a:pt x="115" y="62"/>
                  </a:cubicBezTo>
                  <a:cubicBezTo>
                    <a:pt x="115" y="61"/>
                    <a:pt x="116" y="62"/>
                    <a:pt x="116" y="64"/>
                  </a:cubicBezTo>
                  <a:cubicBezTo>
                    <a:pt x="116" y="67"/>
                    <a:pt x="114" y="72"/>
                    <a:pt x="114" y="74"/>
                  </a:cubicBezTo>
                  <a:cubicBezTo>
                    <a:pt x="114" y="77"/>
                    <a:pt x="113" y="79"/>
                    <a:pt x="113" y="83"/>
                  </a:cubicBezTo>
                  <a:cubicBezTo>
                    <a:pt x="113" y="87"/>
                    <a:pt x="112" y="88"/>
                    <a:pt x="114" y="90"/>
                  </a:cubicBezTo>
                  <a:cubicBezTo>
                    <a:pt x="116" y="92"/>
                    <a:pt x="117" y="93"/>
                    <a:pt x="117" y="88"/>
                  </a:cubicBezTo>
                  <a:cubicBezTo>
                    <a:pt x="117" y="84"/>
                    <a:pt x="116" y="81"/>
                    <a:pt x="117" y="80"/>
                  </a:cubicBezTo>
                  <a:cubicBezTo>
                    <a:pt x="118" y="79"/>
                    <a:pt x="119" y="79"/>
                    <a:pt x="119" y="77"/>
                  </a:cubicBezTo>
                  <a:cubicBezTo>
                    <a:pt x="119" y="75"/>
                    <a:pt x="123" y="79"/>
                    <a:pt x="122" y="75"/>
                  </a:cubicBezTo>
                  <a:cubicBezTo>
                    <a:pt x="122" y="72"/>
                    <a:pt x="121" y="68"/>
                    <a:pt x="123" y="66"/>
                  </a:cubicBezTo>
                  <a:cubicBezTo>
                    <a:pt x="124" y="64"/>
                    <a:pt x="123" y="62"/>
                    <a:pt x="126" y="61"/>
                  </a:cubicBezTo>
                  <a:cubicBezTo>
                    <a:pt x="128" y="60"/>
                    <a:pt x="129" y="60"/>
                    <a:pt x="129" y="59"/>
                  </a:cubicBezTo>
                  <a:cubicBezTo>
                    <a:pt x="129" y="57"/>
                    <a:pt x="127" y="59"/>
                    <a:pt x="127" y="5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771">
              <a:extLst>
                <a:ext uri="{FF2B5EF4-FFF2-40B4-BE49-F238E27FC236}">
                  <a16:creationId xmlns:a16="http://schemas.microsoft.com/office/drawing/2014/main" xmlns="" id="{0FAA1B9B-56F0-4C4F-B8CD-C08CF0E7A4BD}"/>
                </a:ext>
              </a:extLst>
            </p:cNvPr>
            <p:cNvSpPr>
              <a:spLocks noEditPoints="1"/>
            </p:cNvSpPr>
            <p:nvPr/>
          </p:nvSpPr>
          <p:spPr bwMode="auto">
            <a:xfrm>
              <a:off x="7864476" y="3035301"/>
              <a:ext cx="495300" cy="346075"/>
            </a:xfrm>
            <a:custGeom>
              <a:avLst/>
              <a:gdLst>
                <a:gd name="T0" fmla="*/ 113 w 132"/>
                <a:gd name="T1" fmla="*/ 74 h 92"/>
                <a:gd name="T2" fmla="*/ 110 w 132"/>
                <a:gd name="T3" fmla="*/ 61 h 92"/>
                <a:gd name="T4" fmla="*/ 104 w 132"/>
                <a:gd name="T5" fmla="*/ 50 h 92"/>
                <a:gd name="T6" fmla="*/ 99 w 132"/>
                <a:gd name="T7" fmla="*/ 46 h 92"/>
                <a:gd name="T8" fmla="*/ 97 w 132"/>
                <a:gd name="T9" fmla="*/ 40 h 92"/>
                <a:gd name="T10" fmla="*/ 96 w 132"/>
                <a:gd name="T11" fmla="*/ 37 h 92"/>
                <a:gd name="T12" fmla="*/ 94 w 132"/>
                <a:gd name="T13" fmla="*/ 33 h 92"/>
                <a:gd name="T14" fmla="*/ 90 w 132"/>
                <a:gd name="T15" fmla="*/ 32 h 92"/>
                <a:gd name="T16" fmla="*/ 94 w 132"/>
                <a:gd name="T17" fmla="*/ 24 h 92"/>
                <a:gd name="T18" fmla="*/ 96 w 132"/>
                <a:gd name="T19" fmla="*/ 13 h 92"/>
                <a:gd name="T20" fmla="*/ 96 w 132"/>
                <a:gd name="T21" fmla="*/ 9 h 92"/>
                <a:gd name="T22" fmla="*/ 90 w 132"/>
                <a:gd name="T23" fmla="*/ 14 h 92"/>
                <a:gd name="T24" fmla="*/ 88 w 132"/>
                <a:gd name="T25" fmla="*/ 26 h 92"/>
                <a:gd name="T26" fmla="*/ 92 w 132"/>
                <a:gd name="T27" fmla="*/ 47 h 92"/>
                <a:gd name="T28" fmla="*/ 95 w 132"/>
                <a:gd name="T29" fmla="*/ 60 h 92"/>
                <a:gd name="T30" fmla="*/ 79 w 132"/>
                <a:gd name="T31" fmla="*/ 57 h 92"/>
                <a:gd name="T32" fmla="*/ 69 w 132"/>
                <a:gd name="T33" fmla="*/ 55 h 92"/>
                <a:gd name="T34" fmla="*/ 62 w 132"/>
                <a:gd name="T35" fmla="*/ 32 h 92"/>
                <a:gd name="T36" fmla="*/ 54 w 132"/>
                <a:gd name="T37" fmla="*/ 24 h 92"/>
                <a:gd name="T38" fmla="*/ 38 w 132"/>
                <a:gd name="T39" fmla="*/ 15 h 92"/>
                <a:gd name="T40" fmla="*/ 24 w 132"/>
                <a:gd name="T41" fmla="*/ 22 h 92"/>
                <a:gd name="T42" fmla="*/ 16 w 132"/>
                <a:gd name="T43" fmla="*/ 27 h 92"/>
                <a:gd name="T44" fmla="*/ 100 w 132"/>
                <a:gd name="T45" fmla="*/ 0 h 92"/>
                <a:gd name="T46" fmla="*/ 120 w 132"/>
                <a:gd name="T47" fmla="*/ 43 h 92"/>
                <a:gd name="T48" fmla="*/ 128 w 132"/>
                <a:gd name="T49" fmla="*/ 52 h 92"/>
                <a:gd name="T50" fmla="*/ 129 w 132"/>
                <a:gd name="T51" fmla="*/ 58 h 92"/>
                <a:gd name="T52" fmla="*/ 122 w 132"/>
                <a:gd name="T53" fmla="*/ 77 h 92"/>
                <a:gd name="T54" fmla="*/ 118 w 132"/>
                <a:gd name="T55" fmla="*/ 80 h 92"/>
                <a:gd name="T56" fmla="*/ 115 w 132"/>
                <a:gd name="T57" fmla="*/ 70 h 92"/>
                <a:gd name="T58" fmla="*/ 116 w 132"/>
                <a:gd name="T59" fmla="*/ 91 h 92"/>
                <a:gd name="T60" fmla="*/ 120 w 132"/>
                <a:gd name="T61" fmla="*/ 76 h 92"/>
                <a:gd name="T62" fmla="*/ 123 w 132"/>
                <a:gd name="T63" fmla="*/ 64 h 92"/>
                <a:gd name="T64" fmla="*/ 126 w 132"/>
                <a:gd name="T65" fmla="*/ 57 h 92"/>
                <a:gd name="T66" fmla="*/ 120 w 132"/>
                <a:gd name="T67" fmla="*/ 44 h 92"/>
                <a:gd name="T68" fmla="*/ 0 w 132"/>
                <a:gd name="T69" fmla="*/ 19 h 92"/>
                <a:gd name="T70" fmla="*/ 16 w 132"/>
                <a:gd name="T71" fmla="*/ 26 h 92"/>
                <a:gd name="T72" fmla="*/ 21 w 132"/>
                <a:gd name="T73" fmla="*/ 19 h 92"/>
                <a:gd name="T74" fmla="*/ 37 w 132"/>
                <a:gd name="T75" fmla="*/ 14 h 92"/>
                <a:gd name="T76" fmla="*/ 57 w 132"/>
                <a:gd name="T77" fmla="*/ 25 h 92"/>
                <a:gd name="T78" fmla="*/ 65 w 132"/>
                <a:gd name="T79" fmla="*/ 32 h 92"/>
                <a:gd name="T80" fmla="*/ 71 w 132"/>
                <a:gd name="T81" fmla="*/ 56 h 92"/>
                <a:gd name="T82" fmla="*/ 80 w 132"/>
                <a:gd name="T83" fmla="*/ 57 h 92"/>
                <a:gd name="T84" fmla="*/ 94 w 132"/>
                <a:gd name="T85" fmla="*/ 55 h 92"/>
                <a:gd name="T86" fmla="*/ 88 w 132"/>
                <a:gd name="T87" fmla="*/ 37 h 92"/>
                <a:gd name="T88" fmla="*/ 83 w 132"/>
                <a:gd name="T89" fmla="*/ 18 h 92"/>
                <a:gd name="T90" fmla="*/ 90 w 132"/>
                <a:gd name="T91" fmla="*/ 13 h 92"/>
                <a:gd name="T92" fmla="*/ 96 w 132"/>
                <a:gd name="T93" fmla="*/ 10 h 92"/>
                <a:gd name="T94" fmla="*/ 91 w 132"/>
                <a:gd name="T95" fmla="*/ 16 h 92"/>
                <a:gd name="T96" fmla="*/ 95 w 132"/>
                <a:gd name="T97" fmla="*/ 24 h 92"/>
                <a:gd name="T98" fmla="*/ 90 w 132"/>
                <a:gd name="T99" fmla="*/ 31 h 92"/>
                <a:gd name="T100" fmla="*/ 96 w 132"/>
                <a:gd name="T101" fmla="*/ 33 h 92"/>
                <a:gd name="T102" fmla="*/ 94 w 132"/>
                <a:gd name="T103" fmla="*/ 37 h 92"/>
                <a:gd name="T104" fmla="*/ 99 w 132"/>
                <a:gd name="T105" fmla="*/ 40 h 92"/>
                <a:gd name="T106" fmla="*/ 97 w 132"/>
                <a:gd name="T107" fmla="*/ 44 h 92"/>
                <a:gd name="T108" fmla="*/ 100 w 132"/>
                <a:gd name="T109" fmla="*/ 53 h 92"/>
                <a:gd name="T110" fmla="*/ 110 w 132"/>
                <a:gd name="T11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92">
                  <a:moveTo>
                    <a:pt x="116" y="92"/>
                  </a:moveTo>
                  <a:cubicBezTo>
                    <a:pt x="116" y="92"/>
                    <a:pt x="115" y="91"/>
                    <a:pt x="114" y="90"/>
                  </a:cubicBezTo>
                  <a:cubicBezTo>
                    <a:pt x="113" y="89"/>
                    <a:pt x="113" y="88"/>
                    <a:pt x="113" y="86"/>
                  </a:cubicBezTo>
                  <a:cubicBezTo>
                    <a:pt x="113" y="85"/>
                    <a:pt x="113" y="84"/>
                    <a:pt x="113" y="83"/>
                  </a:cubicBezTo>
                  <a:cubicBezTo>
                    <a:pt x="112" y="80"/>
                    <a:pt x="113" y="79"/>
                    <a:pt x="113" y="77"/>
                  </a:cubicBezTo>
                  <a:cubicBezTo>
                    <a:pt x="113" y="76"/>
                    <a:pt x="113" y="75"/>
                    <a:pt x="113" y="74"/>
                  </a:cubicBezTo>
                  <a:cubicBezTo>
                    <a:pt x="113" y="73"/>
                    <a:pt x="114" y="71"/>
                    <a:pt x="115" y="69"/>
                  </a:cubicBezTo>
                  <a:cubicBezTo>
                    <a:pt x="115" y="68"/>
                    <a:pt x="116" y="66"/>
                    <a:pt x="116" y="64"/>
                  </a:cubicBezTo>
                  <a:cubicBezTo>
                    <a:pt x="116" y="63"/>
                    <a:pt x="115" y="62"/>
                    <a:pt x="115" y="62"/>
                  </a:cubicBezTo>
                  <a:cubicBezTo>
                    <a:pt x="115" y="62"/>
                    <a:pt x="115" y="62"/>
                    <a:pt x="115" y="62"/>
                  </a:cubicBezTo>
                  <a:cubicBezTo>
                    <a:pt x="114" y="62"/>
                    <a:pt x="113" y="62"/>
                    <a:pt x="111" y="61"/>
                  </a:cubicBezTo>
                  <a:cubicBezTo>
                    <a:pt x="110" y="61"/>
                    <a:pt x="110" y="61"/>
                    <a:pt x="110" y="61"/>
                  </a:cubicBezTo>
                  <a:cubicBezTo>
                    <a:pt x="110" y="60"/>
                    <a:pt x="110" y="60"/>
                    <a:pt x="110" y="59"/>
                  </a:cubicBezTo>
                  <a:cubicBezTo>
                    <a:pt x="110" y="59"/>
                    <a:pt x="110" y="59"/>
                    <a:pt x="111" y="58"/>
                  </a:cubicBezTo>
                  <a:cubicBezTo>
                    <a:pt x="111" y="56"/>
                    <a:pt x="111" y="56"/>
                    <a:pt x="109" y="54"/>
                  </a:cubicBezTo>
                  <a:cubicBezTo>
                    <a:pt x="109" y="53"/>
                    <a:pt x="108" y="53"/>
                    <a:pt x="108" y="51"/>
                  </a:cubicBezTo>
                  <a:cubicBezTo>
                    <a:pt x="107" y="50"/>
                    <a:pt x="106" y="49"/>
                    <a:pt x="106" y="49"/>
                  </a:cubicBezTo>
                  <a:cubicBezTo>
                    <a:pt x="105" y="49"/>
                    <a:pt x="105" y="50"/>
                    <a:pt x="104" y="50"/>
                  </a:cubicBezTo>
                  <a:cubicBezTo>
                    <a:pt x="104" y="51"/>
                    <a:pt x="103" y="53"/>
                    <a:pt x="100" y="53"/>
                  </a:cubicBezTo>
                  <a:cubicBezTo>
                    <a:pt x="99" y="53"/>
                    <a:pt x="99" y="53"/>
                    <a:pt x="99" y="53"/>
                  </a:cubicBezTo>
                  <a:cubicBezTo>
                    <a:pt x="98" y="52"/>
                    <a:pt x="98" y="51"/>
                    <a:pt x="98" y="50"/>
                  </a:cubicBezTo>
                  <a:cubicBezTo>
                    <a:pt x="98" y="49"/>
                    <a:pt x="98" y="49"/>
                    <a:pt x="98" y="49"/>
                  </a:cubicBezTo>
                  <a:cubicBezTo>
                    <a:pt x="98" y="48"/>
                    <a:pt x="99" y="48"/>
                    <a:pt x="99" y="47"/>
                  </a:cubicBezTo>
                  <a:cubicBezTo>
                    <a:pt x="99" y="47"/>
                    <a:pt x="99" y="47"/>
                    <a:pt x="99" y="46"/>
                  </a:cubicBezTo>
                  <a:cubicBezTo>
                    <a:pt x="98" y="45"/>
                    <a:pt x="98" y="45"/>
                    <a:pt x="97" y="45"/>
                  </a:cubicBezTo>
                  <a:cubicBezTo>
                    <a:pt x="97" y="45"/>
                    <a:pt x="96" y="45"/>
                    <a:pt x="96" y="45"/>
                  </a:cubicBezTo>
                  <a:cubicBezTo>
                    <a:pt x="95" y="44"/>
                    <a:pt x="95" y="44"/>
                    <a:pt x="95" y="44"/>
                  </a:cubicBezTo>
                  <a:cubicBezTo>
                    <a:pt x="94" y="44"/>
                    <a:pt x="95" y="43"/>
                    <a:pt x="95" y="43"/>
                  </a:cubicBezTo>
                  <a:cubicBezTo>
                    <a:pt x="95" y="42"/>
                    <a:pt x="95" y="42"/>
                    <a:pt x="95" y="41"/>
                  </a:cubicBezTo>
                  <a:cubicBezTo>
                    <a:pt x="95" y="40"/>
                    <a:pt x="96" y="40"/>
                    <a:pt x="97" y="40"/>
                  </a:cubicBezTo>
                  <a:cubicBezTo>
                    <a:pt x="98" y="40"/>
                    <a:pt x="98" y="40"/>
                    <a:pt x="98" y="39"/>
                  </a:cubicBezTo>
                  <a:cubicBezTo>
                    <a:pt x="99" y="39"/>
                    <a:pt x="99" y="39"/>
                    <a:pt x="99" y="39"/>
                  </a:cubicBezTo>
                  <a:cubicBezTo>
                    <a:pt x="98" y="38"/>
                    <a:pt x="98" y="38"/>
                    <a:pt x="98" y="38"/>
                  </a:cubicBezTo>
                  <a:cubicBezTo>
                    <a:pt x="98" y="38"/>
                    <a:pt x="97" y="38"/>
                    <a:pt x="97" y="37"/>
                  </a:cubicBezTo>
                  <a:cubicBezTo>
                    <a:pt x="97" y="37"/>
                    <a:pt x="97" y="37"/>
                    <a:pt x="97" y="37"/>
                  </a:cubicBezTo>
                  <a:cubicBezTo>
                    <a:pt x="96" y="37"/>
                    <a:pt x="96" y="37"/>
                    <a:pt x="96" y="37"/>
                  </a:cubicBezTo>
                  <a:cubicBezTo>
                    <a:pt x="95" y="37"/>
                    <a:pt x="95" y="37"/>
                    <a:pt x="94" y="37"/>
                  </a:cubicBezTo>
                  <a:cubicBezTo>
                    <a:pt x="94" y="37"/>
                    <a:pt x="94" y="37"/>
                    <a:pt x="94" y="37"/>
                  </a:cubicBezTo>
                  <a:cubicBezTo>
                    <a:pt x="93" y="37"/>
                    <a:pt x="93" y="37"/>
                    <a:pt x="92" y="37"/>
                  </a:cubicBezTo>
                  <a:cubicBezTo>
                    <a:pt x="92" y="36"/>
                    <a:pt x="92" y="36"/>
                    <a:pt x="92" y="35"/>
                  </a:cubicBezTo>
                  <a:cubicBezTo>
                    <a:pt x="93" y="34"/>
                    <a:pt x="93" y="34"/>
                    <a:pt x="93" y="34"/>
                  </a:cubicBezTo>
                  <a:cubicBezTo>
                    <a:pt x="93" y="33"/>
                    <a:pt x="93" y="33"/>
                    <a:pt x="94" y="33"/>
                  </a:cubicBezTo>
                  <a:cubicBezTo>
                    <a:pt x="94" y="33"/>
                    <a:pt x="95" y="33"/>
                    <a:pt x="95" y="32"/>
                  </a:cubicBezTo>
                  <a:cubicBezTo>
                    <a:pt x="96" y="32"/>
                    <a:pt x="96" y="32"/>
                    <a:pt x="96" y="32"/>
                  </a:cubicBezTo>
                  <a:cubicBezTo>
                    <a:pt x="96" y="31"/>
                    <a:pt x="95" y="31"/>
                    <a:pt x="95" y="31"/>
                  </a:cubicBezTo>
                  <a:cubicBezTo>
                    <a:pt x="94" y="30"/>
                    <a:pt x="94" y="30"/>
                    <a:pt x="94" y="30"/>
                  </a:cubicBezTo>
                  <a:cubicBezTo>
                    <a:pt x="93" y="31"/>
                    <a:pt x="93" y="31"/>
                    <a:pt x="93" y="31"/>
                  </a:cubicBezTo>
                  <a:cubicBezTo>
                    <a:pt x="93" y="31"/>
                    <a:pt x="91" y="32"/>
                    <a:pt x="90" y="32"/>
                  </a:cubicBezTo>
                  <a:cubicBezTo>
                    <a:pt x="90" y="32"/>
                    <a:pt x="89" y="32"/>
                    <a:pt x="89" y="31"/>
                  </a:cubicBezTo>
                  <a:cubicBezTo>
                    <a:pt x="89" y="31"/>
                    <a:pt x="89" y="30"/>
                    <a:pt x="90" y="29"/>
                  </a:cubicBezTo>
                  <a:cubicBezTo>
                    <a:pt x="91" y="29"/>
                    <a:pt x="91" y="28"/>
                    <a:pt x="91" y="28"/>
                  </a:cubicBezTo>
                  <a:cubicBezTo>
                    <a:pt x="92" y="27"/>
                    <a:pt x="92" y="27"/>
                    <a:pt x="93" y="27"/>
                  </a:cubicBezTo>
                  <a:cubicBezTo>
                    <a:pt x="94" y="26"/>
                    <a:pt x="94" y="26"/>
                    <a:pt x="94" y="25"/>
                  </a:cubicBezTo>
                  <a:cubicBezTo>
                    <a:pt x="94" y="25"/>
                    <a:pt x="94" y="24"/>
                    <a:pt x="94" y="24"/>
                  </a:cubicBezTo>
                  <a:cubicBezTo>
                    <a:pt x="94" y="24"/>
                    <a:pt x="94" y="24"/>
                    <a:pt x="93" y="24"/>
                  </a:cubicBezTo>
                  <a:cubicBezTo>
                    <a:pt x="93" y="24"/>
                    <a:pt x="93" y="24"/>
                    <a:pt x="93" y="24"/>
                  </a:cubicBezTo>
                  <a:cubicBezTo>
                    <a:pt x="91" y="24"/>
                    <a:pt x="91" y="22"/>
                    <a:pt x="91" y="20"/>
                  </a:cubicBezTo>
                  <a:cubicBezTo>
                    <a:pt x="91" y="19"/>
                    <a:pt x="91" y="18"/>
                    <a:pt x="90" y="17"/>
                  </a:cubicBezTo>
                  <a:cubicBezTo>
                    <a:pt x="90" y="16"/>
                    <a:pt x="90" y="16"/>
                    <a:pt x="90" y="16"/>
                  </a:cubicBezTo>
                  <a:cubicBezTo>
                    <a:pt x="91" y="15"/>
                    <a:pt x="94" y="14"/>
                    <a:pt x="96" y="13"/>
                  </a:cubicBezTo>
                  <a:cubicBezTo>
                    <a:pt x="97" y="13"/>
                    <a:pt x="97" y="13"/>
                    <a:pt x="97" y="13"/>
                  </a:cubicBezTo>
                  <a:cubicBezTo>
                    <a:pt x="98" y="13"/>
                    <a:pt x="98" y="13"/>
                    <a:pt x="98" y="13"/>
                  </a:cubicBezTo>
                  <a:cubicBezTo>
                    <a:pt x="98" y="13"/>
                    <a:pt x="97" y="13"/>
                    <a:pt x="97" y="13"/>
                  </a:cubicBezTo>
                  <a:cubicBezTo>
                    <a:pt x="96" y="12"/>
                    <a:pt x="96" y="12"/>
                    <a:pt x="96" y="12"/>
                  </a:cubicBezTo>
                  <a:cubicBezTo>
                    <a:pt x="96" y="12"/>
                    <a:pt x="96" y="11"/>
                    <a:pt x="96" y="10"/>
                  </a:cubicBezTo>
                  <a:cubicBezTo>
                    <a:pt x="96" y="10"/>
                    <a:pt x="96" y="9"/>
                    <a:pt x="96" y="9"/>
                  </a:cubicBezTo>
                  <a:cubicBezTo>
                    <a:pt x="96" y="9"/>
                    <a:pt x="96" y="9"/>
                    <a:pt x="96" y="9"/>
                  </a:cubicBezTo>
                  <a:cubicBezTo>
                    <a:pt x="96" y="9"/>
                    <a:pt x="96" y="9"/>
                    <a:pt x="96" y="9"/>
                  </a:cubicBezTo>
                  <a:cubicBezTo>
                    <a:pt x="95" y="9"/>
                    <a:pt x="95" y="9"/>
                    <a:pt x="95" y="9"/>
                  </a:cubicBezTo>
                  <a:cubicBezTo>
                    <a:pt x="96" y="11"/>
                    <a:pt x="94" y="12"/>
                    <a:pt x="93" y="13"/>
                  </a:cubicBezTo>
                  <a:cubicBezTo>
                    <a:pt x="91" y="14"/>
                    <a:pt x="90" y="14"/>
                    <a:pt x="90" y="14"/>
                  </a:cubicBezTo>
                  <a:cubicBezTo>
                    <a:pt x="90" y="14"/>
                    <a:pt x="90" y="14"/>
                    <a:pt x="90" y="14"/>
                  </a:cubicBezTo>
                  <a:cubicBezTo>
                    <a:pt x="89" y="14"/>
                    <a:pt x="87" y="16"/>
                    <a:pt x="87" y="18"/>
                  </a:cubicBezTo>
                  <a:cubicBezTo>
                    <a:pt x="86" y="19"/>
                    <a:pt x="86" y="19"/>
                    <a:pt x="85" y="19"/>
                  </a:cubicBezTo>
                  <a:cubicBezTo>
                    <a:pt x="85" y="19"/>
                    <a:pt x="84" y="19"/>
                    <a:pt x="84" y="19"/>
                  </a:cubicBezTo>
                  <a:cubicBezTo>
                    <a:pt x="84" y="18"/>
                    <a:pt x="84" y="18"/>
                    <a:pt x="84" y="18"/>
                  </a:cubicBezTo>
                  <a:cubicBezTo>
                    <a:pt x="84" y="19"/>
                    <a:pt x="85" y="22"/>
                    <a:pt x="86" y="23"/>
                  </a:cubicBezTo>
                  <a:cubicBezTo>
                    <a:pt x="88" y="23"/>
                    <a:pt x="88" y="24"/>
                    <a:pt x="88" y="26"/>
                  </a:cubicBezTo>
                  <a:cubicBezTo>
                    <a:pt x="88" y="26"/>
                    <a:pt x="88" y="27"/>
                    <a:pt x="88" y="28"/>
                  </a:cubicBezTo>
                  <a:cubicBezTo>
                    <a:pt x="88" y="29"/>
                    <a:pt x="88" y="31"/>
                    <a:pt x="88" y="33"/>
                  </a:cubicBezTo>
                  <a:cubicBezTo>
                    <a:pt x="88" y="34"/>
                    <a:pt x="88" y="36"/>
                    <a:pt x="88" y="37"/>
                  </a:cubicBezTo>
                  <a:cubicBezTo>
                    <a:pt x="88" y="39"/>
                    <a:pt x="89" y="41"/>
                    <a:pt x="90" y="42"/>
                  </a:cubicBezTo>
                  <a:cubicBezTo>
                    <a:pt x="90" y="43"/>
                    <a:pt x="91" y="44"/>
                    <a:pt x="91" y="45"/>
                  </a:cubicBezTo>
                  <a:cubicBezTo>
                    <a:pt x="91" y="46"/>
                    <a:pt x="92" y="46"/>
                    <a:pt x="92" y="47"/>
                  </a:cubicBezTo>
                  <a:cubicBezTo>
                    <a:pt x="93" y="47"/>
                    <a:pt x="93" y="48"/>
                    <a:pt x="94" y="49"/>
                  </a:cubicBezTo>
                  <a:cubicBezTo>
                    <a:pt x="95" y="51"/>
                    <a:pt x="95" y="52"/>
                    <a:pt x="95" y="52"/>
                  </a:cubicBezTo>
                  <a:cubicBezTo>
                    <a:pt x="95" y="53"/>
                    <a:pt x="95" y="54"/>
                    <a:pt x="95" y="55"/>
                  </a:cubicBezTo>
                  <a:cubicBezTo>
                    <a:pt x="96" y="57"/>
                    <a:pt x="95" y="58"/>
                    <a:pt x="95" y="59"/>
                  </a:cubicBezTo>
                  <a:cubicBezTo>
                    <a:pt x="95" y="60"/>
                    <a:pt x="95" y="60"/>
                    <a:pt x="95" y="60"/>
                  </a:cubicBezTo>
                  <a:cubicBezTo>
                    <a:pt x="95" y="60"/>
                    <a:pt x="95" y="60"/>
                    <a:pt x="95" y="60"/>
                  </a:cubicBezTo>
                  <a:cubicBezTo>
                    <a:pt x="95" y="60"/>
                    <a:pt x="95" y="60"/>
                    <a:pt x="95" y="60"/>
                  </a:cubicBezTo>
                  <a:cubicBezTo>
                    <a:pt x="94" y="60"/>
                    <a:pt x="93" y="60"/>
                    <a:pt x="92" y="60"/>
                  </a:cubicBezTo>
                  <a:cubicBezTo>
                    <a:pt x="91" y="60"/>
                    <a:pt x="90" y="60"/>
                    <a:pt x="89" y="60"/>
                  </a:cubicBezTo>
                  <a:cubicBezTo>
                    <a:pt x="89" y="60"/>
                    <a:pt x="88" y="60"/>
                    <a:pt x="88" y="60"/>
                  </a:cubicBezTo>
                  <a:cubicBezTo>
                    <a:pt x="85" y="60"/>
                    <a:pt x="82" y="59"/>
                    <a:pt x="80" y="58"/>
                  </a:cubicBezTo>
                  <a:cubicBezTo>
                    <a:pt x="79" y="57"/>
                    <a:pt x="79" y="57"/>
                    <a:pt x="79" y="57"/>
                  </a:cubicBezTo>
                  <a:cubicBezTo>
                    <a:pt x="79" y="56"/>
                    <a:pt x="79" y="56"/>
                    <a:pt x="79" y="56"/>
                  </a:cubicBezTo>
                  <a:cubicBezTo>
                    <a:pt x="79" y="55"/>
                    <a:pt x="79" y="55"/>
                    <a:pt x="79" y="55"/>
                  </a:cubicBezTo>
                  <a:cubicBezTo>
                    <a:pt x="79" y="55"/>
                    <a:pt x="78" y="54"/>
                    <a:pt x="77" y="54"/>
                  </a:cubicBezTo>
                  <a:cubicBezTo>
                    <a:pt x="76" y="54"/>
                    <a:pt x="75" y="54"/>
                    <a:pt x="75" y="55"/>
                  </a:cubicBezTo>
                  <a:cubicBezTo>
                    <a:pt x="74" y="56"/>
                    <a:pt x="73" y="56"/>
                    <a:pt x="71" y="56"/>
                  </a:cubicBezTo>
                  <a:cubicBezTo>
                    <a:pt x="70" y="56"/>
                    <a:pt x="69" y="56"/>
                    <a:pt x="69" y="55"/>
                  </a:cubicBezTo>
                  <a:cubicBezTo>
                    <a:pt x="67" y="53"/>
                    <a:pt x="70" y="48"/>
                    <a:pt x="71" y="46"/>
                  </a:cubicBezTo>
                  <a:cubicBezTo>
                    <a:pt x="73" y="43"/>
                    <a:pt x="72" y="41"/>
                    <a:pt x="72" y="39"/>
                  </a:cubicBezTo>
                  <a:cubicBezTo>
                    <a:pt x="72" y="39"/>
                    <a:pt x="72" y="39"/>
                    <a:pt x="72" y="38"/>
                  </a:cubicBezTo>
                  <a:cubicBezTo>
                    <a:pt x="72" y="36"/>
                    <a:pt x="69" y="35"/>
                    <a:pt x="67" y="33"/>
                  </a:cubicBezTo>
                  <a:cubicBezTo>
                    <a:pt x="66" y="33"/>
                    <a:pt x="65" y="33"/>
                    <a:pt x="65" y="32"/>
                  </a:cubicBezTo>
                  <a:cubicBezTo>
                    <a:pt x="64" y="32"/>
                    <a:pt x="63" y="32"/>
                    <a:pt x="62" y="32"/>
                  </a:cubicBezTo>
                  <a:cubicBezTo>
                    <a:pt x="61" y="32"/>
                    <a:pt x="61" y="32"/>
                    <a:pt x="61" y="32"/>
                  </a:cubicBezTo>
                  <a:cubicBezTo>
                    <a:pt x="60" y="32"/>
                    <a:pt x="60" y="32"/>
                    <a:pt x="60" y="32"/>
                  </a:cubicBezTo>
                  <a:cubicBezTo>
                    <a:pt x="59" y="32"/>
                    <a:pt x="58" y="32"/>
                    <a:pt x="58" y="31"/>
                  </a:cubicBezTo>
                  <a:cubicBezTo>
                    <a:pt x="57" y="31"/>
                    <a:pt x="57" y="29"/>
                    <a:pt x="57" y="27"/>
                  </a:cubicBezTo>
                  <a:cubicBezTo>
                    <a:pt x="57" y="26"/>
                    <a:pt x="57" y="25"/>
                    <a:pt x="57" y="25"/>
                  </a:cubicBezTo>
                  <a:cubicBezTo>
                    <a:pt x="57" y="25"/>
                    <a:pt x="56" y="24"/>
                    <a:pt x="54" y="24"/>
                  </a:cubicBezTo>
                  <a:cubicBezTo>
                    <a:pt x="52" y="24"/>
                    <a:pt x="50" y="24"/>
                    <a:pt x="50" y="24"/>
                  </a:cubicBezTo>
                  <a:cubicBezTo>
                    <a:pt x="50" y="25"/>
                    <a:pt x="50" y="25"/>
                    <a:pt x="50" y="25"/>
                  </a:cubicBezTo>
                  <a:cubicBezTo>
                    <a:pt x="50" y="24"/>
                    <a:pt x="50" y="24"/>
                    <a:pt x="50" y="24"/>
                  </a:cubicBezTo>
                  <a:cubicBezTo>
                    <a:pt x="50" y="24"/>
                    <a:pt x="47" y="20"/>
                    <a:pt x="47" y="19"/>
                  </a:cubicBezTo>
                  <a:cubicBezTo>
                    <a:pt x="46" y="17"/>
                    <a:pt x="45" y="16"/>
                    <a:pt x="43" y="16"/>
                  </a:cubicBezTo>
                  <a:cubicBezTo>
                    <a:pt x="41" y="16"/>
                    <a:pt x="39" y="16"/>
                    <a:pt x="38" y="15"/>
                  </a:cubicBezTo>
                  <a:cubicBezTo>
                    <a:pt x="37" y="15"/>
                    <a:pt x="37" y="15"/>
                    <a:pt x="37" y="15"/>
                  </a:cubicBezTo>
                  <a:cubicBezTo>
                    <a:pt x="36" y="15"/>
                    <a:pt x="34" y="16"/>
                    <a:pt x="34" y="16"/>
                  </a:cubicBezTo>
                  <a:cubicBezTo>
                    <a:pt x="33" y="17"/>
                    <a:pt x="32" y="17"/>
                    <a:pt x="31" y="18"/>
                  </a:cubicBezTo>
                  <a:cubicBezTo>
                    <a:pt x="30" y="18"/>
                    <a:pt x="30" y="18"/>
                    <a:pt x="29" y="18"/>
                  </a:cubicBezTo>
                  <a:cubicBezTo>
                    <a:pt x="29" y="19"/>
                    <a:pt x="28" y="19"/>
                    <a:pt x="28" y="20"/>
                  </a:cubicBezTo>
                  <a:cubicBezTo>
                    <a:pt x="27" y="21"/>
                    <a:pt x="26" y="22"/>
                    <a:pt x="24" y="22"/>
                  </a:cubicBezTo>
                  <a:cubicBezTo>
                    <a:pt x="22" y="22"/>
                    <a:pt x="21" y="21"/>
                    <a:pt x="21" y="20"/>
                  </a:cubicBezTo>
                  <a:cubicBezTo>
                    <a:pt x="20" y="19"/>
                    <a:pt x="20" y="19"/>
                    <a:pt x="20" y="19"/>
                  </a:cubicBezTo>
                  <a:cubicBezTo>
                    <a:pt x="20" y="19"/>
                    <a:pt x="18" y="23"/>
                    <a:pt x="18" y="24"/>
                  </a:cubicBezTo>
                  <a:cubicBezTo>
                    <a:pt x="18" y="25"/>
                    <a:pt x="17" y="25"/>
                    <a:pt x="17" y="25"/>
                  </a:cubicBezTo>
                  <a:cubicBezTo>
                    <a:pt x="17" y="26"/>
                    <a:pt x="17" y="26"/>
                    <a:pt x="17" y="26"/>
                  </a:cubicBezTo>
                  <a:cubicBezTo>
                    <a:pt x="17" y="26"/>
                    <a:pt x="16" y="27"/>
                    <a:pt x="16" y="27"/>
                  </a:cubicBezTo>
                  <a:cubicBezTo>
                    <a:pt x="16" y="27"/>
                    <a:pt x="15" y="27"/>
                    <a:pt x="15" y="26"/>
                  </a:cubicBezTo>
                  <a:cubicBezTo>
                    <a:pt x="15" y="26"/>
                    <a:pt x="15" y="26"/>
                    <a:pt x="15" y="26"/>
                  </a:cubicBezTo>
                  <a:cubicBezTo>
                    <a:pt x="14" y="26"/>
                    <a:pt x="13" y="26"/>
                    <a:pt x="12" y="27"/>
                  </a:cubicBezTo>
                  <a:cubicBezTo>
                    <a:pt x="3" y="38"/>
                    <a:pt x="3" y="38"/>
                    <a:pt x="3" y="38"/>
                  </a:cubicBezTo>
                  <a:cubicBezTo>
                    <a:pt x="0" y="19"/>
                    <a:pt x="0" y="19"/>
                    <a:pt x="0" y="19"/>
                  </a:cubicBezTo>
                  <a:cubicBezTo>
                    <a:pt x="100" y="0"/>
                    <a:pt x="100" y="0"/>
                    <a:pt x="100" y="0"/>
                  </a:cubicBezTo>
                  <a:cubicBezTo>
                    <a:pt x="100" y="0"/>
                    <a:pt x="100" y="0"/>
                    <a:pt x="100" y="0"/>
                  </a:cubicBezTo>
                  <a:cubicBezTo>
                    <a:pt x="100" y="1"/>
                    <a:pt x="100" y="3"/>
                    <a:pt x="102" y="7"/>
                  </a:cubicBezTo>
                  <a:cubicBezTo>
                    <a:pt x="104" y="11"/>
                    <a:pt x="107" y="21"/>
                    <a:pt x="107" y="24"/>
                  </a:cubicBezTo>
                  <a:cubicBezTo>
                    <a:pt x="108" y="28"/>
                    <a:pt x="110" y="41"/>
                    <a:pt x="111" y="41"/>
                  </a:cubicBezTo>
                  <a:cubicBezTo>
                    <a:pt x="111" y="42"/>
                    <a:pt x="113" y="42"/>
                    <a:pt x="116" y="43"/>
                  </a:cubicBezTo>
                  <a:cubicBezTo>
                    <a:pt x="117" y="43"/>
                    <a:pt x="118" y="43"/>
                    <a:pt x="120" y="43"/>
                  </a:cubicBezTo>
                  <a:cubicBezTo>
                    <a:pt x="121" y="43"/>
                    <a:pt x="122" y="43"/>
                    <a:pt x="124" y="44"/>
                  </a:cubicBezTo>
                  <a:cubicBezTo>
                    <a:pt x="126" y="44"/>
                    <a:pt x="129" y="44"/>
                    <a:pt x="131" y="45"/>
                  </a:cubicBezTo>
                  <a:cubicBezTo>
                    <a:pt x="132" y="45"/>
                    <a:pt x="132" y="45"/>
                    <a:pt x="132" y="45"/>
                  </a:cubicBezTo>
                  <a:cubicBezTo>
                    <a:pt x="132" y="45"/>
                    <a:pt x="132" y="45"/>
                    <a:pt x="132" y="45"/>
                  </a:cubicBezTo>
                  <a:cubicBezTo>
                    <a:pt x="132" y="47"/>
                    <a:pt x="131" y="48"/>
                    <a:pt x="129" y="50"/>
                  </a:cubicBezTo>
                  <a:cubicBezTo>
                    <a:pt x="128" y="51"/>
                    <a:pt x="128" y="51"/>
                    <a:pt x="128" y="52"/>
                  </a:cubicBezTo>
                  <a:cubicBezTo>
                    <a:pt x="127" y="52"/>
                    <a:pt x="127" y="53"/>
                    <a:pt x="126" y="53"/>
                  </a:cubicBezTo>
                  <a:cubicBezTo>
                    <a:pt x="125" y="54"/>
                    <a:pt x="125" y="55"/>
                    <a:pt x="126" y="56"/>
                  </a:cubicBezTo>
                  <a:cubicBezTo>
                    <a:pt x="127" y="57"/>
                    <a:pt x="127" y="57"/>
                    <a:pt x="127" y="57"/>
                  </a:cubicBezTo>
                  <a:cubicBezTo>
                    <a:pt x="127" y="58"/>
                    <a:pt x="128" y="58"/>
                    <a:pt x="128" y="58"/>
                  </a:cubicBezTo>
                  <a:cubicBezTo>
                    <a:pt x="128" y="58"/>
                    <a:pt x="128" y="58"/>
                    <a:pt x="128" y="58"/>
                  </a:cubicBezTo>
                  <a:cubicBezTo>
                    <a:pt x="129" y="58"/>
                    <a:pt x="129" y="58"/>
                    <a:pt x="129" y="58"/>
                  </a:cubicBezTo>
                  <a:cubicBezTo>
                    <a:pt x="129" y="58"/>
                    <a:pt x="129" y="58"/>
                    <a:pt x="129" y="58"/>
                  </a:cubicBezTo>
                  <a:cubicBezTo>
                    <a:pt x="130" y="60"/>
                    <a:pt x="128" y="61"/>
                    <a:pt x="126" y="62"/>
                  </a:cubicBezTo>
                  <a:cubicBezTo>
                    <a:pt x="124" y="62"/>
                    <a:pt x="124" y="63"/>
                    <a:pt x="124" y="64"/>
                  </a:cubicBezTo>
                  <a:cubicBezTo>
                    <a:pt x="124" y="65"/>
                    <a:pt x="123" y="66"/>
                    <a:pt x="123" y="66"/>
                  </a:cubicBezTo>
                  <a:cubicBezTo>
                    <a:pt x="122" y="69"/>
                    <a:pt x="122" y="72"/>
                    <a:pt x="123" y="75"/>
                  </a:cubicBezTo>
                  <a:cubicBezTo>
                    <a:pt x="123" y="76"/>
                    <a:pt x="123" y="76"/>
                    <a:pt x="122" y="77"/>
                  </a:cubicBezTo>
                  <a:cubicBezTo>
                    <a:pt x="122" y="77"/>
                    <a:pt x="122" y="77"/>
                    <a:pt x="121" y="77"/>
                  </a:cubicBezTo>
                  <a:cubicBezTo>
                    <a:pt x="121" y="77"/>
                    <a:pt x="121" y="77"/>
                    <a:pt x="120" y="77"/>
                  </a:cubicBezTo>
                  <a:cubicBezTo>
                    <a:pt x="120" y="77"/>
                    <a:pt x="120" y="77"/>
                    <a:pt x="120" y="77"/>
                  </a:cubicBezTo>
                  <a:cubicBezTo>
                    <a:pt x="119" y="77"/>
                    <a:pt x="119" y="77"/>
                    <a:pt x="119" y="77"/>
                  </a:cubicBezTo>
                  <a:cubicBezTo>
                    <a:pt x="119" y="79"/>
                    <a:pt x="119" y="79"/>
                    <a:pt x="118" y="79"/>
                  </a:cubicBezTo>
                  <a:cubicBezTo>
                    <a:pt x="118" y="80"/>
                    <a:pt x="118" y="80"/>
                    <a:pt x="118" y="80"/>
                  </a:cubicBezTo>
                  <a:cubicBezTo>
                    <a:pt x="117" y="81"/>
                    <a:pt x="117" y="82"/>
                    <a:pt x="117" y="85"/>
                  </a:cubicBezTo>
                  <a:cubicBezTo>
                    <a:pt x="117" y="86"/>
                    <a:pt x="117" y="87"/>
                    <a:pt x="117" y="88"/>
                  </a:cubicBezTo>
                  <a:cubicBezTo>
                    <a:pt x="117" y="90"/>
                    <a:pt x="117" y="92"/>
                    <a:pt x="116" y="92"/>
                  </a:cubicBezTo>
                  <a:close/>
                  <a:moveTo>
                    <a:pt x="115" y="61"/>
                  </a:moveTo>
                  <a:cubicBezTo>
                    <a:pt x="116" y="61"/>
                    <a:pt x="116" y="62"/>
                    <a:pt x="116" y="64"/>
                  </a:cubicBezTo>
                  <a:cubicBezTo>
                    <a:pt x="116" y="66"/>
                    <a:pt x="116" y="68"/>
                    <a:pt x="115" y="70"/>
                  </a:cubicBezTo>
                  <a:cubicBezTo>
                    <a:pt x="115" y="71"/>
                    <a:pt x="114" y="73"/>
                    <a:pt x="114" y="74"/>
                  </a:cubicBezTo>
                  <a:cubicBezTo>
                    <a:pt x="114" y="75"/>
                    <a:pt x="114" y="76"/>
                    <a:pt x="114" y="77"/>
                  </a:cubicBezTo>
                  <a:cubicBezTo>
                    <a:pt x="113" y="79"/>
                    <a:pt x="113" y="80"/>
                    <a:pt x="113" y="83"/>
                  </a:cubicBezTo>
                  <a:cubicBezTo>
                    <a:pt x="113" y="84"/>
                    <a:pt x="113" y="85"/>
                    <a:pt x="113" y="86"/>
                  </a:cubicBezTo>
                  <a:cubicBezTo>
                    <a:pt x="113" y="88"/>
                    <a:pt x="113" y="89"/>
                    <a:pt x="114" y="90"/>
                  </a:cubicBezTo>
                  <a:cubicBezTo>
                    <a:pt x="115" y="90"/>
                    <a:pt x="116" y="91"/>
                    <a:pt x="116" y="91"/>
                  </a:cubicBezTo>
                  <a:cubicBezTo>
                    <a:pt x="116" y="91"/>
                    <a:pt x="117" y="91"/>
                    <a:pt x="117" y="88"/>
                  </a:cubicBezTo>
                  <a:cubicBezTo>
                    <a:pt x="117" y="87"/>
                    <a:pt x="117" y="86"/>
                    <a:pt x="117" y="85"/>
                  </a:cubicBezTo>
                  <a:cubicBezTo>
                    <a:pt x="116" y="82"/>
                    <a:pt x="116" y="81"/>
                    <a:pt x="117" y="80"/>
                  </a:cubicBezTo>
                  <a:cubicBezTo>
                    <a:pt x="118" y="79"/>
                    <a:pt x="118" y="79"/>
                    <a:pt x="118" y="79"/>
                  </a:cubicBezTo>
                  <a:cubicBezTo>
                    <a:pt x="118" y="79"/>
                    <a:pt x="119" y="78"/>
                    <a:pt x="119" y="77"/>
                  </a:cubicBezTo>
                  <a:cubicBezTo>
                    <a:pt x="119" y="76"/>
                    <a:pt x="119" y="76"/>
                    <a:pt x="120" y="76"/>
                  </a:cubicBezTo>
                  <a:cubicBezTo>
                    <a:pt x="121" y="76"/>
                    <a:pt x="121" y="76"/>
                    <a:pt x="121" y="76"/>
                  </a:cubicBezTo>
                  <a:cubicBezTo>
                    <a:pt x="121" y="76"/>
                    <a:pt x="121" y="76"/>
                    <a:pt x="121" y="76"/>
                  </a:cubicBezTo>
                  <a:cubicBezTo>
                    <a:pt x="122" y="76"/>
                    <a:pt x="122" y="76"/>
                    <a:pt x="122" y="76"/>
                  </a:cubicBezTo>
                  <a:cubicBezTo>
                    <a:pt x="122" y="76"/>
                    <a:pt x="122" y="76"/>
                    <a:pt x="122" y="75"/>
                  </a:cubicBezTo>
                  <a:cubicBezTo>
                    <a:pt x="121" y="72"/>
                    <a:pt x="121" y="68"/>
                    <a:pt x="122" y="66"/>
                  </a:cubicBezTo>
                  <a:cubicBezTo>
                    <a:pt x="123" y="65"/>
                    <a:pt x="123" y="65"/>
                    <a:pt x="123" y="64"/>
                  </a:cubicBezTo>
                  <a:cubicBezTo>
                    <a:pt x="123" y="63"/>
                    <a:pt x="124" y="62"/>
                    <a:pt x="126" y="61"/>
                  </a:cubicBezTo>
                  <a:cubicBezTo>
                    <a:pt x="128" y="60"/>
                    <a:pt x="129" y="59"/>
                    <a:pt x="129" y="59"/>
                  </a:cubicBezTo>
                  <a:cubicBezTo>
                    <a:pt x="129" y="58"/>
                    <a:pt x="129" y="58"/>
                    <a:pt x="129" y="58"/>
                  </a:cubicBezTo>
                  <a:cubicBezTo>
                    <a:pt x="128" y="58"/>
                    <a:pt x="128" y="58"/>
                    <a:pt x="128" y="58"/>
                  </a:cubicBezTo>
                  <a:cubicBezTo>
                    <a:pt x="128" y="58"/>
                    <a:pt x="127" y="58"/>
                    <a:pt x="126" y="57"/>
                  </a:cubicBezTo>
                  <a:cubicBezTo>
                    <a:pt x="126" y="57"/>
                    <a:pt x="126" y="57"/>
                    <a:pt x="126" y="57"/>
                  </a:cubicBezTo>
                  <a:cubicBezTo>
                    <a:pt x="125" y="55"/>
                    <a:pt x="124" y="54"/>
                    <a:pt x="126" y="53"/>
                  </a:cubicBezTo>
                  <a:cubicBezTo>
                    <a:pt x="127" y="52"/>
                    <a:pt x="127" y="52"/>
                    <a:pt x="127" y="52"/>
                  </a:cubicBezTo>
                  <a:cubicBezTo>
                    <a:pt x="127" y="51"/>
                    <a:pt x="128" y="51"/>
                    <a:pt x="129" y="49"/>
                  </a:cubicBezTo>
                  <a:cubicBezTo>
                    <a:pt x="130" y="48"/>
                    <a:pt x="131" y="47"/>
                    <a:pt x="131" y="45"/>
                  </a:cubicBezTo>
                  <a:cubicBezTo>
                    <a:pt x="129" y="45"/>
                    <a:pt x="126" y="44"/>
                    <a:pt x="124" y="44"/>
                  </a:cubicBezTo>
                  <a:cubicBezTo>
                    <a:pt x="122" y="44"/>
                    <a:pt x="121" y="44"/>
                    <a:pt x="120" y="44"/>
                  </a:cubicBezTo>
                  <a:cubicBezTo>
                    <a:pt x="118" y="43"/>
                    <a:pt x="117" y="43"/>
                    <a:pt x="115" y="43"/>
                  </a:cubicBezTo>
                  <a:cubicBezTo>
                    <a:pt x="112" y="43"/>
                    <a:pt x="111" y="43"/>
                    <a:pt x="110" y="42"/>
                  </a:cubicBezTo>
                  <a:cubicBezTo>
                    <a:pt x="110" y="41"/>
                    <a:pt x="107" y="28"/>
                    <a:pt x="107" y="24"/>
                  </a:cubicBezTo>
                  <a:cubicBezTo>
                    <a:pt x="107" y="21"/>
                    <a:pt x="104" y="11"/>
                    <a:pt x="102" y="7"/>
                  </a:cubicBezTo>
                  <a:cubicBezTo>
                    <a:pt x="100" y="4"/>
                    <a:pt x="100" y="1"/>
                    <a:pt x="100" y="0"/>
                  </a:cubicBezTo>
                  <a:cubicBezTo>
                    <a:pt x="0" y="19"/>
                    <a:pt x="0" y="19"/>
                    <a:pt x="0" y="19"/>
                  </a:cubicBezTo>
                  <a:cubicBezTo>
                    <a:pt x="3" y="36"/>
                    <a:pt x="3" y="36"/>
                    <a:pt x="3" y="36"/>
                  </a:cubicBezTo>
                  <a:cubicBezTo>
                    <a:pt x="12" y="26"/>
                    <a:pt x="12" y="26"/>
                    <a:pt x="12" y="26"/>
                  </a:cubicBezTo>
                  <a:cubicBezTo>
                    <a:pt x="12" y="26"/>
                    <a:pt x="12" y="26"/>
                    <a:pt x="12" y="26"/>
                  </a:cubicBezTo>
                  <a:cubicBezTo>
                    <a:pt x="12" y="26"/>
                    <a:pt x="14" y="25"/>
                    <a:pt x="15" y="25"/>
                  </a:cubicBezTo>
                  <a:cubicBezTo>
                    <a:pt x="16" y="25"/>
                    <a:pt x="16" y="26"/>
                    <a:pt x="16" y="26"/>
                  </a:cubicBezTo>
                  <a:cubicBezTo>
                    <a:pt x="16" y="26"/>
                    <a:pt x="16" y="26"/>
                    <a:pt x="16" y="26"/>
                  </a:cubicBezTo>
                  <a:cubicBezTo>
                    <a:pt x="17" y="25"/>
                    <a:pt x="17" y="25"/>
                    <a:pt x="17" y="25"/>
                  </a:cubicBezTo>
                  <a:cubicBezTo>
                    <a:pt x="17" y="25"/>
                    <a:pt x="17" y="25"/>
                    <a:pt x="17" y="25"/>
                  </a:cubicBezTo>
                  <a:cubicBezTo>
                    <a:pt x="17" y="25"/>
                    <a:pt x="17" y="24"/>
                    <a:pt x="17" y="24"/>
                  </a:cubicBezTo>
                  <a:cubicBezTo>
                    <a:pt x="19" y="20"/>
                    <a:pt x="19" y="18"/>
                    <a:pt x="20" y="18"/>
                  </a:cubicBezTo>
                  <a:cubicBezTo>
                    <a:pt x="21" y="19"/>
                    <a:pt x="21" y="19"/>
                    <a:pt x="21" y="19"/>
                  </a:cubicBezTo>
                  <a:cubicBezTo>
                    <a:pt x="21" y="19"/>
                    <a:pt x="21" y="19"/>
                    <a:pt x="21" y="19"/>
                  </a:cubicBezTo>
                  <a:cubicBezTo>
                    <a:pt x="22" y="20"/>
                    <a:pt x="22" y="21"/>
                    <a:pt x="24" y="21"/>
                  </a:cubicBezTo>
                  <a:cubicBezTo>
                    <a:pt x="26" y="22"/>
                    <a:pt x="27" y="21"/>
                    <a:pt x="27" y="19"/>
                  </a:cubicBezTo>
                  <a:cubicBezTo>
                    <a:pt x="28" y="19"/>
                    <a:pt x="28" y="18"/>
                    <a:pt x="29" y="18"/>
                  </a:cubicBezTo>
                  <a:cubicBezTo>
                    <a:pt x="30" y="18"/>
                    <a:pt x="30" y="17"/>
                    <a:pt x="31" y="17"/>
                  </a:cubicBezTo>
                  <a:cubicBezTo>
                    <a:pt x="32" y="17"/>
                    <a:pt x="33" y="16"/>
                    <a:pt x="33" y="16"/>
                  </a:cubicBezTo>
                  <a:cubicBezTo>
                    <a:pt x="34" y="15"/>
                    <a:pt x="35" y="14"/>
                    <a:pt x="37" y="14"/>
                  </a:cubicBezTo>
                  <a:cubicBezTo>
                    <a:pt x="37" y="14"/>
                    <a:pt x="38" y="14"/>
                    <a:pt x="38" y="14"/>
                  </a:cubicBezTo>
                  <a:cubicBezTo>
                    <a:pt x="39" y="15"/>
                    <a:pt x="41" y="15"/>
                    <a:pt x="43" y="15"/>
                  </a:cubicBezTo>
                  <a:cubicBezTo>
                    <a:pt x="45" y="15"/>
                    <a:pt x="47" y="17"/>
                    <a:pt x="47" y="18"/>
                  </a:cubicBezTo>
                  <a:cubicBezTo>
                    <a:pt x="48" y="20"/>
                    <a:pt x="50" y="23"/>
                    <a:pt x="50" y="24"/>
                  </a:cubicBezTo>
                  <a:cubicBezTo>
                    <a:pt x="51" y="24"/>
                    <a:pt x="52" y="24"/>
                    <a:pt x="54" y="24"/>
                  </a:cubicBezTo>
                  <a:cubicBezTo>
                    <a:pt x="56" y="24"/>
                    <a:pt x="57" y="24"/>
                    <a:pt x="57" y="25"/>
                  </a:cubicBezTo>
                  <a:cubicBezTo>
                    <a:pt x="57" y="25"/>
                    <a:pt x="57" y="26"/>
                    <a:pt x="57" y="27"/>
                  </a:cubicBezTo>
                  <a:cubicBezTo>
                    <a:pt x="58" y="28"/>
                    <a:pt x="58" y="30"/>
                    <a:pt x="58" y="31"/>
                  </a:cubicBezTo>
                  <a:cubicBezTo>
                    <a:pt x="59" y="31"/>
                    <a:pt x="59" y="31"/>
                    <a:pt x="60" y="31"/>
                  </a:cubicBezTo>
                  <a:cubicBezTo>
                    <a:pt x="61" y="31"/>
                    <a:pt x="61" y="31"/>
                    <a:pt x="61" y="31"/>
                  </a:cubicBezTo>
                  <a:cubicBezTo>
                    <a:pt x="61" y="31"/>
                    <a:pt x="61" y="31"/>
                    <a:pt x="62" y="31"/>
                  </a:cubicBezTo>
                  <a:cubicBezTo>
                    <a:pt x="63" y="31"/>
                    <a:pt x="64" y="31"/>
                    <a:pt x="65" y="32"/>
                  </a:cubicBezTo>
                  <a:cubicBezTo>
                    <a:pt x="65" y="32"/>
                    <a:pt x="66" y="32"/>
                    <a:pt x="67" y="33"/>
                  </a:cubicBezTo>
                  <a:cubicBezTo>
                    <a:pt x="69" y="34"/>
                    <a:pt x="73" y="36"/>
                    <a:pt x="73" y="38"/>
                  </a:cubicBezTo>
                  <a:cubicBezTo>
                    <a:pt x="73" y="39"/>
                    <a:pt x="73" y="39"/>
                    <a:pt x="73" y="39"/>
                  </a:cubicBezTo>
                  <a:cubicBezTo>
                    <a:pt x="73" y="41"/>
                    <a:pt x="73" y="43"/>
                    <a:pt x="72" y="46"/>
                  </a:cubicBezTo>
                  <a:cubicBezTo>
                    <a:pt x="69" y="50"/>
                    <a:pt x="68" y="54"/>
                    <a:pt x="69" y="55"/>
                  </a:cubicBezTo>
                  <a:cubicBezTo>
                    <a:pt x="69" y="55"/>
                    <a:pt x="70" y="56"/>
                    <a:pt x="71" y="56"/>
                  </a:cubicBezTo>
                  <a:cubicBezTo>
                    <a:pt x="73" y="56"/>
                    <a:pt x="74" y="55"/>
                    <a:pt x="74" y="55"/>
                  </a:cubicBezTo>
                  <a:cubicBezTo>
                    <a:pt x="75" y="54"/>
                    <a:pt x="76" y="54"/>
                    <a:pt x="77" y="54"/>
                  </a:cubicBezTo>
                  <a:cubicBezTo>
                    <a:pt x="78" y="54"/>
                    <a:pt x="79" y="54"/>
                    <a:pt x="80" y="55"/>
                  </a:cubicBezTo>
                  <a:cubicBezTo>
                    <a:pt x="80" y="55"/>
                    <a:pt x="80" y="56"/>
                    <a:pt x="80" y="56"/>
                  </a:cubicBezTo>
                  <a:cubicBezTo>
                    <a:pt x="79" y="57"/>
                    <a:pt x="79" y="57"/>
                    <a:pt x="79" y="57"/>
                  </a:cubicBezTo>
                  <a:cubicBezTo>
                    <a:pt x="79" y="57"/>
                    <a:pt x="79" y="57"/>
                    <a:pt x="80" y="57"/>
                  </a:cubicBezTo>
                  <a:cubicBezTo>
                    <a:pt x="82" y="58"/>
                    <a:pt x="85" y="59"/>
                    <a:pt x="88" y="60"/>
                  </a:cubicBezTo>
                  <a:cubicBezTo>
                    <a:pt x="88" y="60"/>
                    <a:pt x="89" y="60"/>
                    <a:pt x="89" y="60"/>
                  </a:cubicBezTo>
                  <a:cubicBezTo>
                    <a:pt x="90" y="60"/>
                    <a:pt x="91" y="60"/>
                    <a:pt x="92" y="59"/>
                  </a:cubicBezTo>
                  <a:cubicBezTo>
                    <a:pt x="93" y="59"/>
                    <a:pt x="94" y="59"/>
                    <a:pt x="94" y="59"/>
                  </a:cubicBezTo>
                  <a:cubicBezTo>
                    <a:pt x="95" y="59"/>
                    <a:pt x="95" y="59"/>
                    <a:pt x="95" y="59"/>
                  </a:cubicBezTo>
                  <a:cubicBezTo>
                    <a:pt x="95" y="58"/>
                    <a:pt x="95" y="57"/>
                    <a:pt x="94" y="55"/>
                  </a:cubicBezTo>
                  <a:cubicBezTo>
                    <a:pt x="94" y="54"/>
                    <a:pt x="94" y="53"/>
                    <a:pt x="94" y="52"/>
                  </a:cubicBezTo>
                  <a:cubicBezTo>
                    <a:pt x="94" y="52"/>
                    <a:pt x="94" y="51"/>
                    <a:pt x="93" y="49"/>
                  </a:cubicBezTo>
                  <a:cubicBezTo>
                    <a:pt x="93" y="48"/>
                    <a:pt x="92" y="48"/>
                    <a:pt x="92" y="47"/>
                  </a:cubicBezTo>
                  <a:cubicBezTo>
                    <a:pt x="91" y="47"/>
                    <a:pt x="91" y="46"/>
                    <a:pt x="90" y="45"/>
                  </a:cubicBezTo>
                  <a:cubicBezTo>
                    <a:pt x="90" y="44"/>
                    <a:pt x="90" y="43"/>
                    <a:pt x="89" y="43"/>
                  </a:cubicBezTo>
                  <a:cubicBezTo>
                    <a:pt x="89" y="41"/>
                    <a:pt x="88" y="39"/>
                    <a:pt x="88" y="37"/>
                  </a:cubicBezTo>
                  <a:cubicBezTo>
                    <a:pt x="87" y="36"/>
                    <a:pt x="87" y="34"/>
                    <a:pt x="87" y="33"/>
                  </a:cubicBezTo>
                  <a:cubicBezTo>
                    <a:pt x="87" y="31"/>
                    <a:pt x="87" y="30"/>
                    <a:pt x="87" y="28"/>
                  </a:cubicBezTo>
                  <a:cubicBezTo>
                    <a:pt x="87" y="27"/>
                    <a:pt x="87" y="26"/>
                    <a:pt x="87" y="26"/>
                  </a:cubicBezTo>
                  <a:cubicBezTo>
                    <a:pt x="87" y="24"/>
                    <a:pt x="87" y="23"/>
                    <a:pt x="86" y="23"/>
                  </a:cubicBezTo>
                  <a:cubicBezTo>
                    <a:pt x="85" y="22"/>
                    <a:pt x="83" y="19"/>
                    <a:pt x="83" y="18"/>
                  </a:cubicBezTo>
                  <a:cubicBezTo>
                    <a:pt x="83" y="18"/>
                    <a:pt x="83" y="18"/>
                    <a:pt x="83" y="18"/>
                  </a:cubicBezTo>
                  <a:cubicBezTo>
                    <a:pt x="84" y="18"/>
                    <a:pt x="84" y="18"/>
                    <a:pt x="84" y="18"/>
                  </a:cubicBezTo>
                  <a:cubicBezTo>
                    <a:pt x="84" y="18"/>
                    <a:pt x="84" y="18"/>
                    <a:pt x="84" y="18"/>
                  </a:cubicBezTo>
                  <a:cubicBezTo>
                    <a:pt x="85" y="19"/>
                    <a:pt x="85" y="19"/>
                    <a:pt x="85" y="19"/>
                  </a:cubicBezTo>
                  <a:cubicBezTo>
                    <a:pt x="85" y="19"/>
                    <a:pt x="86" y="19"/>
                    <a:pt x="86" y="18"/>
                  </a:cubicBezTo>
                  <a:cubicBezTo>
                    <a:pt x="87" y="16"/>
                    <a:pt x="89" y="14"/>
                    <a:pt x="89" y="14"/>
                  </a:cubicBezTo>
                  <a:cubicBezTo>
                    <a:pt x="90" y="13"/>
                    <a:pt x="90" y="13"/>
                    <a:pt x="90" y="13"/>
                  </a:cubicBezTo>
                  <a:cubicBezTo>
                    <a:pt x="90" y="13"/>
                    <a:pt x="91" y="13"/>
                    <a:pt x="92" y="12"/>
                  </a:cubicBezTo>
                  <a:cubicBezTo>
                    <a:pt x="94" y="11"/>
                    <a:pt x="95" y="10"/>
                    <a:pt x="95" y="10"/>
                  </a:cubicBezTo>
                  <a:cubicBezTo>
                    <a:pt x="95" y="9"/>
                    <a:pt x="95" y="9"/>
                    <a:pt x="95" y="8"/>
                  </a:cubicBezTo>
                  <a:cubicBezTo>
                    <a:pt x="96" y="8"/>
                    <a:pt x="96" y="8"/>
                    <a:pt x="96" y="8"/>
                  </a:cubicBezTo>
                  <a:cubicBezTo>
                    <a:pt x="96" y="8"/>
                    <a:pt x="96" y="8"/>
                    <a:pt x="96" y="9"/>
                  </a:cubicBezTo>
                  <a:cubicBezTo>
                    <a:pt x="96" y="9"/>
                    <a:pt x="96" y="10"/>
                    <a:pt x="96" y="10"/>
                  </a:cubicBezTo>
                  <a:cubicBezTo>
                    <a:pt x="96" y="11"/>
                    <a:pt x="96" y="12"/>
                    <a:pt x="97" y="12"/>
                  </a:cubicBezTo>
                  <a:cubicBezTo>
                    <a:pt x="97" y="12"/>
                    <a:pt x="97" y="12"/>
                    <a:pt x="97" y="12"/>
                  </a:cubicBezTo>
                  <a:cubicBezTo>
                    <a:pt x="97" y="12"/>
                    <a:pt x="98" y="12"/>
                    <a:pt x="98" y="13"/>
                  </a:cubicBezTo>
                  <a:cubicBezTo>
                    <a:pt x="98" y="13"/>
                    <a:pt x="98" y="14"/>
                    <a:pt x="97" y="14"/>
                  </a:cubicBezTo>
                  <a:cubicBezTo>
                    <a:pt x="97" y="14"/>
                    <a:pt x="97" y="14"/>
                    <a:pt x="96" y="14"/>
                  </a:cubicBezTo>
                  <a:cubicBezTo>
                    <a:pt x="95" y="14"/>
                    <a:pt x="91" y="15"/>
                    <a:pt x="91" y="16"/>
                  </a:cubicBezTo>
                  <a:cubicBezTo>
                    <a:pt x="91" y="17"/>
                    <a:pt x="91" y="17"/>
                    <a:pt x="91" y="17"/>
                  </a:cubicBezTo>
                  <a:cubicBezTo>
                    <a:pt x="91" y="18"/>
                    <a:pt x="91" y="19"/>
                    <a:pt x="91" y="20"/>
                  </a:cubicBezTo>
                  <a:cubicBezTo>
                    <a:pt x="91" y="22"/>
                    <a:pt x="92" y="24"/>
                    <a:pt x="92" y="24"/>
                  </a:cubicBezTo>
                  <a:cubicBezTo>
                    <a:pt x="93" y="24"/>
                    <a:pt x="93" y="24"/>
                    <a:pt x="93" y="24"/>
                  </a:cubicBezTo>
                  <a:cubicBezTo>
                    <a:pt x="93" y="24"/>
                    <a:pt x="93" y="24"/>
                    <a:pt x="94" y="24"/>
                  </a:cubicBezTo>
                  <a:cubicBezTo>
                    <a:pt x="95" y="24"/>
                    <a:pt x="95" y="24"/>
                    <a:pt x="95" y="24"/>
                  </a:cubicBezTo>
                  <a:cubicBezTo>
                    <a:pt x="95" y="24"/>
                    <a:pt x="95" y="25"/>
                    <a:pt x="95" y="25"/>
                  </a:cubicBezTo>
                  <a:cubicBezTo>
                    <a:pt x="94" y="26"/>
                    <a:pt x="94" y="27"/>
                    <a:pt x="93" y="27"/>
                  </a:cubicBezTo>
                  <a:cubicBezTo>
                    <a:pt x="93" y="27"/>
                    <a:pt x="92" y="28"/>
                    <a:pt x="92" y="28"/>
                  </a:cubicBezTo>
                  <a:cubicBezTo>
                    <a:pt x="92" y="29"/>
                    <a:pt x="91" y="29"/>
                    <a:pt x="91" y="30"/>
                  </a:cubicBezTo>
                  <a:cubicBezTo>
                    <a:pt x="90" y="30"/>
                    <a:pt x="89" y="31"/>
                    <a:pt x="89" y="31"/>
                  </a:cubicBezTo>
                  <a:cubicBezTo>
                    <a:pt x="89" y="31"/>
                    <a:pt x="90" y="31"/>
                    <a:pt x="90" y="31"/>
                  </a:cubicBezTo>
                  <a:cubicBezTo>
                    <a:pt x="91" y="31"/>
                    <a:pt x="92" y="31"/>
                    <a:pt x="93" y="30"/>
                  </a:cubicBezTo>
                  <a:cubicBezTo>
                    <a:pt x="93" y="30"/>
                    <a:pt x="94" y="29"/>
                    <a:pt x="94" y="29"/>
                  </a:cubicBezTo>
                  <a:cubicBezTo>
                    <a:pt x="95" y="30"/>
                    <a:pt x="95" y="30"/>
                    <a:pt x="95" y="30"/>
                  </a:cubicBezTo>
                  <a:cubicBezTo>
                    <a:pt x="95" y="30"/>
                    <a:pt x="95" y="30"/>
                    <a:pt x="95" y="30"/>
                  </a:cubicBezTo>
                  <a:cubicBezTo>
                    <a:pt x="96" y="31"/>
                    <a:pt x="96" y="31"/>
                    <a:pt x="96" y="32"/>
                  </a:cubicBezTo>
                  <a:cubicBezTo>
                    <a:pt x="96" y="33"/>
                    <a:pt x="96" y="33"/>
                    <a:pt x="96" y="33"/>
                  </a:cubicBezTo>
                  <a:cubicBezTo>
                    <a:pt x="95" y="33"/>
                    <a:pt x="94" y="33"/>
                    <a:pt x="94" y="34"/>
                  </a:cubicBezTo>
                  <a:cubicBezTo>
                    <a:pt x="93" y="34"/>
                    <a:pt x="93" y="34"/>
                    <a:pt x="93" y="34"/>
                  </a:cubicBezTo>
                  <a:cubicBezTo>
                    <a:pt x="93" y="35"/>
                    <a:pt x="93" y="35"/>
                    <a:pt x="93" y="35"/>
                  </a:cubicBezTo>
                  <a:cubicBezTo>
                    <a:pt x="93" y="36"/>
                    <a:pt x="93" y="36"/>
                    <a:pt x="93" y="36"/>
                  </a:cubicBezTo>
                  <a:cubicBezTo>
                    <a:pt x="93" y="36"/>
                    <a:pt x="93" y="37"/>
                    <a:pt x="94" y="37"/>
                  </a:cubicBezTo>
                  <a:cubicBezTo>
                    <a:pt x="94" y="37"/>
                    <a:pt x="94" y="37"/>
                    <a:pt x="94" y="37"/>
                  </a:cubicBezTo>
                  <a:cubicBezTo>
                    <a:pt x="95" y="37"/>
                    <a:pt x="95" y="37"/>
                    <a:pt x="96" y="36"/>
                  </a:cubicBezTo>
                  <a:cubicBezTo>
                    <a:pt x="97" y="36"/>
                    <a:pt x="97" y="36"/>
                    <a:pt x="97" y="36"/>
                  </a:cubicBezTo>
                  <a:cubicBezTo>
                    <a:pt x="97" y="36"/>
                    <a:pt x="97" y="36"/>
                    <a:pt x="98" y="37"/>
                  </a:cubicBezTo>
                  <a:cubicBezTo>
                    <a:pt x="99" y="38"/>
                    <a:pt x="99" y="38"/>
                    <a:pt x="99" y="38"/>
                  </a:cubicBezTo>
                  <a:cubicBezTo>
                    <a:pt x="99" y="38"/>
                    <a:pt x="99" y="38"/>
                    <a:pt x="99" y="39"/>
                  </a:cubicBezTo>
                  <a:cubicBezTo>
                    <a:pt x="99" y="39"/>
                    <a:pt x="99" y="39"/>
                    <a:pt x="99" y="40"/>
                  </a:cubicBezTo>
                  <a:cubicBezTo>
                    <a:pt x="98" y="40"/>
                    <a:pt x="98" y="40"/>
                    <a:pt x="97" y="40"/>
                  </a:cubicBezTo>
                  <a:cubicBezTo>
                    <a:pt x="96" y="40"/>
                    <a:pt x="96" y="40"/>
                    <a:pt x="96" y="41"/>
                  </a:cubicBezTo>
                  <a:cubicBezTo>
                    <a:pt x="96" y="42"/>
                    <a:pt x="95" y="42"/>
                    <a:pt x="95" y="43"/>
                  </a:cubicBezTo>
                  <a:cubicBezTo>
                    <a:pt x="95" y="43"/>
                    <a:pt x="95" y="44"/>
                    <a:pt x="95" y="44"/>
                  </a:cubicBezTo>
                  <a:cubicBezTo>
                    <a:pt x="95" y="44"/>
                    <a:pt x="96" y="44"/>
                    <a:pt x="96" y="44"/>
                  </a:cubicBezTo>
                  <a:cubicBezTo>
                    <a:pt x="96" y="44"/>
                    <a:pt x="97" y="44"/>
                    <a:pt x="97" y="44"/>
                  </a:cubicBezTo>
                  <a:cubicBezTo>
                    <a:pt x="98" y="44"/>
                    <a:pt x="99" y="44"/>
                    <a:pt x="99" y="46"/>
                  </a:cubicBezTo>
                  <a:cubicBezTo>
                    <a:pt x="99" y="47"/>
                    <a:pt x="99" y="47"/>
                    <a:pt x="99" y="47"/>
                  </a:cubicBezTo>
                  <a:cubicBezTo>
                    <a:pt x="99" y="48"/>
                    <a:pt x="99" y="48"/>
                    <a:pt x="99" y="49"/>
                  </a:cubicBezTo>
                  <a:cubicBezTo>
                    <a:pt x="99" y="50"/>
                    <a:pt x="99" y="50"/>
                    <a:pt x="99" y="50"/>
                  </a:cubicBezTo>
                  <a:cubicBezTo>
                    <a:pt x="99" y="51"/>
                    <a:pt x="99" y="52"/>
                    <a:pt x="99" y="52"/>
                  </a:cubicBezTo>
                  <a:cubicBezTo>
                    <a:pt x="99" y="52"/>
                    <a:pt x="100" y="53"/>
                    <a:pt x="100" y="53"/>
                  </a:cubicBezTo>
                  <a:cubicBezTo>
                    <a:pt x="102" y="53"/>
                    <a:pt x="104" y="51"/>
                    <a:pt x="104" y="50"/>
                  </a:cubicBezTo>
                  <a:cubicBezTo>
                    <a:pt x="104" y="50"/>
                    <a:pt x="105" y="49"/>
                    <a:pt x="106" y="49"/>
                  </a:cubicBezTo>
                  <a:cubicBezTo>
                    <a:pt x="106" y="49"/>
                    <a:pt x="107" y="50"/>
                    <a:pt x="108" y="51"/>
                  </a:cubicBezTo>
                  <a:cubicBezTo>
                    <a:pt x="109" y="52"/>
                    <a:pt x="109" y="53"/>
                    <a:pt x="110" y="54"/>
                  </a:cubicBezTo>
                  <a:cubicBezTo>
                    <a:pt x="111" y="55"/>
                    <a:pt x="112" y="56"/>
                    <a:pt x="111" y="58"/>
                  </a:cubicBezTo>
                  <a:cubicBezTo>
                    <a:pt x="111" y="59"/>
                    <a:pt x="111" y="59"/>
                    <a:pt x="110" y="60"/>
                  </a:cubicBezTo>
                  <a:cubicBezTo>
                    <a:pt x="110" y="60"/>
                    <a:pt x="110" y="60"/>
                    <a:pt x="110" y="60"/>
                  </a:cubicBezTo>
                  <a:cubicBezTo>
                    <a:pt x="111" y="60"/>
                    <a:pt x="111" y="60"/>
                    <a:pt x="111" y="60"/>
                  </a:cubicBezTo>
                  <a:cubicBezTo>
                    <a:pt x="111" y="61"/>
                    <a:pt x="111" y="61"/>
                    <a:pt x="111" y="61"/>
                  </a:cubicBezTo>
                  <a:cubicBezTo>
                    <a:pt x="112" y="61"/>
                    <a:pt x="113" y="62"/>
                    <a:pt x="114" y="62"/>
                  </a:cubicBezTo>
                  <a:cubicBezTo>
                    <a:pt x="115" y="61"/>
                    <a:pt x="115" y="61"/>
                    <a:pt x="115" y="6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772">
              <a:extLst>
                <a:ext uri="{FF2B5EF4-FFF2-40B4-BE49-F238E27FC236}">
                  <a16:creationId xmlns:a16="http://schemas.microsoft.com/office/drawing/2014/main" xmlns="" id="{48DE5441-4DBA-4249-8316-1A6F8E5EA100}"/>
                </a:ext>
              </a:extLst>
            </p:cNvPr>
            <p:cNvSpPr>
              <a:spLocks/>
            </p:cNvSpPr>
            <p:nvPr/>
          </p:nvSpPr>
          <p:spPr bwMode="auto">
            <a:xfrm>
              <a:off x="7570788" y="3005138"/>
              <a:ext cx="485775" cy="493713"/>
            </a:xfrm>
            <a:custGeom>
              <a:avLst/>
              <a:gdLst>
                <a:gd name="T0" fmla="*/ 43 w 129"/>
                <a:gd name="T1" fmla="*/ 7 h 131"/>
                <a:gd name="T2" fmla="*/ 42 w 129"/>
                <a:gd name="T3" fmla="*/ 15 h 131"/>
                <a:gd name="T4" fmla="*/ 39 w 129"/>
                <a:gd name="T5" fmla="*/ 29 h 131"/>
                <a:gd name="T6" fmla="*/ 32 w 129"/>
                <a:gd name="T7" fmla="*/ 48 h 131"/>
                <a:gd name="T8" fmla="*/ 24 w 129"/>
                <a:gd name="T9" fmla="*/ 48 h 131"/>
                <a:gd name="T10" fmla="*/ 17 w 129"/>
                <a:gd name="T11" fmla="*/ 57 h 131"/>
                <a:gd name="T12" fmla="*/ 12 w 129"/>
                <a:gd name="T13" fmla="*/ 64 h 131"/>
                <a:gd name="T14" fmla="*/ 9 w 129"/>
                <a:gd name="T15" fmla="*/ 77 h 131"/>
                <a:gd name="T16" fmla="*/ 7 w 129"/>
                <a:gd name="T17" fmla="*/ 85 h 131"/>
                <a:gd name="T18" fmla="*/ 0 w 129"/>
                <a:gd name="T19" fmla="*/ 90 h 131"/>
                <a:gd name="T20" fmla="*/ 8 w 129"/>
                <a:gd name="T21" fmla="*/ 107 h 131"/>
                <a:gd name="T22" fmla="*/ 22 w 129"/>
                <a:gd name="T23" fmla="*/ 118 h 131"/>
                <a:gd name="T24" fmla="*/ 36 w 129"/>
                <a:gd name="T25" fmla="*/ 127 h 131"/>
                <a:gd name="T26" fmla="*/ 52 w 129"/>
                <a:gd name="T27" fmla="*/ 121 h 131"/>
                <a:gd name="T28" fmla="*/ 63 w 129"/>
                <a:gd name="T29" fmla="*/ 114 h 131"/>
                <a:gd name="T30" fmla="*/ 70 w 129"/>
                <a:gd name="T31" fmla="*/ 107 h 131"/>
                <a:gd name="T32" fmla="*/ 68 w 129"/>
                <a:gd name="T33" fmla="*/ 102 h 131"/>
                <a:gd name="T34" fmla="*/ 76 w 129"/>
                <a:gd name="T35" fmla="*/ 87 h 131"/>
                <a:gd name="T36" fmla="*/ 80 w 129"/>
                <a:gd name="T37" fmla="*/ 71 h 131"/>
                <a:gd name="T38" fmla="*/ 91 w 129"/>
                <a:gd name="T39" fmla="*/ 72 h 131"/>
                <a:gd name="T40" fmla="*/ 95 w 129"/>
                <a:gd name="T41" fmla="*/ 64 h 131"/>
                <a:gd name="T42" fmla="*/ 97 w 129"/>
                <a:gd name="T43" fmla="*/ 58 h 131"/>
                <a:gd name="T44" fmla="*/ 105 w 129"/>
                <a:gd name="T45" fmla="*/ 52 h 131"/>
                <a:gd name="T46" fmla="*/ 110 w 129"/>
                <a:gd name="T47" fmla="*/ 37 h 131"/>
                <a:gd name="T48" fmla="*/ 123 w 129"/>
                <a:gd name="T49" fmla="*/ 38 h 131"/>
                <a:gd name="T50" fmla="*/ 128 w 129"/>
                <a:gd name="T51" fmla="*/ 32 h 131"/>
                <a:gd name="T52" fmla="*/ 121 w 129"/>
                <a:gd name="T53" fmla="*/ 23 h 131"/>
                <a:gd name="T54" fmla="*/ 111 w 129"/>
                <a:gd name="T55" fmla="*/ 24 h 131"/>
                <a:gd name="T56" fmla="*/ 102 w 129"/>
                <a:gd name="T57" fmla="*/ 30 h 131"/>
                <a:gd name="T58" fmla="*/ 95 w 129"/>
                <a:gd name="T59" fmla="*/ 33 h 131"/>
                <a:gd name="T60" fmla="*/ 90 w 129"/>
                <a:gd name="T61" fmla="*/ 34 h 131"/>
                <a:gd name="T62" fmla="*/ 78 w 129"/>
                <a:gd name="T63" fmla="*/ 27 h 131"/>
                <a:gd name="T64" fmla="*/ 44 w 129"/>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1">
                  <a:moveTo>
                    <a:pt x="41" y="1"/>
                  </a:moveTo>
                  <a:cubicBezTo>
                    <a:pt x="42" y="3"/>
                    <a:pt x="42" y="5"/>
                    <a:pt x="43" y="7"/>
                  </a:cubicBezTo>
                  <a:cubicBezTo>
                    <a:pt x="43" y="9"/>
                    <a:pt x="45" y="12"/>
                    <a:pt x="43" y="13"/>
                  </a:cubicBezTo>
                  <a:cubicBezTo>
                    <a:pt x="42" y="13"/>
                    <a:pt x="42" y="12"/>
                    <a:pt x="42" y="15"/>
                  </a:cubicBezTo>
                  <a:cubicBezTo>
                    <a:pt x="42" y="18"/>
                    <a:pt x="43" y="24"/>
                    <a:pt x="42" y="25"/>
                  </a:cubicBezTo>
                  <a:cubicBezTo>
                    <a:pt x="41" y="26"/>
                    <a:pt x="39" y="24"/>
                    <a:pt x="39" y="29"/>
                  </a:cubicBezTo>
                  <a:cubicBezTo>
                    <a:pt x="40" y="34"/>
                    <a:pt x="40" y="38"/>
                    <a:pt x="39" y="40"/>
                  </a:cubicBezTo>
                  <a:cubicBezTo>
                    <a:pt x="37" y="42"/>
                    <a:pt x="35" y="48"/>
                    <a:pt x="32" y="48"/>
                  </a:cubicBezTo>
                  <a:cubicBezTo>
                    <a:pt x="30" y="49"/>
                    <a:pt x="30" y="50"/>
                    <a:pt x="28" y="48"/>
                  </a:cubicBezTo>
                  <a:cubicBezTo>
                    <a:pt x="26" y="47"/>
                    <a:pt x="24" y="45"/>
                    <a:pt x="24" y="48"/>
                  </a:cubicBezTo>
                  <a:cubicBezTo>
                    <a:pt x="23" y="50"/>
                    <a:pt x="23" y="53"/>
                    <a:pt x="22" y="53"/>
                  </a:cubicBezTo>
                  <a:cubicBezTo>
                    <a:pt x="20" y="54"/>
                    <a:pt x="16" y="55"/>
                    <a:pt x="17" y="57"/>
                  </a:cubicBezTo>
                  <a:cubicBezTo>
                    <a:pt x="18" y="60"/>
                    <a:pt x="19" y="68"/>
                    <a:pt x="17" y="67"/>
                  </a:cubicBezTo>
                  <a:cubicBezTo>
                    <a:pt x="16" y="66"/>
                    <a:pt x="13" y="64"/>
                    <a:pt x="12" y="64"/>
                  </a:cubicBezTo>
                  <a:cubicBezTo>
                    <a:pt x="11" y="65"/>
                    <a:pt x="10" y="68"/>
                    <a:pt x="10" y="70"/>
                  </a:cubicBezTo>
                  <a:cubicBezTo>
                    <a:pt x="10" y="73"/>
                    <a:pt x="9" y="75"/>
                    <a:pt x="9" y="77"/>
                  </a:cubicBezTo>
                  <a:cubicBezTo>
                    <a:pt x="10" y="79"/>
                    <a:pt x="11" y="82"/>
                    <a:pt x="9" y="82"/>
                  </a:cubicBezTo>
                  <a:cubicBezTo>
                    <a:pt x="8" y="83"/>
                    <a:pt x="7" y="82"/>
                    <a:pt x="7" y="85"/>
                  </a:cubicBezTo>
                  <a:cubicBezTo>
                    <a:pt x="7" y="87"/>
                    <a:pt x="7" y="88"/>
                    <a:pt x="5" y="88"/>
                  </a:cubicBezTo>
                  <a:cubicBezTo>
                    <a:pt x="3" y="89"/>
                    <a:pt x="0" y="90"/>
                    <a:pt x="0" y="90"/>
                  </a:cubicBezTo>
                  <a:cubicBezTo>
                    <a:pt x="0" y="91"/>
                    <a:pt x="1" y="98"/>
                    <a:pt x="3" y="100"/>
                  </a:cubicBezTo>
                  <a:cubicBezTo>
                    <a:pt x="5" y="101"/>
                    <a:pt x="6" y="104"/>
                    <a:pt x="8" y="107"/>
                  </a:cubicBezTo>
                  <a:cubicBezTo>
                    <a:pt x="9" y="109"/>
                    <a:pt x="9" y="113"/>
                    <a:pt x="14" y="115"/>
                  </a:cubicBezTo>
                  <a:cubicBezTo>
                    <a:pt x="19" y="118"/>
                    <a:pt x="21" y="116"/>
                    <a:pt x="22" y="118"/>
                  </a:cubicBezTo>
                  <a:cubicBezTo>
                    <a:pt x="24" y="121"/>
                    <a:pt x="20" y="122"/>
                    <a:pt x="27" y="124"/>
                  </a:cubicBezTo>
                  <a:cubicBezTo>
                    <a:pt x="35" y="125"/>
                    <a:pt x="34" y="131"/>
                    <a:pt x="36" y="127"/>
                  </a:cubicBezTo>
                  <a:cubicBezTo>
                    <a:pt x="39" y="124"/>
                    <a:pt x="36" y="122"/>
                    <a:pt x="41" y="123"/>
                  </a:cubicBezTo>
                  <a:cubicBezTo>
                    <a:pt x="46" y="124"/>
                    <a:pt x="50" y="122"/>
                    <a:pt x="52" y="121"/>
                  </a:cubicBezTo>
                  <a:cubicBezTo>
                    <a:pt x="53" y="120"/>
                    <a:pt x="49" y="119"/>
                    <a:pt x="54" y="118"/>
                  </a:cubicBezTo>
                  <a:cubicBezTo>
                    <a:pt x="59" y="116"/>
                    <a:pt x="63" y="116"/>
                    <a:pt x="63" y="114"/>
                  </a:cubicBezTo>
                  <a:cubicBezTo>
                    <a:pt x="62" y="112"/>
                    <a:pt x="63" y="114"/>
                    <a:pt x="66" y="113"/>
                  </a:cubicBezTo>
                  <a:cubicBezTo>
                    <a:pt x="68" y="112"/>
                    <a:pt x="69" y="107"/>
                    <a:pt x="70" y="107"/>
                  </a:cubicBezTo>
                  <a:cubicBezTo>
                    <a:pt x="72" y="107"/>
                    <a:pt x="74" y="106"/>
                    <a:pt x="71" y="105"/>
                  </a:cubicBezTo>
                  <a:cubicBezTo>
                    <a:pt x="68" y="104"/>
                    <a:pt x="66" y="105"/>
                    <a:pt x="68" y="102"/>
                  </a:cubicBezTo>
                  <a:cubicBezTo>
                    <a:pt x="71" y="98"/>
                    <a:pt x="70" y="96"/>
                    <a:pt x="73" y="93"/>
                  </a:cubicBezTo>
                  <a:cubicBezTo>
                    <a:pt x="75" y="90"/>
                    <a:pt x="75" y="90"/>
                    <a:pt x="76" y="87"/>
                  </a:cubicBezTo>
                  <a:cubicBezTo>
                    <a:pt x="76" y="84"/>
                    <a:pt x="77" y="85"/>
                    <a:pt x="78" y="81"/>
                  </a:cubicBezTo>
                  <a:cubicBezTo>
                    <a:pt x="79" y="76"/>
                    <a:pt x="77" y="72"/>
                    <a:pt x="80" y="71"/>
                  </a:cubicBezTo>
                  <a:cubicBezTo>
                    <a:pt x="83" y="69"/>
                    <a:pt x="84" y="67"/>
                    <a:pt x="86" y="69"/>
                  </a:cubicBezTo>
                  <a:cubicBezTo>
                    <a:pt x="88" y="71"/>
                    <a:pt x="90" y="73"/>
                    <a:pt x="91" y="72"/>
                  </a:cubicBezTo>
                  <a:cubicBezTo>
                    <a:pt x="92" y="71"/>
                    <a:pt x="92" y="70"/>
                    <a:pt x="91" y="69"/>
                  </a:cubicBezTo>
                  <a:cubicBezTo>
                    <a:pt x="91" y="67"/>
                    <a:pt x="93" y="64"/>
                    <a:pt x="95" y="64"/>
                  </a:cubicBezTo>
                  <a:cubicBezTo>
                    <a:pt x="96" y="65"/>
                    <a:pt x="97" y="65"/>
                    <a:pt x="97" y="63"/>
                  </a:cubicBezTo>
                  <a:cubicBezTo>
                    <a:pt x="97" y="60"/>
                    <a:pt x="94" y="58"/>
                    <a:pt x="97" y="58"/>
                  </a:cubicBezTo>
                  <a:cubicBezTo>
                    <a:pt x="99" y="58"/>
                    <a:pt x="102" y="59"/>
                    <a:pt x="103" y="57"/>
                  </a:cubicBezTo>
                  <a:cubicBezTo>
                    <a:pt x="103" y="55"/>
                    <a:pt x="102" y="52"/>
                    <a:pt x="105" y="52"/>
                  </a:cubicBezTo>
                  <a:cubicBezTo>
                    <a:pt x="108" y="51"/>
                    <a:pt x="108" y="53"/>
                    <a:pt x="109" y="48"/>
                  </a:cubicBezTo>
                  <a:cubicBezTo>
                    <a:pt x="110" y="43"/>
                    <a:pt x="110" y="40"/>
                    <a:pt x="110" y="37"/>
                  </a:cubicBezTo>
                  <a:cubicBezTo>
                    <a:pt x="110" y="34"/>
                    <a:pt x="111" y="30"/>
                    <a:pt x="113" y="31"/>
                  </a:cubicBezTo>
                  <a:cubicBezTo>
                    <a:pt x="115" y="32"/>
                    <a:pt x="120" y="37"/>
                    <a:pt x="123" y="38"/>
                  </a:cubicBezTo>
                  <a:cubicBezTo>
                    <a:pt x="125" y="38"/>
                    <a:pt x="127" y="36"/>
                    <a:pt x="129" y="32"/>
                  </a:cubicBezTo>
                  <a:cubicBezTo>
                    <a:pt x="128" y="32"/>
                    <a:pt x="128" y="32"/>
                    <a:pt x="128" y="32"/>
                  </a:cubicBezTo>
                  <a:cubicBezTo>
                    <a:pt x="128" y="32"/>
                    <a:pt x="126" y="28"/>
                    <a:pt x="125" y="26"/>
                  </a:cubicBezTo>
                  <a:cubicBezTo>
                    <a:pt x="125" y="25"/>
                    <a:pt x="123" y="23"/>
                    <a:pt x="121" y="23"/>
                  </a:cubicBezTo>
                  <a:cubicBezTo>
                    <a:pt x="119" y="23"/>
                    <a:pt x="117" y="23"/>
                    <a:pt x="116" y="23"/>
                  </a:cubicBezTo>
                  <a:cubicBezTo>
                    <a:pt x="114" y="22"/>
                    <a:pt x="112" y="23"/>
                    <a:pt x="111" y="24"/>
                  </a:cubicBezTo>
                  <a:cubicBezTo>
                    <a:pt x="111" y="25"/>
                    <a:pt x="109" y="25"/>
                    <a:pt x="107" y="26"/>
                  </a:cubicBezTo>
                  <a:cubicBezTo>
                    <a:pt x="106" y="27"/>
                    <a:pt x="105" y="30"/>
                    <a:pt x="102" y="30"/>
                  </a:cubicBezTo>
                  <a:cubicBezTo>
                    <a:pt x="99" y="29"/>
                    <a:pt x="99" y="28"/>
                    <a:pt x="98" y="27"/>
                  </a:cubicBezTo>
                  <a:cubicBezTo>
                    <a:pt x="97" y="26"/>
                    <a:pt x="96" y="32"/>
                    <a:pt x="95" y="33"/>
                  </a:cubicBezTo>
                  <a:cubicBezTo>
                    <a:pt x="95" y="34"/>
                    <a:pt x="94" y="36"/>
                    <a:pt x="94" y="34"/>
                  </a:cubicBezTo>
                  <a:cubicBezTo>
                    <a:pt x="93" y="33"/>
                    <a:pt x="90" y="34"/>
                    <a:pt x="90" y="34"/>
                  </a:cubicBezTo>
                  <a:cubicBezTo>
                    <a:pt x="81" y="45"/>
                    <a:pt x="81" y="45"/>
                    <a:pt x="81" y="45"/>
                  </a:cubicBezTo>
                  <a:cubicBezTo>
                    <a:pt x="78" y="27"/>
                    <a:pt x="78" y="27"/>
                    <a:pt x="78" y="27"/>
                  </a:cubicBezTo>
                  <a:cubicBezTo>
                    <a:pt x="50" y="32"/>
                    <a:pt x="50" y="32"/>
                    <a:pt x="50" y="32"/>
                  </a:cubicBezTo>
                  <a:cubicBezTo>
                    <a:pt x="44" y="0"/>
                    <a:pt x="44" y="0"/>
                    <a:pt x="44" y="0"/>
                  </a:cubicBezTo>
                  <a:cubicBezTo>
                    <a:pt x="42" y="0"/>
                    <a:pt x="41" y="1"/>
                    <a:pt x="41" y="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773">
              <a:extLst>
                <a:ext uri="{FF2B5EF4-FFF2-40B4-BE49-F238E27FC236}">
                  <a16:creationId xmlns:a16="http://schemas.microsoft.com/office/drawing/2014/main" xmlns="" id="{89C01388-8BC4-4934-A76C-258719C492B5}"/>
                </a:ext>
              </a:extLst>
            </p:cNvPr>
            <p:cNvSpPr>
              <a:spLocks noEditPoints="1"/>
            </p:cNvSpPr>
            <p:nvPr/>
          </p:nvSpPr>
          <p:spPr bwMode="auto">
            <a:xfrm>
              <a:off x="7570788" y="3005138"/>
              <a:ext cx="485775" cy="485775"/>
            </a:xfrm>
            <a:custGeom>
              <a:avLst/>
              <a:gdLst>
                <a:gd name="T0" fmla="*/ 22 w 129"/>
                <a:gd name="T1" fmla="*/ 121 h 129"/>
                <a:gd name="T2" fmla="*/ 8 w 129"/>
                <a:gd name="T3" fmla="*/ 107 h 129"/>
                <a:gd name="T4" fmla="*/ 6 w 129"/>
                <a:gd name="T5" fmla="*/ 85 h 129"/>
                <a:gd name="T6" fmla="*/ 9 w 129"/>
                <a:gd name="T7" fmla="*/ 77 h 129"/>
                <a:gd name="T8" fmla="*/ 16 w 129"/>
                <a:gd name="T9" fmla="*/ 66 h 129"/>
                <a:gd name="T10" fmla="*/ 22 w 129"/>
                <a:gd name="T11" fmla="*/ 53 h 129"/>
                <a:gd name="T12" fmla="*/ 28 w 129"/>
                <a:gd name="T13" fmla="*/ 48 h 129"/>
                <a:gd name="T14" fmla="*/ 39 w 129"/>
                <a:gd name="T15" fmla="*/ 40 h 129"/>
                <a:gd name="T16" fmla="*/ 42 w 129"/>
                <a:gd name="T17" fmla="*/ 15 h 129"/>
                <a:gd name="T18" fmla="*/ 42 w 129"/>
                <a:gd name="T19" fmla="*/ 4 h 129"/>
                <a:gd name="T20" fmla="*/ 44 w 129"/>
                <a:gd name="T21" fmla="*/ 0 h 129"/>
                <a:gd name="T22" fmla="*/ 90 w 129"/>
                <a:gd name="T23" fmla="*/ 34 h 129"/>
                <a:gd name="T24" fmla="*/ 95 w 129"/>
                <a:gd name="T25" fmla="*/ 33 h 129"/>
                <a:gd name="T26" fmla="*/ 102 w 129"/>
                <a:gd name="T27" fmla="*/ 29 h 129"/>
                <a:gd name="T28" fmla="*/ 115 w 129"/>
                <a:gd name="T29" fmla="*/ 22 h 129"/>
                <a:gd name="T30" fmla="*/ 129 w 129"/>
                <a:gd name="T31" fmla="*/ 32 h 129"/>
                <a:gd name="T32" fmla="*/ 113 w 129"/>
                <a:gd name="T33" fmla="*/ 32 h 129"/>
                <a:gd name="T34" fmla="*/ 105 w 129"/>
                <a:gd name="T35" fmla="*/ 52 h 129"/>
                <a:gd name="T36" fmla="*/ 97 w 129"/>
                <a:gd name="T37" fmla="*/ 58 h 129"/>
                <a:gd name="T38" fmla="*/ 94 w 129"/>
                <a:gd name="T39" fmla="*/ 65 h 129"/>
                <a:gd name="T40" fmla="*/ 90 w 129"/>
                <a:gd name="T41" fmla="*/ 73 h 129"/>
                <a:gd name="T42" fmla="*/ 78 w 129"/>
                <a:gd name="T43" fmla="*/ 76 h 129"/>
                <a:gd name="T44" fmla="*/ 73 w 129"/>
                <a:gd name="T45" fmla="*/ 93 h 129"/>
                <a:gd name="T46" fmla="*/ 71 w 129"/>
                <a:gd name="T47" fmla="*/ 105 h 129"/>
                <a:gd name="T48" fmla="*/ 64 w 129"/>
                <a:gd name="T49" fmla="*/ 114 h 129"/>
                <a:gd name="T50" fmla="*/ 54 w 129"/>
                <a:gd name="T51" fmla="*/ 118 h 129"/>
                <a:gd name="T52" fmla="*/ 41 w 129"/>
                <a:gd name="T53" fmla="*/ 123 h 129"/>
                <a:gd name="T54" fmla="*/ 13 w 129"/>
                <a:gd name="T55" fmla="*/ 65 h 129"/>
                <a:gd name="T56" fmla="*/ 10 w 129"/>
                <a:gd name="T57" fmla="*/ 82 h 129"/>
                <a:gd name="T58" fmla="*/ 5 w 129"/>
                <a:gd name="T59" fmla="*/ 89 h 129"/>
                <a:gd name="T60" fmla="*/ 9 w 129"/>
                <a:gd name="T61" fmla="*/ 109 h 129"/>
                <a:gd name="T62" fmla="*/ 23 w 129"/>
                <a:gd name="T63" fmla="*/ 122 h 129"/>
                <a:gd name="T64" fmla="*/ 38 w 129"/>
                <a:gd name="T65" fmla="*/ 124 h 129"/>
                <a:gd name="T66" fmla="*/ 51 w 129"/>
                <a:gd name="T67" fmla="*/ 120 h 129"/>
                <a:gd name="T68" fmla="*/ 62 w 129"/>
                <a:gd name="T69" fmla="*/ 113 h 129"/>
                <a:gd name="T70" fmla="*/ 70 w 129"/>
                <a:gd name="T71" fmla="*/ 107 h 129"/>
                <a:gd name="T72" fmla="*/ 68 w 129"/>
                <a:gd name="T73" fmla="*/ 101 h 129"/>
                <a:gd name="T74" fmla="*/ 76 w 129"/>
                <a:gd name="T75" fmla="*/ 84 h 129"/>
                <a:gd name="T76" fmla="*/ 84 w 129"/>
                <a:gd name="T77" fmla="*/ 68 h 129"/>
                <a:gd name="T78" fmla="*/ 91 w 129"/>
                <a:gd name="T79" fmla="*/ 69 h 129"/>
                <a:gd name="T80" fmla="*/ 96 w 129"/>
                <a:gd name="T81" fmla="*/ 63 h 129"/>
                <a:gd name="T82" fmla="*/ 101 w 129"/>
                <a:gd name="T83" fmla="*/ 58 h 129"/>
                <a:gd name="T84" fmla="*/ 109 w 129"/>
                <a:gd name="T85" fmla="*/ 48 h 129"/>
                <a:gd name="T86" fmla="*/ 123 w 129"/>
                <a:gd name="T87" fmla="*/ 38 h 129"/>
                <a:gd name="T88" fmla="*/ 125 w 129"/>
                <a:gd name="T89" fmla="*/ 27 h 129"/>
                <a:gd name="T90" fmla="*/ 109 w 129"/>
                <a:gd name="T91" fmla="*/ 26 h 129"/>
                <a:gd name="T92" fmla="*/ 98 w 129"/>
                <a:gd name="T93" fmla="*/ 27 h 129"/>
                <a:gd name="T94" fmla="*/ 93 w 129"/>
                <a:gd name="T95" fmla="*/ 34 h 129"/>
                <a:gd name="T96" fmla="*/ 49 w 129"/>
                <a:gd name="T97" fmla="*/ 33 h 129"/>
                <a:gd name="T98" fmla="*/ 42 w 129"/>
                <a:gd name="T99" fmla="*/ 4 h 129"/>
                <a:gd name="T100" fmla="*/ 42 w 129"/>
                <a:gd name="T101" fmla="*/ 15 h 129"/>
                <a:gd name="T102" fmla="*/ 39 w 129"/>
                <a:gd name="T103" fmla="*/ 40 h 129"/>
                <a:gd name="T104" fmla="*/ 28 w 129"/>
                <a:gd name="T105" fmla="*/ 49 h 129"/>
                <a:gd name="T106" fmla="*/ 22 w 129"/>
                <a:gd name="T107" fmla="*/ 54 h 129"/>
                <a:gd name="T108" fmla="*/ 17 w 129"/>
                <a:gd name="T109" fmla="*/ 6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29">
                  <a:moveTo>
                    <a:pt x="35" y="129"/>
                  </a:moveTo>
                  <a:cubicBezTo>
                    <a:pt x="34" y="129"/>
                    <a:pt x="34" y="128"/>
                    <a:pt x="33" y="128"/>
                  </a:cubicBezTo>
                  <a:cubicBezTo>
                    <a:pt x="32" y="126"/>
                    <a:pt x="31" y="125"/>
                    <a:pt x="27" y="124"/>
                  </a:cubicBezTo>
                  <a:cubicBezTo>
                    <a:pt x="25" y="124"/>
                    <a:pt x="23" y="123"/>
                    <a:pt x="23" y="122"/>
                  </a:cubicBezTo>
                  <a:cubicBezTo>
                    <a:pt x="22" y="122"/>
                    <a:pt x="22" y="121"/>
                    <a:pt x="22" y="121"/>
                  </a:cubicBezTo>
                  <a:cubicBezTo>
                    <a:pt x="22" y="120"/>
                    <a:pt x="23" y="119"/>
                    <a:pt x="22" y="119"/>
                  </a:cubicBezTo>
                  <a:cubicBezTo>
                    <a:pt x="21" y="117"/>
                    <a:pt x="20" y="117"/>
                    <a:pt x="19" y="117"/>
                  </a:cubicBezTo>
                  <a:cubicBezTo>
                    <a:pt x="18" y="117"/>
                    <a:pt x="16" y="117"/>
                    <a:pt x="14" y="115"/>
                  </a:cubicBezTo>
                  <a:cubicBezTo>
                    <a:pt x="10" y="114"/>
                    <a:pt x="9" y="111"/>
                    <a:pt x="9" y="109"/>
                  </a:cubicBezTo>
                  <a:cubicBezTo>
                    <a:pt x="8" y="108"/>
                    <a:pt x="8" y="107"/>
                    <a:pt x="8" y="107"/>
                  </a:cubicBezTo>
                  <a:cubicBezTo>
                    <a:pt x="7" y="106"/>
                    <a:pt x="7" y="106"/>
                    <a:pt x="7" y="106"/>
                  </a:cubicBezTo>
                  <a:cubicBezTo>
                    <a:pt x="6" y="104"/>
                    <a:pt x="5" y="101"/>
                    <a:pt x="3" y="100"/>
                  </a:cubicBezTo>
                  <a:cubicBezTo>
                    <a:pt x="1" y="98"/>
                    <a:pt x="0" y="91"/>
                    <a:pt x="0" y="90"/>
                  </a:cubicBezTo>
                  <a:cubicBezTo>
                    <a:pt x="0" y="89"/>
                    <a:pt x="3" y="88"/>
                    <a:pt x="5" y="88"/>
                  </a:cubicBezTo>
                  <a:cubicBezTo>
                    <a:pt x="6" y="88"/>
                    <a:pt x="6" y="88"/>
                    <a:pt x="6" y="85"/>
                  </a:cubicBezTo>
                  <a:cubicBezTo>
                    <a:pt x="6" y="85"/>
                    <a:pt x="6" y="85"/>
                    <a:pt x="6" y="85"/>
                  </a:cubicBezTo>
                  <a:cubicBezTo>
                    <a:pt x="6" y="83"/>
                    <a:pt x="7" y="83"/>
                    <a:pt x="8" y="82"/>
                  </a:cubicBezTo>
                  <a:cubicBezTo>
                    <a:pt x="8" y="82"/>
                    <a:pt x="9" y="82"/>
                    <a:pt x="9" y="82"/>
                  </a:cubicBezTo>
                  <a:cubicBezTo>
                    <a:pt x="10" y="81"/>
                    <a:pt x="10" y="81"/>
                    <a:pt x="10" y="81"/>
                  </a:cubicBezTo>
                  <a:cubicBezTo>
                    <a:pt x="10" y="80"/>
                    <a:pt x="10" y="78"/>
                    <a:pt x="9" y="77"/>
                  </a:cubicBezTo>
                  <a:cubicBezTo>
                    <a:pt x="9" y="76"/>
                    <a:pt x="9" y="75"/>
                    <a:pt x="9" y="73"/>
                  </a:cubicBezTo>
                  <a:cubicBezTo>
                    <a:pt x="9" y="72"/>
                    <a:pt x="10" y="71"/>
                    <a:pt x="10" y="71"/>
                  </a:cubicBezTo>
                  <a:cubicBezTo>
                    <a:pt x="9" y="68"/>
                    <a:pt x="11" y="65"/>
                    <a:pt x="12" y="64"/>
                  </a:cubicBezTo>
                  <a:cubicBezTo>
                    <a:pt x="13" y="64"/>
                    <a:pt x="13" y="64"/>
                    <a:pt x="13" y="64"/>
                  </a:cubicBezTo>
                  <a:cubicBezTo>
                    <a:pt x="14" y="64"/>
                    <a:pt x="15" y="65"/>
                    <a:pt x="16" y="66"/>
                  </a:cubicBezTo>
                  <a:cubicBezTo>
                    <a:pt x="16" y="66"/>
                    <a:pt x="17" y="67"/>
                    <a:pt x="17" y="67"/>
                  </a:cubicBezTo>
                  <a:cubicBezTo>
                    <a:pt x="18" y="67"/>
                    <a:pt x="18" y="67"/>
                    <a:pt x="18" y="67"/>
                  </a:cubicBezTo>
                  <a:cubicBezTo>
                    <a:pt x="18" y="67"/>
                    <a:pt x="18" y="60"/>
                    <a:pt x="17" y="57"/>
                  </a:cubicBezTo>
                  <a:cubicBezTo>
                    <a:pt x="16" y="55"/>
                    <a:pt x="19" y="54"/>
                    <a:pt x="20" y="54"/>
                  </a:cubicBezTo>
                  <a:cubicBezTo>
                    <a:pt x="21" y="53"/>
                    <a:pt x="21" y="53"/>
                    <a:pt x="22" y="53"/>
                  </a:cubicBezTo>
                  <a:cubicBezTo>
                    <a:pt x="23" y="53"/>
                    <a:pt x="23" y="51"/>
                    <a:pt x="23" y="49"/>
                  </a:cubicBezTo>
                  <a:cubicBezTo>
                    <a:pt x="23" y="49"/>
                    <a:pt x="23" y="48"/>
                    <a:pt x="23" y="48"/>
                  </a:cubicBezTo>
                  <a:cubicBezTo>
                    <a:pt x="24" y="47"/>
                    <a:pt x="24" y="46"/>
                    <a:pt x="25" y="46"/>
                  </a:cubicBezTo>
                  <a:cubicBezTo>
                    <a:pt x="25" y="46"/>
                    <a:pt x="26" y="47"/>
                    <a:pt x="27" y="48"/>
                  </a:cubicBezTo>
                  <a:cubicBezTo>
                    <a:pt x="28" y="48"/>
                    <a:pt x="28" y="48"/>
                    <a:pt x="28" y="48"/>
                  </a:cubicBezTo>
                  <a:cubicBezTo>
                    <a:pt x="29" y="49"/>
                    <a:pt x="29" y="49"/>
                    <a:pt x="29" y="49"/>
                  </a:cubicBezTo>
                  <a:cubicBezTo>
                    <a:pt x="30" y="49"/>
                    <a:pt x="30" y="49"/>
                    <a:pt x="31" y="48"/>
                  </a:cubicBezTo>
                  <a:cubicBezTo>
                    <a:pt x="31" y="48"/>
                    <a:pt x="32" y="48"/>
                    <a:pt x="32" y="48"/>
                  </a:cubicBezTo>
                  <a:cubicBezTo>
                    <a:pt x="34" y="48"/>
                    <a:pt x="35" y="45"/>
                    <a:pt x="37" y="43"/>
                  </a:cubicBezTo>
                  <a:cubicBezTo>
                    <a:pt x="38" y="42"/>
                    <a:pt x="38" y="41"/>
                    <a:pt x="39" y="40"/>
                  </a:cubicBezTo>
                  <a:cubicBezTo>
                    <a:pt x="40" y="38"/>
                    <a:pt x="40" y="33"/>
                    <a:pt x="39" y="29"/>
                  </a:cubicBezTo>
                  <a:cubicBezTo>
                    <a:pt x="39" y="26"/>
                    <a:pt x="40" y="25"/>
                    <a:pt x="41" y="25"/>
                  </a:cubicBezTo>
                  <a:cubicBezTo>
                    <a:pt x="42" y="25"/>
                    <a:pt x="42" y="25"/>
                    <a:pt x="42" y="25"/>
                  </a:cubicBezTo>
                  <a:cubicBezTo>
                    <a:pt x="43" y="24"/>
                    <a:pt x="42" y="21"/>
                    <a:pt x="42" y="18"/>
                  </a:cubicBezTo>
                  <a:cubicBezTo>
                    <a:pt x="42" y="17"/>
                    <a:pt x="42" y="16"/>
                    <a:pt x="42" y="15"/>
                  </a:cubicBezTo>
                  <a:cubicBezTo>
                    <a:pt x="42" y="13"/>
                    <a:pt x="42" y="13"/>
                    <a:pt x="43" y="13"/>
                  </a:cubicBezTo>
                  <a:cubicBezTo>
                    <a:pt x="43" y="12"/>
                    <a:pt x="43" y="12"/>
                    <a:pt x="43" y="12"/>
                  </a:cubicBezTo>
                  <a:cubicBezTo>
                    <a:pt x="44" y="12"/>
                    <a:pt x="43" y="11"/>
                    <a:pt x="43" y="9"/>
                  </a:cubicBezTo>
                  <a:cubicBezTo>
                    <a:pt x="43" y="9"/>
                    <a:pt x="42" y="8"/>
                    <a:pt x="42" y="7"/>
                  </a:cubicBezTo>
                  <a:cubicBezTo>
                    <a:pt x="42" y="6"/>
                    <a:pt x="42" y="5"/>
                    <a:pt x="42" y="4"/>
                  </a:cubicBezTo>
                  <a:cubicBezTo>
                    <a:pt x="41" y="3"/>
                    <a:pt x="41" y="2"/>
                    <a:pt x="41" y="1"/>
                  </a:cubicBezTo>
                  <a:cubicBezTo>
                    <a:pt x="41" y="1"/>
                    <a:pt x="41" y="1"/>
                    <a:pt x="41" y="1"/>
                  </a:cubicBezTo>
                  <a:cubicBezTo>
                    <a:pt x="42" y="0"/>
                    <a:pt x="42" y="0"/>
                    <a:pt x="43" y="0"/>
                  </a:cubicBezTo>
                  <a:cubicBezTo>
                    <a:pt x="44" y="0"/>
                    <a:pt x="44" y="0"/>
                    <a:pt x="44" y="0"/>
                  </a:cubicBezTo>
                  <a:cubicBezTo>
                    <a:pt x="44" y="0"/>
                    <a:pt x="44" y="0"/>
                    <a:pt x="44" y="0"/>
                  </a:cubicBezTo>
                  <a:cubicBezTo>
                    <a:pt x="50" y="32"/>
                    <a:pt x="50" y="32"/>
                    <a:pt x="50" y="32"/>
                  </a:cubicBezTo>
                  <a:cubicBezTo>
                    <a:pt x="78" y="27"/>
                    <a:pt x="78" y="27"/>
                    <a:pt x="78" y="27"/>
                  </a:cubicBezTo>
                  <a:cubicBezTo>
                    <a:pt x="81" y="44"/>
                    <a:pt x="81" y="44"/>
                    <a:pt x="81" y="44"/>
                  </a:cubicBezTo>
                  <a:cubicBezTo>
                    <a:pt x="90" y="34"/>
                    <a:pt x="90" y="34"/>
                    <a:pt x="90" y="34"/>
                  </a:cubicBezTo>
                  <a:cubicBezTo>
                    <a:pt x="90" y="34"/>
                    <a:pt x="90" y="34"/>
                    <a:pt x="90" y="34"/>
                  </a:cubicBezTo>
                  <a:cubicBezTo>
                    <a:pt x="90" y="34"/>
                    <a:pt x="92" y="33"/>
                    <a:pt x="93" y="33"/>
                  </a:cubicBezTo>
                  <a:cubicBezTo>
                    <a:pt x="94" y="33"/>
                    <a:pt x="94" y="34"/>
                    <a:pt x="94" y="34"/>
                  </a:cubicBezTo>
                  <a:cubicBezTo>
                    <a:pt x="94" y="34"/>
                    <a:pt x="94" y="34"/>
                    <a:pt x="94" y="34"/>
                  </a:cubicBezTo>
                  <a:cubicBezTo>
                    <a:pt x="95" y="33"/>
                    <a:pt x="95" y="33"/>
                    <a:pt x="95" y="33"/>
                  </a:cubicBezTo>
                  <a:cubicBezTo>
                    <a:pt x="95" y="33"/>
                    <a:pt x="95" y="33"/>
                    <a:pt x="95" y="33"/>
                  </a:cubicBezTo>
                  <a:cubicBezTo>
                    <a:pt x="95" y="33"/>
                    <a:pt x="95" y="32"/>
                    <a:pt x="95" y="32"/>
                  </a:cubicBezTo>
                  <a:cubicBezTo>
                    <a:pt x="97" y="28"/>
                    <a:pt x="97" y="26"/>
                    <a:pt x="98" y="26"/>
                  </a:cubicBezTo>
                  <a:cubicBezTo>
                    <a:pt x="99" y="27"/>
                    <a:pt x="99" y="27"/>
                    <a:pt x="99" y="27"/>
                  </a:cubicBezTo>
                  <a:cubicBezTo>
                    <a:pt x="99" y="27"/>
                    <a:pt x="99" y="27"/>
                    <a:pt x="99" y="27"/>
                  </a:cubicBezTo>
                  <a:cubicBezTo>
                    <a:pt x="100" y="28"/>
                    <a:pt x="100" y="29"/>
                    <a:pt x="102" y="29"/>
                  </a:cubicBezTo>
                  <a:cubicBezTo>
                    <a:pt x="104" y="30"/>
                    <a:pt x="105" y="29"/>
                    <a:pt x="105" y="27"/>
                  </a:cubicBezTo>
                  <a:cubicBezTo>
                    <a:pt x="106" y="27"/>
                    <a:pt x="106" y="26"/>
                    <a:pt x="107" y="26"/>
                  </a:cubicBezTo>
                  <a:cubicBezTo>
                    <a:pt x="108" y="26"/>
                    <a:pt x="108" y="25"/>
                    <a:pt x="109" y="25"/>
                  </a:cubicBezTo>
                  <a:cubicBezTo>
                    <a:pt x="110" y="25"/>
                    <a:pt x="111" y="24"/>
                    <a:pt x="111" y="24"/>
                  </a:cubicBezTo>
                  <a:cubicBezTo>
                    <a:pt x="112" y="23"/>
                    <a:pt x="113" y="22"/>
                    <a:pt x="115" y="22"/>
                  </a:cubicBezTo>
                  <a:cubicBezTo>
                    <a:pt x="115" y="22"/>
                    <a:pt x="116" y="22"/>
                    <a:pt x="116" y="22"/>
                  </a:cubicBezTo>
                  <a:cubicBezTo>
                    <a:pt x="117" y="23"/>
                    <a:pt x="119" y="23"/>
                    <a:pt x="121" y="23"/>
                  </a:cubicBezTo>
                  <a:cubicBezTo>
                    <a:pt x="123" y="23"/>
                    <a:pt x="125" y="25"/>
                    <a:pt x="125" y="26"/>
                  </a:cubicBezTo>
                  <a:cubicBezTo>
                    <a:pt x="126" y="28"/>
                    <a:pt x="128" y="31"/>
                    <a:pt x="128" y="32"/>
                  </a:cubicBezTo>
                  <a:cubicBezTo>
                    <a:pt x="129" y="32"/>
                    <a:pt x="129" y="32"/>
                    <a:pt x="129" y="32"/>
                  </a:cubicBezTo>
                  <a:cubicBezTo>
                    <a:pt x="129" y="32"/>
                    <a:pt x="129" y="32"/>
                    <a:pt x="129" y="32"/>
                  </a:cubicBezTo>
                  <a:cubicBezTo>
                    <a:pt x="129" y="32"/>
                    <a:pt x="129" y="32"/>
                    <a:pt x="129" y="32"/>
                  </a:cubicBezTo>
                  <a:cubicBezTo>
                    <a:pt x="128" y="36"/>
                    <a:pt x="125" y="39"/>
                    <a:pt x="123" y="38"/>
                  </a:cubicBezTo>
                  <a:cubicBezTo>
                    <a:pt x="121" y="38"/>
                    <a:pt x="118" y="35"/>
                    <a:pt x="115" y="33"/>
                  </a:cubicBezTo>
                  <a:cubicBezTo>
                    <a:pt x="114" y="33"/>
                    <a:pt x="113" y="32"/>
                    <a:pt x="113" y="32"/>
                  </a:cubicBezTo>
                  <a:cubicBezTo>
                    <a:pt x="112" y="31"/>
                    <a:pt x="112" y="31"/>
                    <a:pt x="112" y="32"/>
                  </a:cubicBezTo>
                  <a:cubicBezTo>
                    <a:pt x="111" y="33"/>
                    <a:pt x="110" y="35"/>
                    <a:pt x="110" y="37"/>
                  </a:cubicBezTo>
                  <a:cubicBezTo>
                    <a:pt x="111" y="41"/>
                    <a:pt x="110" y="44"/>
                    <a:pt x="109" y="48"/>
                  </a:cubicBezTo>
                  <a:cubicBezTo>
                    <a:pt x="108" y="51"/>
                    <a:pt x="108" y="52"/>
                    <a:pt x="107" y="52"/>
                  </a:cubicBezTo>
                  <a:cubicBezTo>
                    <a:pt x="106" y="52"/>
                    <a:pt x="106" y="52"/>
                    <a:pt x="105" y="52"/>
                  </a:cubicBezTo>
                  <a:cubicBezTo>
                    <a:pt x="103" y="52"/>
                    <a:pt x="103" y="54"/>
                    <a:pt x="103" y="55"/>
                  </a:cubicBezTo>
                  <a:cubicBezTo>
                    <a:pt x="103" y="56"/>
                    <a:pt x="103" y="57"/>
                    <a:pt x="103" y="57"/>
                  </a:cubicBezTo>
                  <a:cubicBezTo>
                    <a:pt x="102" y="59"/>
                    <a:pt x="101" y="59"/>
                    <a:pt x="101" y="59"/>
                  </a:cubicBezTo>
                  <a:cubicBezTo>
                    <a:pt x="100" y="59"/>
                    <a:pt x="100" y="59"/>
                    <a:pt x="99" y="59"/>
                  </a:cubicBezTo>
                  <a:cubicBezTo>
                    <a:pt x="98" y="59"/>
                    <a:pt x="97" y="58"/>
                    <a:pt x="97" y="58"/>
                  </a:cubicBezTo>
                  <a:cubicBezTo>
                    <a:pt x="96" y="58"/>
                    <a:pt x="96" y="59"/>
                    <a:pt x="96" y="59"/>
                  </a:cubicBezTo>
                  <a:cubicBezTo>
                    <a:pt x="96" y="59"/>
                    <a:pt x="96" y="60"/>
                    <a:pt x="96" y="60"/>
                  </a:cubicBezTo>
                  <a:cubicBezTo>
                    <a:pt x="96" y="61"/>
                    <a:pt x="97" y="62"/>
                    <a:pt x="97" y="63"/>
                  </a:cubicBezTo>
                  <a:cubicBezTo>
                    <a:pt x="97" y="64"/>
                    <a:pt x="97" y="65"/>
                    <a:pt x="96" y="65"/>
                  </a:cubicBezTo>
                  <a:cubicBezTo>
                    <a:pt x="95" y="65"/>
                    <a:pt x="95" y="65"/>
                    <a:pt x="94" y="65"/>
                  </a:cubicBezTo>
                  <a:cubicBezTo>
                    <a:pt x="94" y="64"/>
                    <a:pt x="94" y="65"/>
                    <a:pt x="93" y="65"/>
                  </a:cubicBezTo>
                  <a:cubicBezTo>
                    <a:pt x="92" y="66"/>
                    <a:pt x="92" y="68"/>
                    <a:pt x="92" y="69"/>
                  </a:cubicBezTo>
                  <a:cubicBezTo>
                    <a:pt x="92" y="69"/>
                    <a:pt x="92" y="69"/>
                    <a:pt x="92" y="69"/>
                  </a:cubicBezTo>
                  <a:cubicBezTo>
                    <a:pt x="92" y="70"/>
                    <a:pt x="92" y="71"/>
                    <a:pt x="91" y="72"/>
                  </a:cubicBezTo>
                  <a:cubicBezTo>
                    <a:pt x="90" y="73"/>
                    <a:pt x="90" y="73"/>
                    <a:pt x="90" y="73"/>
                  </a:cubicBezTo>
                  <a:cubicBezTo>
                    <a:pt x="89" y="73"/>
                    <a:pt x="87" y="71"/>
                    <a:pt x="86" y="69"/>
                  </a:cubicBezTo>
                  <a:cubicBezTo>
                    <a:pt x="86" y="69"/>
                    <a:pt x="86" y="69"/>
                    <a:pt x="86" y="69"/>
                  </a:cubicBezTo>
                  <a:cubicBezTo>
                    <a:pt x="84" y="68"/>
                    <a:pt x="84" y="69"/>
                    <a:pt x="82" y="70"/>
                  </a:cubicBezTo>
                  <a:cubicBezTo>
                    <a:pt x="82" y="70"/>
                    <a:pt x="81" y="70"/>
                    <a:pt x="80" y="71"/>
                  </a:cubicBezTo>
                  <a:cubicBezTo>
                    <a:pt x="78" y="72"/>
                    <a:pt x="78" y="73"/>
                    <a:pt x="78" y="76"/>
                  </a:cubicBezTo>
                  <a:cubicBezTo>
                    <a:pt x="78" y="77"/>
                    <a:pt x="78" y="79"/>
                    <a:pt x="78" y="81"/>
                  </a:cubicBezTo>
                  <a:cubicBezTo>
                    <a:pt x="77" y="83"/>
                    <a:pt x="77" y="84"/>
                    <a:pt x="77" y="85"/>
                  </a:cubicBezTo>
                  <a:cubicBezTo>
                    <a:pt x="76" y="85"/>
                    <a:pt x="76" y="86"/>
                    <a:pt x="76" y="87"/>
                  </a:cubicBezTo>
                  <a:cubicBezTo>
                    <a:pt x="75" y="90"/>
                    <a:pt x="75" y="90"/>
                    <a:pt x="74" y="92"/>
                  </a:cubicBezTo>
                  <a:cubicBezTo>
                    <a:pt x="74" y="92"/>
                    <a:pt x="73" y="93"/>
                    <a:pt x="73" y="93"/>
                  </a:cubicBezTo>
                  <a:cubicBezTo>
                    <a:pt x="72" y="95"/>
                    <a:pt x="71" y="96"/>
                    <a:pt x="71" y="97"/>
                  </a:cubicBezTo>
                  <a:cubicBezTo>
                    <a:pt x="70" y="98"/>
                    <a:pt x="70" y="100"/>
                    <a:pt x="68" y="102"/>
                  </a:cubicBezTo>
                  <a:cubicBezTo>
                    <a:pt x="68" y="103"/>
                    <a:pt x="67" y="104"/>
                    <a:pt x="68" y="104"/>
                  </a:cubicBezTo>
                  <a:cubicBezTo>
                    <a:pt x="68" y="104"/>
                    <a:pt x="68" y="104"/>
                    <a:pt x="69" y="104"/>
                  </a:cubicBezTo>
                  <a:cubicBezTo>
                    <a:pt x="69" y="104"/>
                    <a:pt x="70" y="104"/>
                    <a:pt x="71" y="105"/>
                  </a:cubicBezTo>
                  <a:cubicBezTo>
                    <a:pt x="73" y="105"/>
                    <a:pt x="73" y="106"/>
                    <a:pt x="73" y="106"/>
                  </a:cubicBezTo>
                  <a:cubicBezTo>
                    <a:pt x="73" y="107"/>
                    <a:pt x="71" y="107"/>
                    <a:pt x="70" y="107"/>
                  </a:cubicBezTo>
                  <a:cubicBezTo>
                    <a:pt x="70" y="107"/>
                    <a:pt x="69" y="108"/>
                    <a:pt x="69" y="110"/>
                  </a:cubicBezTo>
                  <a:cubicBezTo>
                    <a:pt x="68" y="111"/>
                    <a:pt x="67" y="113"/>
                    <a:pt x="66" y="113"/>
                  </a:cubicBezTo>
                  <a:cubicBezTo>
                    <a:pt x="65" y="114"/>
                    <a:pt x="65" y="114"/>
                    <a:pt x="64" y="114"/>
                  </a:cubicBezTo>
                  <a:cubicBezTo>
                    <a:pt x="64" y="114"/>
                    <a:pt x="63" y="114"/>
                    <a:pt x="63" y="114"/>
                  </a:cubicBezTo>
                  <a:cubicBezTo>
                    <a:pt x="63" y="114"/>
                    <a:pt x="63" y="114"/>
                    <a:pt x="63" y="114"/>
                  </a:cubicBezTo>
                  <a:cubicBezTo>
                    <a:pt x="63" y="114"/>
                    <a:pt x="63" y="114"/>
                    <a:pt x="63" y="114"/>
                  </a:cubicBezTo>
                  <a:cubicBezTo>
                    <a:pt x="63" y="116"/>
                    <a:pt x="60" y="117"/>
                    <a:pt x="54" y="118"/>
                  </a:cubicBezTo>
                  <a:cubicBezTo>
                    <a:pt x="54" y="118"/>
                    <a:pt x="54" y="118"/>
                    <a:pt x="54" y="118"/>
                  </a:cubicBezTo>
                  <a:cubicBezTo>
                    <a:pt x="52" y="118"/>
                    <a:pt x="51" y="119"/>
                    <a:pt x="51" y="119"/>
                  </a:cubicBezTo>
                  <a:cubicBezTo>
                    <a:pt x="52" y="119"/>
                    <a:pt x="52" y="119"/>
                    <a:pt x="52" y="119"/>
                  </a:cubicBezTo>
                  <a:cubicBezTo>
                    <a:pt x="52" y="120"/>
                    <a:pt x="52" y="120"/>
                    <a:pt x="52" y="121"/>
                  </a:cubicBezTo>
                  <a:cubicBezTo>
                    <a:pt x="51" y="122"/>
                    <a:pt x="47" y="124"/>
                    <a:pt x="44" y="124"/>
                  </a:cubicBezTo>
                  <a:cubicBezTo>
                    <a:pt x="43" y="124"/>
                    <a:pt x="42" y="124"/>
                    <a:pt x="41" y="123"/>
                  </a:cubicBezTo>
                  <a:cubicBezTo>
                    <a:pt x="40" y="123"/>
                    <a:pt x="39" y="123"/>
                    <a:pt x="39" y="123"/>
                  </a:cubicBezTo>
                  <a:cubicBezTo>
                    <a:pt x="38" y="123"/>
                    <a:pt x="38" y="123"/>
                    <a:pt x="38" y="124"/>
                  </a:cubicBezTo>
                  <a:cubicBezTo>
                    <a:pt x="38" y="125"/>
                    <a:pt x="38" y="126"/>
                    <a:pt x="37" y="127"/>
                  </a:cubicBezTo>
                  <a:cubicBezTo>
                    <a:pt x="36" y="128"/>
                    <a:pt x="36" y="129"/>
                    <a:pt x="35" y="129"/>
                  </a:cubicBezTo>
                  <a:close/>
                  <a:moveTo>
                    <a:pt x="13" y="65"/>
                  </a:moveTo>
                  <a:cubicBezTo>
                    <a:pt x="13" y="65"/>
                    <a:pt x="13" y="65"/>
                    <a:pt x="13" y="65"/>
                  </a:cubicBezTo>
                  <a:cubicBezTo>
                    <a:pt x="12" y="66"/>
                    <a:pt x="10" y="68"/>
                    <a:pt x="10" y="70"/>
                  </a:cubicBezTo>
                  <a:cubicBezTo>
                    <a:pt x="10" y="71"/>
                    <a:pt x="10" y="72"/>
                    <a:pt x="10" y="73"/>
                  </a:cubicBezTo>
                  <a:cubicBezTo>
                    <a:pt x="9" y="75"/>
                    <a:pt x="9" y="76"/>
                    <a:pt x="10" y="77"/>
                  </a:cubicBezTo>
                  <a:cubicBezTo>
                    <a:pt x="10" y="78"/>
                    <a:pt x="11" y="80"/>
                    <a:pt x="10" y="82"/>
                  </a:cubicBezTo>
                  <a:cubicBezTo>
                    <a:pt x="10" y="82"/>
                    <a:pt x="10" y="82"/>
                    <a:pt x="9" y="83"/>
                  </a:cubicBezTo>
                  <a:cubicBezTo>
                    <a:pt x="9" y="83"/>
                    <a:pt x="9" y="83"/>
                    <a:pt x="8" y="83"/>
                  </a:cubicBezTo>
                  <a:cubicBezTo>
                    <a:pt x="7" y="83"/>
                    <a:pt x="7" y="83"/>
                    <a:pt x="7" y="85"/>
                  </a:cubicBezTo>
                  <a:cubicBezTo>
                    <a:pt x="7" y="85"/>
                    <a:pt x="7" y="85"/>
                    <a:pt x="7" y="85"/>
                  </a:cubicBezTo>
                  <a:cubicBezTo>
                    <a:pt x="7" y="88"/>
                    <a:pt x="7" y="88"/>
                    <a:pt x="5" y="89"/>
                  </a:cubicBezTo>
                  <a:cubicBezTo>
                    <a:pt x="2" y="89"/>
                    <a:pt x="1" y="90"/>
                    <a:pt x="0" y="90"/>
                  </a:cubicBezTo>
                  <a:cubicBezTo>
                    <a:pt x="0" y="91"/>
                    <a:pt x="1" y="98"/>
                    <a:pt x="3" y="100"/>
                  </a:cubicBezTo>
                  <a:cubicBezTo>
                    <a:pt x="5" y="101"/>
                    <a:pt x="6" y="103"/>
                    <a:pt x="8" y="106"/>
                  </a:cubicBezTo>
                  <a:cubicBezTo>
                    <a:pt x="8" y="106"/>
                    <a:pt x="8" y="106"/>
                    <a:pt x="8" y="106"/>
                  </a:cubicBezTo>
                  <a:cubicBezTo>
                    <a:pt x="8" y="107"/>
                    <a:pt x="9" y="108"/>
                    <a:pt x="9" y="109"/>
                  </a:cubicBezTo>
                  <a:cubicBezTo>
                    <a:pt x="10" y="111"/>
                    <a:pt x="11" y="113"/>
                    <a:pt x="14" y="115"/>
                  </a:cubicBezTo>
                  <a:cubicBezTo>
                    <a:pt x="16" y="116"/>
                    <a:pt x="18" y="116"/>
                    <a:pt x="19" y="116"/>
                  </a:cubicBezTo>
                  <a:cubicBezTo>
                    <a:pt x="21" y="117"/>
                    <a:pt x="22" y="117"/>
                    <a:pt x="23" y="118"/>
                  </a:cubicBezTo>
                  <a:cubicBezTo>
                    <a:pt x="23" y="119"/>
                    <a:pt x="23" y="120"/>
                    <a:pt x="23" y="121"/>
                  </a:cubicBezTo>
                  <a:cubicBezTo>
                    <a:pt x="23" y="121"/>
                    <a:pt x="23" y="122"/>
                    <a:pt x="23" y="122"/>
                  </a:cubicBezTo>
                  <a:cubicBezTo>
                    <a:pt x="24" y="123"/>
                    <a:pt x="25" y="123"/>
                    <a:pt x="27" y="123"/>
                  </a:cubicBezTo>
                  <a:cubicBezTo>
                    <a:pt x="31" y="124"/>
                    <a:pt x="33" y="126"/>
                    <a:pt x="34" y="127"/>
                  </a:cubicBezTo>
                  <a:cubicBezTo>
                    <a:pt x="34" y="128"/>
                    <a:pt x="35" y="128"/>
                    <a:pt x="35" y="128"/>
                  </a:cubicBezTo>
                  <a:cubicBezTo>
                    <a:pt x="35" y="128"/>
                    <a:pt x="36" y="128"/>
                    <a:pt x="36" y="127"/>
                  </a:cubicBezTo>
                  <a:cubicBezTo>
                    <a:pt x="37" y="126"/>
                    <a:pt x="37" y="125"/>
                    <a:pt x="38" y="124"/>
                  </a:cubicBezTo>
                  <a:cubicBezTo>
                    <a:pt x="38" y="123"/>
                    <a:pt x="38" y="122"/>
                    <a:pt x="39" y="122"/>
                  </a:cubicBezTo>
                  <a:cubicBezTo>
                    <a:pt x="39" y="122"/>
                    <a:pt x="40" y="123"/>
                    <a:pt x="41" y="123"/>
                  </a:cubicBezTo>
                  <a:cubicBezTo>
                    <a:pt x="42" y="123"/>
                    <a:pt x="43" y="123"/>
                    <a:pt x="44" y="123"/>
                  </a:cubicBezTo>
                  <a:cubicBezTo>
                    <a:pt x="47" y="123"/>
                    <a:pt x="51" y="121"/>
                    <a:pt x="51" y="120"/>
                  </a:cubicBezTo>
                  <a:cubicBezTo>
                    <a:pt x="52" y="120"/>
                    <a:pt x="52" y="120"/>
                    <a:pt x="51" y="120"/>
                  </a:cubicBezTo>
                  <a:cubicBezTo>
                    <a:pt x="51" y="119"/>
                    <a:pt x="51" y="119"/>
                    <a:pt x="51" y="119"/>
                  </a:cubicBezTo>
                  <a:cubicBezTo>
                    <a:pt x="51" y="118"/>
                    <a:pt x="52" y="118"/>
                    <a:pt x="54" y="117"/>
                  </a:cubicBezTo>
                  <a:cubicBezTo>
                    <a:pt x="54" y="117"/>
                    <a:pt x="54" y="117"/>
                    <a:pt x="54" y="117"/>
                  </a:cubicBezTo>
                  <a:cubicBezTo>
                    <a:pt x="59" y="116"/>
                    <a:pt x="63" y="115"/>
                    <a:pt x="62" y="114"/>
                  </a:cubicBezTo>
                  <a:cubicBezTo>
                    <a:pt x="62" y="113"/>
                    <a:pt x="62" y="113"/>
                    <a:pt x="62" y="113"/>
                  </a:cubicBezTo>
                  <a:cubicBezTo>
                    <a:pt x="62" y="113"/>
                    <a:pt x="63" y="113"/>
                    <a:pt x="63" y="113"/>
                  </a:cubicBezTo>
                  <a:cubicBezTo>
                    <a:pt x="63" y="113"/>
                    <a:pt x="64" y="113"/>
                    <a:pt x="64" y="113"/>
                  </a:cubicBezTo>
                  <a:cubicBezTo>
                    <a:pt x="65" y="113"/>
                    <a:pt x="65" y="113"/>
                    <a:pt x="66" y="113"/>
                  </a:cubicBezTo>
                  <a:cubicBezTo>
                    <a:pt x="67" y="112"/>
                    <a:pt x="68" y="111"/>
                    <a:pt x="68" y="109"/>
                  </a:cubicBezTo>
                  <a:cubicBezTo>
                    <a:pt x="69" y="108"/>
                    <a:pt x="69" y="107"/>
                    <a:pt x="70" y="107"/>
                  </a:cubicBezTo>
                  <a:cubicBezTo>
                    <a:pt x="71" y="107"/>
                    <a:pt x="72" y="106"/>
                    <a:pt x="72" y="106"/>
                  </a:cubicBezTo>
                  <a:cubicBezTo>
                    <a:pt x="72" y="106"/>
                    <a:pt x="72" y="106"/>
                    <a:pt x="71" y="105"/>
                  </a:cubicBezTo>
                  <a:cubicBezTo>
                    <a:pt x="70" y="105"/>
                    <a:pt x="69" y="105"/>
                    <a:pt x="69" y="105"/>
                  </a:cubicBezTo>
                  <a:cubicBezTo>
                    <a:pt x="68" y="104"/>
                    <a:pt x="67" y="104"/>
                    <a:pt x="67" y="104"/>
                  </a:cubicBezTo>
                  <a:cubicBezTo>
                    <a:pt x="67" y="104"/>
                    <a:pt x="67" y="103"/>
                    <a:pt x="68" y="101"/>
                  </a:cubicBezTo>
                  <a:cubicBezTo>
                    <a:pt x="69" y="100"/>
                    <a:pt x="70" y="98"/>
                    <a:pt x="70" y="97"/>
                  </a:cubicBezTo>
                  <a:cubicBezTo>
                    <a:pt x="71" y="96"/>
                    <a:pt x="71" y="94"/>
                    <a:pt x="72" y="93"/>
                  </a:cubicBezTo>
                  <a:cubicBezTo>
                    <a:pt x="73" y="92"/>
                    <a:pt x="73" y="92"/>
                    <a:pt x="73" y="92"/>
                  </a:cubicBezTo>
                  <a:cubicBezTo>
                    <a:pt x="75" y="90"/>
                    <a:pt x="75" y="90"/>
                    <a:pt x="75" y="87"/>
                  </a:cubicBezTo>
                  <a:cubicBezTo>
                    <a:pt x="75" y="85"/>
                    <a:pt x="76" y="85"/>
                    <a:pt x="76" y="84"/>
                  </a:cubicBezTo>
                  <a:cubicBezTo>
                    <a:pt x="76" y="84"/>
                    <a:pt x="77" y="83"/>
                    <a:pt x="77" y="80"/>
                  </a:cubicBezTo>
                  <a:cubicBezTo>
                    <a:pt x="78" y="79"/>
                    <a:pt x="78" y="77"/>
                    <a:pt x="78" y="76"/>
                  </a:cubicBezTo>
                  <a:cubicBezTo>
                    <a:pt x="78" y="73"/>
                    <a:pt x="78" y="72"/>
                    <a:pt x="80" y="70"/>
                  </a:cubicBezTo>
                  <a:cubicBezTo>
                    <a:pt x="81" y="70"/>
                    <a:pt x="81" y="70"/>
                    <a:pt x="82" y="69"/>
                  </a:cubicBezTo>
                  <a:cubicBezTo>
                    <a:pt x="83" y="69"/>
                    <a:pt x="84" y="68"/>
                    <a:pt x="84" y="68"/>
                  </a:cubicBezTo>
                  <a:cubicBezTo>
                    <a:pt x="85" y="68"/>
                    <a:pt x="85" y="68"/>
                    <a:pt x="86" y="69"/>
                  </a:cubicBezTo>
                  <a:cubicBezTo>
                    <a:pt x="86" y="69"/>
                    <a:pt x="86" y="69"/>
                    <a:pt x="86" y="69"/>
                  </a:cubicBezTo>
                  <a:cubicBezTo>
                    <a:pt x="88" y="70"/>
                    <a:pt x="90" y="72"/>
                    <a:pt x="90" y="72"/>
                  </a:cubicBezTo>
                  <a:cubicBezTo>
                    <a:pt x="91" y="72"/>
                    <a:pt x="91" y="72"/>
                    <a:pt x="91" y="72"/>
                  </a:cubicBezTo>
                  <a:cubicBezTo>
                    <a:pt x="91" y="71"/>
                    <a:pt x="91" y="70"/>
                    <a:pt x="91" y="69"/>
                  </a:cubicBezTo>
                  <a:cubicBezTo>
                    <a:pt x="91" y="69"/>
                    <a:pt x="91" y="69"/>
                    <a:pt x="91" y="69"/>
                  </a:cubicBezTo>
                  <a:cubicBezTo>
                    <a:pt x="91" y="68"/>
                    <a:pt x="92" y="66"/>
                    <a:pt x="93" y="65"/>
                  </a:cubicBezTo>
                  <a:cubicBezTo>
                    <a:pt x="93" y="64"/>
                    <a:pt x="94" y="64"/>
                    <a:pt x="95" y="64"/>
                  </a:cubicBezTo>
                  <a:cubicBezTo>
                    <a:pt x="95" y="65"/>
                    <a:pt x="96" y="65"/>
                    <a:pt x="96" y="65"/>
                  </a:cubicBezTo>
                  <a:cubicBezTo>
                    <a:pt x="96" y="65"/>
                    <a:pt x="96" y="65"/>
                    <a:pt x="96" y="63"/>
                  </a:cubicBezTo>
                  <a:cubicBezTo>
                    <a:pt x="96" y="62"/>
                    <a:pt x="96" y="61"/>
                    <a:pt x="96" y="60"/>
                  </a:cubicBezTo>
                  <a:cubicBezTo>
                    <a:pt x="95" y="60"/>
                    <a:pt x="95" y="59"/>
                    <a:pt x="95" y="58"/>
                  </a:cubicBezTo>
                  <a:cubicBezTo>
                    <a:pt x="96" y="58"/>
                    <a:pt x="96" y="58"/>
                    <a:pt x="97" y="58"/>
                  </a:cubicBezTo>
                  <a:cubicBezTo>
                    <a:pt x="97" y="58"/>
                    <a:pt x="98" y="58"/>
                    <a:pt x="99" y="58"/>
                  </a:cubicBezTo>
                  <a:cubicBezTo>
                    <a:pt x="100" y="58"/>
                    <a:pt x="100" y="58"/>
                    <a:pt x="101" y="58"/>
                  </a:cubicBezTo>
                  <a:cubicBezTo>
                    <a:pt x="102" y="58"/>
                    <a:pt x="102" y="58"/>
                    <a:pt x="102" y="57"/>
                  </a:cubicBezTo>
                  <a:cubicBezTo>
                    <a:pt x="102" y="57"/>
                    <a:pt x="103" y="56"/>
                    <a:pt x="103" y="55"/>
                  </a:cubicBezTo>
                  <a:cubicBezTo>
                    <a:pt x="103" y="54"/>
                    <a:pt x="103" y="52"/>
                    <a:pt x="105" y="51"/>
                  </a:cubicBezTo>
                  <a:cubicBezTo>
                    <a:pt x="106" y="51"/>
                    <a:pt x="106" y="51"/>
                    <a:pt x="107" y="51"/>
                  </a:cubicBezTo>
                  <a:cubicBezTo>
                    <a:pt x="108" y="51"/>
                    <a:pt x="108" y="51"/>
                    <a:pt x="109" y="48"/>
                  </a:cubicBezTo>
                  <a:cubicBezTo>
                    <a:pt x="110" y="43"/>
                    <a:pt x="110" y="39"/>
                    <a:pt x="110" y="37"/>
                  </a:cubicBezTo>
                  <a:cubicBezTo>
                    <a:pt x="110" y="35"/>
                    <a:pt x="110" y="32"/>
                    <a:pt x="111" y="31"/>
                  </a:cubicBezTo>
                  <a:cubicBezTo>
                    <a:pt x="112" y="31"/>
                    <a:pt x="112" y="31"/>
                    <a:pt x="113" y="31"/>
                  </a:cubicBezTo>
                  <a:cubicBezTo>
                    <a:pt x="114" y="31"/>
                    <a:pt x="115" y="32"/>
                    <a:pt x="116" y="33"/>
                  </a:cubicBezTo>
                  <a:cubicBezTo>
                    <a:pt x="118" y="35"/>
                    <a:pt x="121" y="37"/>
                    <a:pt x="123" y="38"/>
                  </a:cubicBezTo>
                  <a:cubicBezTo>
                    <a:pt x="124" y="38"/>
                    <a:pt x="124" y="38"/>
                    <a:pt x="124" y="38"/>
                  </a:cubicBezTo>
                  <a:cubicBezTo>
                    <a:pt x="125" y="38"/>
                    <a:pt x="127" y="36"/>
                    <a:pt x="128" y="32"/>
                  </a:cubicBezTo>
                  <a:cubicBezTo>
                    <a:pt x="128" y="33"/>
                    <a:pt x="128" y="33"/>
                    <a:pt x="128" y="33"/>
                  </a:cubicBezTo>
                  <a:cubicBezTo>
                    <a:pt x="128" y="32"/>
                    <a:pt x="128" y="32"/>
                    <a:pt x="128" y="32"/>
                  </a:cubicBezTo>
                  <a:cubicBezTo>
                    <a:pt x="128" y="32"/>
                    <a:pt x="125" y="28"/>
                    <a:pt x="125" y="27"/>
                  </a:cubicBezTo>
                  <a:cubicBezTo>
                    <a:pt x="124" y="25"/>
                    <a:pt x="123" y="24"/>
                    <a:pt x="121" y="24"/>
                  </a:cubicBezTo>
                  <a:cubicBezTo>
                    <a:pt x="119" y="24"/>
                    <a:pt x="117" y="24"/>
                    <a:pt x="116" y="23"/>
                  </a:cubicBezTo>
                  <a:cubicBezTo>
                    <a:pt x="115" y="23"/>
                    <a:pt x="115" y="23"/>
                    <a:pt x="115" y="23"/>
                  </a:cubicBezTo>
                  <a:cubicBezTo>
                    <a:pt x="114" y="23"/>
                    <a:pt x="112" y="24"/>
                    <a:pt x="112" y="24"/>
                  </a:cubicBezTo>
                  <a:cubicBezTo>
                    <a:pt x="111" y="25"/>
                    <a:pt x="110" y="25"/>
                    <a:pt x="109" y="26"/>
                  </a:cubicBezTo>
                  <a:cubicBezTo>
                    <a:pt x="108" y="26"/>
                    <a:pt x="108" y="26"/>
                    <a:pt x="107" y="26"/>
                  </a:cubicBezTo>
                  <a:cubicBezTo>
                    <a:pt x="107" y="27"/>
                    <a:pt x="106" y="27"/>
                    <a:pt x="106" y="28"/>
                  </a:cubicBezTo>
                  <a:cubicBezTo>
                    <a:pt x="105" y="29"/>
                    <a:pt x="104" y="30"/>
                    <a:pt x="102" y="30"/>
                  </a:cubicBezTo>
                  <a:cubicBezTo>
                    <a:pt x="100" y="30"/>
                    <a:pt x="99" y="29"/>
                    <a:pt x="99" y="28"/>
                  </a:cubicBezTo>
                  <a:cubicBezTo>
                    <a:pt x="98" y="27"/>
                    <a:pt x="98" y="27"/>
                    <a:pt x="98" y="27"/>
                  </a:cubicBezTo>
                  <a:cubicBezTo>
                    <a:pt x="98" y="27"/>
                    <a:pt x="96" y="31"/>
                    <a:pt x="96" y="32"/>
                  </a:cubicBezTo>
                  <a:cubicBezTo>
                    <a:pt x="96" y="33"/>
                    <a:pt x="95" y="33"/>
                    <a:pt x="95" y="33"/>
                  </a:cubicBezTo>
                  <a:cubicBezTo>
                    <a:pt x="95" y="34"/>
                    <a:pt x="95" y="34"/>
                    <a:pt x="95" y="34"/>
                  </a:cubicBezTo>
                  <a:cubicBezTo>
                    <a:pt x="95" y="34"/>
                    <a:pt x="94" y="35"/>
                    <a:pt x="94" y="35"/>
                  </a:cubicBezTo>
                  <a:cubicBezTo>
                    <a:pt x="94" y="35"/>
                    <a:pt x="93" y="35"/>
                    <a:pt x="93" y="34"/>
                  </a:cubicBezTo>
                  <a:cubicBezTo>
                    <a:pt x="93" y="34"/>
                    <a:pt x="93" y="34"/>
                    <a:pt x="93" y="34"/>
                  </a:cubicBezTo>
                  <a:cubicBezTo>
                    <a:pt x="92" y="34"/>
                    <a:pt x="91" y="34"/>
                    <a:pt x="90" y="35"/>
                  </a:cubicBezTo>
                  <a:cubicBezTo>
                    <a:pt x="81" y="46"/>
                    <a:pt x="81" y="46"/>
                    <a:pt x="81" y="46"/>
                  </a:cubicBezTo>
                  <a:cubicBezTo>
                    <a:pt x="78" y="27"/>
                    <a:pt x="78" y="27"/>
                    <a:pt x="78" y="27"/>
                  </a:cubicBezTo>
                  <a:cubicBezTo>
                    <a:pt x="49" y="33"/>
                    <a:pt x="49" y="33"/>
                    <a:pt x="49" y="33"/>
                  </a:cubicBezTo>
                  <a:cubicBezTo>
                    <a:pt x="43" y="1"/>
                    <a:pt x="43" y="1"/>
                    <a:pt x="43" y="1"/>
                  </a:cubicBezTo>
                  <a:cubicBezTo>
                    <a:pt x="43" y="1"/>
                    <a:pt x="43" y="1"/>
                    <a:pt x="43" y="1"/>
                  </a:cubicBezTo>
                  <a:cubicBezTo>
                    <a:pt x="42" y="1"/>
                    <a:pt x="42" y="1"/>
                    <a:pt x="42" y="1"/>
                  </a:cubicBezTo>
                  <a:cubicBezTo>
                    <a:pt x="42" y="1"/>
                    <a:pt x="42" y="1"/>
                    <a:pt x="42" y="1"/>
                  </a:cubicBezTo>
                  <a:cubicBezTo>
                    <a:pt x="42" y="2"/>
                    <a:pt x="42" y="3"/>
                    <a:pt x="42" y="4"/>
                  </a:cubicBezTo>
                  <a:cubicBezTo>
                    <a:pt x="42" y="5"/>
                    <a:pt x="43" y="6"/>
                    <a:pt x="43" y="7"/>
                  </a:cubicBezTo>
                  <a:cubicBezTo>
                    <a:pt x="43" y="8"/>
                    <a:pt x="43" y="8"/>
                    <a:pt x="43" y="9"/>
                  </a:cubicBezTo>
                  <a:cubicBezTo>
                    <a:pt x="44" y="11"/>
                    <a:pt x="45" y="12"/>
                    <a:pt x="44" y="13"/>
                  </a:cubicBezTo>
                  <a:cubicBezTo>
                    <a:pt x="43" y="13"/>
                    <a:pt x="43" y="13"/>
                    <a:pt x="43" y="13"/>
                  </a:cubicBezTo>
                  <a:cubicBezTo>
                    <a:pt x="42" y="13"/>
                    <a:pt x="42" y="13"/>
                    <a:pt x="42" y="15"/>
                  </a:cubicBezTo>
                  <a:cubicBezTo>
                    <a:pt x="42" y="16"/>
                    <a:pt x="42" y="17"/>
                    <a:pt x="43" y="18"/>
                  </a:cubicBezTo>
                  <a:cubicBezTo>
                    <a:pt x="43" y="22"/>
                    <a:pt x="43" y="25"/>
                    <a:pt x="43" y="25"/>
                  </a:cubicBezTo>
                  <a:cubicBezTo>
                    <a:pt x="42" y="26"/>
                    <a:pt x="42" y="26"/>
                    <a:pt x="41" y="26"/>
                  </a:cubicBezTo>
                  <a:cubicBezTo>
                    <a:pt x="40" y="26"/>
                    <a:pt x="39" y="26"/>
                    <a:pt x="40" y="29"/>
                  </a:cubicBezTo>
                  <a:cubicBezTo>
                    <a:pt x="40" y="34"/>
                    <a:pt x="41" y="38"/>
                    <a:pt x="39" y="40"/>
                  </a:cubicBezTo>
                  <a:cubicBezTo>
                    <a:pt x="39" y="41"/>
                    <a:pt x="38" y="42"/>
                    <a:pt x="37" y="43"/>
                  </a:cubicBezTo>
                  <a:cubicBezTo>
                    <a:pt x="36" y="45"/>
                    <a:pt x="34" y="48"/>
                    <a:pt x="32" y="48"/>
                  </a:cubicBezTo>
                  <a:cubicBezTo>
                    <a:pt x="32" y="49"/>
                    <a:pt x="31" y="49"/>
                    <a:pt x="31" y="49"/>
                  </a:cubicBezTo>
                  <a:cubicBezTo>
                    <a:pt x="30" y="49"/>
                    <a:pt x="30" y="49"/>
                    <a:pt x="29" y="49"/>
                  </a:cubicBezTo>
                  <a:cubicBezTo>
                    <a:pt x="29" y="49"/>
                    <a:pt x="28" y="49"/>
                    <a:pt x="28" y="49"/>
                  </a:cubicBezTo>
                  <a:cubicBezTo>
                    <a:pt x="27" y="48"/>
                    <a:pt x="27" y="48"/>
                    <a:pt x="27" y="48"/>
                  </a:cubicBezTo>
                  <a:cubicBezTo>
                    <a:pt x="26" y="47"/>
                    <a:pt x="25" y="47"/>
                    <a:pt x="25" y="47"/>
                  </a:cubicBezTo>
                  <a:cubicBezTo>
                    <a:pt x="24" y="47"/>
                    <a:pt x="24" y="47"/>
                    <a:pt x="24" y="48"/>
                  </a:cubicBezTo>
                  <a:cubicBezTo>
                    <a:pt x="24" y="48"/>
                    <a:pt x="24" y="49"/>
                    <a:pt x="24" y="50"/>
                  </a:cubicBezTo>
                  <a:cubicBezTo>
                    <a:pt x="23" y="51"/>
                    <a:pt x="23" y="53"/>
                    <a:pt x="22" y="54"/>
                  </a:cubicBezTo>
                  <a:cubicBezTo>
                    <a:pt x="21" y="54"/>
                    <a:pt x="21" y="54"/>
                    <a:pt x="20" y="54"/>
                  </a:cubicBezTo>
                  <a:cubicBezTo>
                    <a:pt x="18" y="55"/>
                    <a:pt x="17" y="55"/>
                    <a:pt x="17" y="57"/>
                  </a:cubicBezTo>
                  <a:cubicBezTo>
                    <a:pt x="18" y="59"/>
                    <a:pt x="19" y="66"/>
                    <a:pt x="18" y="67"/>
                  </a:cubicBezTo>
                  <a:cubicBezTo>
                    <a:pt x="18" y="68"/>
                    <a:pt x="18" y="68"/>
                    <a:pt x="18" y="68"/>
                  </a:cubicBezTo>
                  <a:cubicBezTo>
                    <a:pt x="17" y="67"/>
                    <a:pt x="17" y="67"/>
                    <a:pt x="17" y="67"/>
                  </a:cubicBezTo>
                  <a:cubicBezTo>
                    <a:pt x="17" y="67"/>
                    <a:pt x="16" y="67"/>
                    <a:pt x="15" y="66"/>
                  </a:cubicBezTo>
                  <a:cubicBezTo>
                    <a:pt x="15" y="65"/>
                    <a:pt x="14" y="65"/>
                    <a:pt x="13" y="65"/>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775">
              <a:extLst>
                <a:ext uri="{FF2B5EF4-FFF2-40B4-BE49-F238E27FC236}">
                  <a16:creationId xmlns:a16="http://schemas.microsoft.com/office/drawing/2014/main" xmlns="" id="{6B264EBB-9FEA-4DA5-BC47-0EB4EBE41679}"/>
                </a:ext>
              </a:extLst>
            </p:cNvPr>
            <p:cNvSpPr>
              <a:spLocks noEditPoints="1"/>
            </p:cNvSpPr>
            <p:nvPr/>
          </p:nvSpPr>
          <p:spPr bwMode="auto">
            <a:xfrm>
              <a:off x="7496176" y="3122613"/>
              <a:ext cx="833438" cy="477838"/>
            </a:xfrm>
            <a:custGeom>
              <a:avLst/>
              <a:gdLst>
                <a:gd name="T0" fmla="*/ 13 w 222"/>
                <a:gd name="T1" fmla="*/ 120 h 127"/>
                <a:gd name="T2" fmla="*/ 21 w 222"/>
                <a:gd name="T3" fmla="*/ 111 h 127"/>
                <a:gd name="T4" fmla="*/ 36 w 222"/>
                <a:gd name="T5" fmla="*/ 93 h 127"/>
                <a:gd name="T6" fmla="*/ 43 w 222"/>
                <a:gd name="T7" fmla="*/ 91 h 127"/>
                <a:gd name="T8" fmla="*/ 59 w 222"/>
                <a:gd name="T9" fmla="*/ 91 h 127"/>
                <a:gd name="T10" fmla="*/ 74 w 222"/>
                <a:gd name="T11" fmla="*/ 86 h 127"/>
                <a:gd name="T12" fmla="*/ 86 w 222"/>
                <a:gd name="T13" fmla="*/ 82 h 127"/>
                <a:gd name="T14" fmla="*/ 87 w 222"/>
                <a:gd name="T15" fmla="*/ 73 h 127"/>
                <a:gd name="T16" fmla="*/ 96 w 222"/>
                <a:gd name="T17" fmla="*/ 53 h 127"/>
                <a:gd name="T18" fmla="*/ 106 w 222"/>
                <a:gd name="T19" fmla="*/ 38 h 127"/>
                <a:gd name="T20" fmla="*/ 113 w 222"/>
                <a:gd name="T21" fmla="*/ 34 h 127"/>
                <a:gd name="T22" fmla="*/ 117 w 222"/>
                <a:gd name="T23" fmla="*/ 27 h 127"/>
                <a:gd name="T24" fmla="*/ 127 w 222"/>
                <a:gd name="T25" fmla="*/ 20 h 127"/>
                <a:gd name="T26" fmla="*/ 143 w 222"/>
                <a:gd name="T27" fmla="*/ 7 h 127"/>
                <a:gd name="T28" fmla="*/ 155 w 222"/>
                <a:gd name="T29" fmla="*/ 4 h 127"/>
                <a:gd name="T30" fmla="*/ 165 w 222"/>
                <a:gd name="T31" fmla="*/ 10 h 127"/>
                <a:gd name="T32" fmla="*/ 172 w 222"/>
                <a:gd name="T33" fmla="*/ 32 h 127"/>
                <a:gd name="T34" fmla="*/ 186 w 222"/>
                <a:gd name="T35" fmla="*/ 37 h 127"/>
                <a:gd name="T36" fmla="*/ 193 w 222"/>
                <a:gd name="T37" fmla="*/ 38 h 127"/>
                <a:gd name="T38" fmla="*/ 199 w 222"/>
                <a:gd name="T39" fmla="*/ 47 h 127"/>
                <a:gd name="T40" fmla="*/ 198 w 222"/>
                <a:gd name="T41" fmla="*/ 54 h 127"/>
                <a:gd name="T42" fmla="*/ 193 w 222"/>
                <a:gd name="T43" fmla="*/ 52 h 127"/>
                <a:gd name="T44" fmla="*/ 204 w 222"/>
                <a:gd name="T45" fmla="*/ 59 h 127"/>
                <a:gd name="T46" fmla="*/ 200 w 222"/>
                <a:gd name="T47" fmla="*/ 63 h 127"/>
                <a:gd name="T48" fmla="*/ 199 w 222"/>
                <a:gd name="T49" fmla="*/ 69 h 127"/>
                <a:gd name="T50" fmla="*/ 205 w 222"/>
                <a:gd name="T51" fmla="*/ 71 h 127"/>
                <a:gd name="T52" fmla="*/ 201 w 222"/>
                <a:gd name="T53" fmla="*/ 77 h 127"/>
                <a:gd name="T54" fmla="*/ 193 w 222"/>
                <a:gd name="T55" fmla="*/ 72 h 127"/>
                <a:gd name="T56" fmla="*/ 204 w 222"/>
                <a:gd name="T57" fmla="*/ 79 h 127"/>
                <a:gd name="T58" fmla="*/ 212 w 222"/>
                <a:gd name="T59" fmla="*/ 76 h 127"/>
                <a:gd name="T60" fmla="*/ 222 w 222"/>
                <a:gd name="T61" fmla="*/ 89 h 127"/>
                <a:gd name="T62" fmla="*/ 44 w 222"/>
                <a:gd name="T63" fmla="*/ 121 h 127"/>
                <a:gd name="T64" fmla="*/ 43 w 222"/>
                <a:gd name="T65" fmla="*/ 120 h 127"/>
                <a:gd name="T66" fmla="*/ 221 w 222"/>
                <a:gd name="T67" fmla="*/ 88 h 127"/>
                <a:gd name="T68" fmla="*/ 208 w 222"/>
                <a:gd name="T69" fmla="*/ 77 h 127"/>
                <a:gd name="T70" fmla="*/ 202 w 222"/>
                <a:gd name="T71" fmla="*/ 80 h 127"/>
                <a:gd name="T72" fmla="*/ 195 w 222"/>
                <a:gd name="T73" fmla="*/ 72 h 127"/>
                <a:gd name="T74" fmla="*/ 205 w 222"/>
                <a:gd name="T75" fmla="*/ 75 h 127"/>
                <a:gd name="T76" fmla="*/ 203 w 222"/>
                <a:gd name="T77" fmla="*/ 70 h 127"/>
                <a:gd name="T78" fmla="*/ 197 w 222"/>
                <a:gd name="T79" fmla="*/ 66 h 127"/>
                <a:gd name="T80" fmla="*/ 201 w 222"/>
                <a:gd name="T81" fmla="*/ 63 h 127"/>
                <a:gd name="T82" fmla="*/ 199 w 222"/>
                <a:gd name="T83" fmla="*/ 56 h 127"/>
                <a:gd name="T84" fmla="*/ 194 w 222"/>
                <a:gd name="T85" fmla="*/ 51 h 127"/>
                <a:gd name="T86" fmla="*/ 199 w 222"/>
                <a:gd name="T87" fmla="*/ 52 h 127"/>
                <a:gd name="T88" fmla="*/ 201 w 222"/>
                <a:gd name="T89" fmla="*/ 45 h 127"/>
                <a:gd name="T90" fmla="*/ 187 w 222"/>
                <a:gd name="T91" fmla="*/ 37 h 127"/>
                <a:gd name="T92" fmla="*/ 175 w 222"/>
                <a:gd name="T93" fmla="*/ 31 h 127"/>
                <a:gd name="T94" fmla="*/ 170 w 222"/>
                <a:gd name="T95" fmla="*/ 15 h 127"/>
                <a:gd name="T96" fmla="*/ 156 w 222"/>
                <a:gd name="T97" fmla="*/ 8 h 127"/>
                <a:gd name="T98" fmla="*/ 135 w 222"/>
                <a:gd name="T99" fmla="*/ 2 h 127"/>
                <a:gd name="T100" fmla="*/ 125 w 222"/>
                <a:gd name="T101" fmla="*/ 21 h 127"/>
                <a:gd name="T102" fmla="*/ 116 w 222"/>
                <a:gd name="T103" fmla="*/ 28 h 127"/>
                <a:gd name="T104" fmla="*/ 112 w 222"/>
                <a:gd name="T105" fmla="*/ 38 h 127"/>
                <a:gd name="T106" fmla="*/ 102 w 222"/>
                <a:gd name="T107" fmla="*/ 39 h 127"/>
                <a:gd name="T108" fmla="*/ 94 w 222"/>
                <a:gd name="T109" fmla="*/ 61 h 127"/>
                <a:gd name="T110" fmla="*/ 91 w 222"/>
                <a:gd name="T111" fmla="*/ 74 h 127"/>
                <a:gd name="T112" fmla="*/ 83 w 222"/>
                <a:gd name="T113" fmla="*/ 83 h 127"/>
                <a:gd name="T114" fmla="*/ 72 w 222"/>
                <a:gd name="T115" fmla="*/ 88 h 127"/>
                <a:gd name="T116" fmla="*/ 57 w 222"/>
                <a:gd name="T117" fmla="*/ 96 h 127"/>
                <a:gd name="T118" fmla="*/ 42 w 222"/>
                <a:gd name="T119" fmla="*/ 88 h 127"/>
                <a:gd name="T120" fmla="*/ 22 w 222"/>
                <a:gd name="T121" fmla="*/ 109 h 127"/>
                <a:gd name="T122" fmla="*/ 15 w 222"/>
                <a:gd name="T123"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 h="127">
                  <a:moveTo>
                    <a:pt x="0" y="127"/>
                  </a:moveTo>
                  <a:cubicBezTo>
                    <a:pt x="1" y="126"/>
                    <a:pt x="1" y="126"/>
                    <a:pt x="1" y="126"/>
                  </a:cubicBezTo>
                  <a:cubicBezTo>
                    <a:pt x="6" y="124"/>
                    <a:pt x="8" y="122"/>
                    <a:pt x="9" y="121"/>
                  </a:cubicBezTo>
                  <a:cubicBezTo>
                    <a:pt x="10" y="120"/>
                    <a:pt x="10" y="120"/>
                    <a:pt x="11" y="120"/>
                  </a:cubicBezTo>
                  <a:cubicBezTo>
                    <a:pt x="11" y="120"/>
                    <a:pt x="11" y="120"/>
                    <a:pt x="11" y="120"/>
                  </a:cubicBezTo>
                  <a:cubicBezTo>
                    <a:pt x="12" y="120"/>
                    <a:pt x="12" y="120"/>
                    <a:pt x="13" y="120"/>
                  </a:cubicBezTo>
                  <a:cubicBezTo>
                    <a:pt x="14" y="120"/>
                    <a:pt x="14" y="120"/>
                    <a:pt x="14" y="117"/>
                  </a:cubicBezTo>
                  <a:cubicBezTo>
                    <a:pt x="15" y="116"/>
                    <a:pt x="15" y="116"/>
                    <a:pt x="15" y="116"/>
                  </a:cubicBezTo>
                  <a:cubicBezTo>
                    <a:pt x="15" y="114"/>
                    <a:pt x="17" y="114"/>
                    <a:pt x="18" y="114"/>
                  </a:cubicBezTo>
                  <a:cubicBezTo>
                    <a:pt x="19" y="114"/>
                    <a:pt x="19" y="114"/>
                    <a:pt x="19" y="114"/>
                  </a:cubicBezTo>
                  <a:cubicBezTo>
                    <a:pt x="20" y="113"/>
                    <a:pt x="20" y="113"/>
                    <a:pt x="20" y="112"/>
                  </a:cubicBezTo>
                  <a:cubicBezTo>
                    <a:pt x="20" y="112"/>
                    <a:pt x="21" y="111"/>
                    <a:pt x="21" y="111"/>
                  </a:cubicBezTo>
                  <a:cubicBezTo>
                    <a:pt x="21" y="109"/>
                    <a:pt x="21" y="109"/>
                    <a:pt x="22" y="109"/>
                  </a:cubicBezTo>
                  <a:cubicBezTo>
                    <a:pt x="22" y="109"/>
                    <a:pt x="22" y="109"/>
                    <a:pt x="22" y="109"/>
                  </a:cubicBezTo>
                  <a:cubicBezTo>
                    <a:pt x="22" y="108"/>
                    <a:pt x="22" y="108"/>
                    <a:pt x="22" y="108"/>
                  </a:cubicBezTo>
                  <a:cubicBezTo>
                    <a:pt x="23" y="107"/>
                    <a:pt x="24" y="106"/>
                    <a:pt x="24" y="104"/>
                  </a:cubicBezTo>
                  <a:cubicBezTo>
                    <a:pt x="24" y="102"/>
                    <a:pt x="28" y="101"/>
                    <a:pt x="29" y="100"/>
                  </a:cubicBezTo>
                  <a:cubicBezTo>
                    <a:pt x="31" y="99"/>
                    <a:pt x="35" y="95"/>
                    <a:pt x="36" y="93"/>
                  </a:cubicBezTo>
                  <a:cubicBezTo>
                    <a:pt x="37" y="93"/>
                    <a:pt x="40" y="89"/>
                    <a:pt x="42" y="87"/>
                  </a:cubicBezTo>
                  <a:cubicBezTo>
                    <a:pt x="42" y="87"/>
                    <a:pt x="42" y="87"/>
                    <a:pt x="42" y="87"/>
                  </a:cubicBezTo>
                  <a:cubicBezTo>
                    <a:pt x="42" y="87"/>
                    <a:pt x="42" y="87"/>
                    <a:pt x="42" y="87"/>
                  </a:cubicBezTo>
                  <a:cubicBezTo>
                    <a:pt x="43" y="87"/>
                    <a:pt x="43" y="87"/>
                    <a:pt x="43" y="87"/>
                  </a:cubicBezTo>
                  <a:cubicBezTo>
                    <a:pt x="43" y="88"/>
                    <a:pt x="43" y="89"/>
                    <a:pt x="43" y="90"/>
                  </a:cubicBezTo>
                  <a:cubicBezTo>
                    <a:pt x="43" y="90"/>
                    <a:pt x="43" y="91"/>
                    <a:pt x="43" y="91"/>
                  </a:cubicBezTo>
                  <a:cubicBezTo>
                    <a:pt x="44" y="92"/>
                    <a:pt x="45" y="92"/>
                    <a:pt x="47" y="92"/>
                  </a:cubicBezTo>
                  <a:cubicBezTo>
                    <a:pt x="51" y="93"/>
                    <a:pt x="53" y="95"/>
                    <a:pt x="54" y="96"/>
                  </a:cubicBezTo>
                  <a:cubicBezTo>
                    <a:pt x="54" y="97"/>
                    <a:pt x="55" y="97"/>
                    <a:pt x="55" y="97"/>
                  </a:cubicBezTo>
                  <a:cubicBezTo>
                    <a:pt x="55" y="97"/>
                    <a:pt x="56" y="97"/>
                    <a:pt x="56" y="96"/>
                  </a:cubicBezTo>
                  <a:cubicBezTo>
                    <a:pt x="57" y="95"/>
                    <a:pt x="57" y="94"/>
                    <a:pt x="58" y="93"/>
                  </a:cubicBezTo>
                  <a:cubicBezTo>
                    <a:pt x="58" y="92"/>
                    <a:pt x="58" y="91"/>
                    <a:pt x="59" y="91"/>
                  </a:cubicBezTo>
                  <a:cubicBezTo>
                    <a:pt x="59" y="91"/>
                    <a:pt x="60" y="92"/>
                    <a:pt x="61" y="92"/>
                  </a:cubicBezTo>
                  <a:cubicBezTo>
                    <a:pt x="62" y="92"/>
                    <a:pt x="63" y="92"/>
                    <a:pt x="64" y="92"/>
                  </a:cubicBezTo>
                  <a:cubicBezTo>
                    <a:pt x="67" y="92"/>
                    <a:pt x="71" y="90"/>
                    <a:pt x="71" y="89"/>
                  </a:cubicBezTo>
                  <a:cubicBezTo>
                    <a:pt x="72" y="89"/>
                    <a:pt x="72" y="89"/>
                    <a:pt x="71" y="89"/>
                  </a:cubicBezTo>
                  <a:cubicBezTo>
                    <a:pt x="71" y="88"/>
                    <a:pt x="71" y="88"/>
                    <a:pt x="71" y="88"/>
                  </a:cubicBezTo>
                  <a:cubicBezTo>
                    <a:pt x="71" y="87"/>
                    <a:pt x="72" y="87"/>
                    <a:pt x="74" y="86"/>
                  </a:cubicBezTo>
                  <a:cubicBezTo>
                    <a:pt x="74" y="86"/>
                    <a:pt x="74" y="86"/>
                    <a:pt x="74" y="86"/>
                  </a:cubicBezTo>
                  <a:cubicBezTo>
                    <a:pt x="79" y="85"/>
                    <a:pt x="83" y="84"/>
                    <a:pt x="82" y="83"/>
                  </a:cubicBezTo>
                  <a:cubicBezTo>
                    <a:pt x="82" y="82"/>
                    <a:pt x="82" y="82"/>
                    <a:pt x="82" y="82"/>
                  </a:cubicBezTo>
                  <a:cubicBezTo>
                    <a:pt x="82" y="82"/>
                    <a:pt x="83" y="82"/>
                    <a:pt x="83" y="82"/>
                  </a:cubicBezTo>
                  <a:cubicBezTo>
                    <a:pt x="83" y="82"/>
                    <a:pt x="84" y="82"/>
                    <a:pt x="84" y="82"/>
                  </a:cubicBezTo>
                  <a:cubicBezTo>
                    <a:pt x="85" y="82"/>
                    <a:pt x="85" y="82"/>
                    <a:pt x="86" y="82"/>
                  </a:cubicBezTo>
                  <a:cubicBezTo>
                    <a:pt x="87" y="81"/>
                    <a:pt x="88" y="80"/>
                    <a:pt x="88" y="78"/>
                  </a:cubicBezTo>
                  <a:cubicBezTo>
                    <a:pt x="89" y="77"/>
                    <a:pt x="89" y="76"/>
                    <a:pt x="90" y="76"/>
                  </a:cubicBezTo>
                  <a:cubicBezTo>
                    <a:pt x="91" y="76"/>
                    <a:pt x="92" y="75"/>
                    <a:pt x="92" y="75"/>
                  </a:cubicBezTo>
                  <a:cubicBezTo>
                    <a:pt x="92" y="75"/>
                    <a:pt x="92" y="75"/>
                    <a:pt x="91" y="74"/>
                  </a:cubicBezTo>
                  <a:cubicBezTo>
                    <a:pt x="90" y="74"/>
                    <a:pt x="89" y="74"/>
                    <a:pt x="89" y="74"/>
                  </a:cubicBezTo>
                  <a:cubicBezTo>
                    <a:pt x="88" y="73"/>
                    <a:pt x="87" y="73"/>
                    <a:pt x="87" y="73"/>
                  </a:cubicBezTo>
                  <a:cubicBezTo>
                    <a:pt x="87" y="73"/>
                    <a:pt x="87" y="72"/>
                    <a:pt x="88" y="70"/>
                  </a:cubicBezTo>
                  <a:cubicBezTo>
                    <a:pt x="89" y="69"/>
                    <a:pt x="90" y="67"/>
                    <a:pt x="90" y="66"/>
                  </a:cubicBezTo>
                  <a:cubicBezTo>
                    <a:pt x="91" y="65"/>
                    <a:pt x="91" y="63"/>
                    <a:pt x="92" y="62"/>
                  </a:cubicBezTo>
                  <a:cubicBezTo>
                    <a:pt x="93" y="61"/>
                    <a:pt x="93" y="61"/>
                    <a:pt x="93" y="61"/>
                  </a:cubicBezTo>
                  <a:cubicBezTo>
                    <a:pt x="95" y="59"/>
                    <a:pt x="95" y="59"/>
                    <a:pt x="95" y="56"/>
                  </a:cubicBezTo>
                  <a:cubicBezTo>
                    <a:pt x="95" y="54"/>
                    <a:pt x="96" y="54"/>
                    <a:pt x="96" y="53"/>
                  </a:cubicBezTo>
                  <a:cubicBezTo>
                    <a:pt x="96" y="53"/>
                    <a:pt x="97" y="52"/>
                    <a:pt x="97" y="49"/>
                  </a:cubicBezTo>
                  <a:cubicBezTo>
                    <a:pt x="98" y="48"/>
                    <a:pt x="98" y="46"/>
                    <a:pt x="98" y="45"/>
                  </a:cubicBezTo>
                  <a:cubicBezTo>
                    <a:pt x="98" y="42"/>
                    <a:pt x="98" y="41"/>
                    <a:pt x="100" y="39"/>
                  </a:cubicBezTo>
                  <a:cubicBezTo>
                    <a:pt x="101" y="39"/>
                    <a:pt x="101" y="39"/>
                    <a:pt x="102" y="38"/>
                  </a:cubicBezTo>
                  <a:cubicBezTo>
                    <a:pt x="103" y="38"/>
                    <a:pt x="104" y="37"/>
                    <a:pt x="104" y="37"/>
                  </a:cubicBezTo>
                  <a:cubicBezTo>
                    <a:pt x="105" y="37"/>
                    <a:pt x="105" y="37"/>
                    <a:pt x="106" y="38"/>
                  </a:cubicBezTo>
                  <a:cubicBezTo>
                    <a:pt x="106" y="38"/>
                    <a:pt x="106" y="38"/>
                    <a:pt x="106" y="38"/>
                  </a:cubicBezTo>
                  <a:cubicBezTo>
                    <a:pt x="108" y="39"/>
                    <a:pt x="110" y="41"/>
                    <a:pt x="110" y="41"/>
                  </a:cubicBezTo>
                  <a:cubicBezTo>
                    <a:pt x="111" y="41"/>
                    <a:pt x="111" y="41"/>
                    <a:pt x="111" y="41"/>
                  </a:cubicBezTo>
                  <a:cubicBezTo>
                    <a:pt x="111" y="40"/>
                    <a:pt x="111" y="39"/>
                    <a:pt x="111" y="38"/>
                  </a:cubicBezTo>
                  <a:cubicBezTo>
                    <a:pt x="111" y="38"/>
                    <a:pt x="111" y="38"/>
                    <a:pt x="111" y="38"/>
                  </a:cubicBezTo>
                  <a:cubicBezTo>
                    <a:pt x="111" y="37"/>
                    <a:pt x="112" y="35"/>
                    <a:pt x="113" y="34"/>
                  </a:cubicBezTo>
                  <a:cubicBezTo>
                    <a:pt x="113" y="33"/>
                    <a:pt x="114" y="33"/>
                    <a:pt x="115" y="33"/>
                  </a:cubicBezTo>
                  <a:cubicBezTo>
                    <a:pt x="115" y="34"/>
                    <a:pt x="116" y="34"/>
                    <a:pt x="116" y="34"/>
                  </a:cubicBezTo>
                  <a:cubicBezTo>
                    <a:pt x="116" y="34"/>
                    <a:pt x="116" y="34"/>
                    <a:pt x="116" y="32"/>
                  </a:cubicBezTo>
                  <a:cubicBezTo>
                    <a:pt x="116" y="31"/>
                    <a:pt x="116" y="30"/>
                    <a:pt x="116" y="29"/>
                  </a:cubicBezTo>
                  <a:cubicBezTo>
                    <a:pt x="115" y="29"/>
                    <a:pt x="115" y="28"/>
                    <a:pt x="115" y="27"/>
                  </a:cubicBezTo>
                  <a:cubicBezTo>
                    <a:pt x="116" y="27"/>
                    <a:pt x="116" y="27"/>
                    <a:pt x="117" y="27"/>
                  </a:cubicBezTo>
                  <a:cubicBezTo>
                    <a:pt x="117" y="27"/>
                    <a:pt x="118" y="27"/>
                    <a:pt x="119" y="27"/>
                  </a:cubicBezTo>
                  <a:cubicBezTo>
                    <a:pt x="120" y="27"/>
                    <a:pt x="120" y="27"/>
                    <a:pt x="121" y="27"/>
                  </a:cubicBezTo>
                  <a:cubicBezTo>
                    <a:pt x="122" y="27"/>
                    <a:pt x="122" y="27"/>
                    <a:pt x="122" y="26"/>
                  </a:cubicBezTo>
                  <a:cubicBezTo>
                    <a:pt x="122" y="26"/>
                    <a:pt x="123" y="25"/>
                    <a:pt x="123" y="24"/>
                  </a:cubicBezTo>
                  <a:cubicBezTo>
                    <a:pt x="123" y="23"/>
                    <a:pt x="123" y="21"/>
                    <a:pt x="125" y="20"/>
                  </a:cubicBezTo>
                  <a:cubicBezTo>
                    <a:pt x="126" y="20"/>
                    <a:pt x="126" y="20"/>
                    <a:pt x="127" y="20"/>
                  </a:cubicBezTo>
                  <a:cubicBezTo>
                    <a:pt x="128" y="20"/>
                    <a:pt x="128" y="20"/>
                    <a:pt x="129" y="17"/>
                  </a:cubicBezTo>
                  <a:cubicBezTo>
                    <a:pt x="130" y="12"/>
                    <a:pt x="130" y="8"/>
                    <a:pt x="130" y="6"/>
                  </a:cubicBezTo>
                  <a:cubicBezTo>
                    <a:pt x="130" y="4"/>
                    <a:pt x="130" y="1"/>
                    <a:pt x="131" y="0"/>
                  </a:cubicBezTo>
                  <a:cubicBezTo>
                    <a:pt x="132" y="0"/>
                    <a:pt x="132" y="0"/>
                    <a:pt x="133" y="0"/>
                  </a:cubicBezTo>
                  <a:cubicBezTo>
                    <a:pt x="134" y="0"/>
                    <a:pt x="135" y="1"/>
                    <a:pt x="136" y="2"/>
                  </a:cubicBezTo>
                  <a:cubicBezTo>
                    <a:pt x="138" y="4"/>
                    <a:pt x="141" y="6"/>
                    <a:pt x="143" y="7"/>
                  </a:cubicBezTo>
                  <a:cubicBezTo>
                    <a:pt x="145" y="7"/>
                    <a:pt x="147" y="5"/>
                    <a:pt x="148" y="1"/>
                  </a:cubicBezTo>
                  <a:cubicBezTo>
                    <a:pt x="149" y="1"/>
                    <a:pt x="149" y="1"/>
                    <a:pt x="149" y="1"/>
                  </a:cubicBezTo>
                  <a:cubicBezTo>
                    <a:pt x="149" y="1"/>
                    <a:pt x="149" y="1"/>
                    <a:pt x="149" y="1"/>
                  </a:cubicBezTo>
                  <a:cubicBezTo>
                    <a:pt x="149" y="1"/>
                    <a:pt x="151" y="1"/>
                    <a:pt x="152" y="1"/>
                  </a:cubicBezTo>
                  <a:cubicBezTo>
                    <a:pt x="154" y="1"/>
                    <a:pt x="155" y="1"/>
                    <a:pt x="155" y="2"/>
                  </a:cubicBezTo>
                  <a:cubicBezTo>
                    <a:pt x="155" y="2"/>
                    <a:pt x="155" y="3"/>
                    <a:pt x="155" y="4"/>
                  </a:cubicBezTo>
                  <a:cubicBezTo>
                    <a:pt x="156" y="5"/>
                    <a:pt x="156" y="7"/>
                    <a:pt x="156" y="8"/>
                  </a:cubicBezTo>
                  <a:cubicBezTo>
                    <a:pt x="157" y="8"/>
                    <a:pt x="157" y="8"/>
                    <a:pt x="158" y="8"/>
                  </a:cubicBezTo>
                  <a:cubicBezTo>
                    <a:pt x="159" y="8"/>
                    <a:pt x="159" y="8"/>
                    <a:pt x="159" y="8"/>
                  </a:cubicBezTo>
                  <a:cubicBezTo>
                    <a:pt x="159" y="8"/>
                    <a:pt x="159" y="8"/>
                    <a:pt x="160" y="8"/>
                  </a:cubicBezTo>
                  <a:cubicBezTo>
                    <a:pt x="161" y="8"/>
                    <a:pt x="162" y="8"/>
                    <a:pt x="163" y="9"/>
                  </a:cubicBezTo>
                  <a:cubicBezTo>
                    <a:pt x="163" y="9"/>
                    <a:pt x="164" y="9"/>
                    <a:pt x="165" y="10"/>
                  </a:cubicBezTo>
                  <a:cubicBezTo>
                    <a:pt x="167" y="11"/>
                    <a:pt x="171" y="13"/>
                    <a:pt x="171" y="15"/>
                  </a:cubicBezTo>
                  <a:cubicBezTo>
                    <a:pt x="171" y="16"/>
                    <a:pt x="171" y="16"/>
                    <a:pt x="171" y="16"/>
                  </a:cubicBezTo>
                  <a:cubicBezTo>
                    <a:pt x="171" y="18"/>
                    <a:pt x="171" y="20"/>
                    <a:pt x="170" y="23"/>
                  </a:cubicBezTo>
                  <a:cubicBezTo>
                    <a:pt x="167" y="27"/>
                    <a:pt x="166" y="31"/>
                    <a:pt x="167" y="32"/>
                  </a:cubicBezTo>
                  <a:cubicBezTo>
                    <a:pt x="167" y="32"/>
                    <a:pt x="168" y="33"/>
                    <a:pt x="169" y="33"/>
                  </a:cubicBezTo>
                  <a:cubicBezTo>
                    <a:pt x="171" y="33"/>
                    <a:pt x="172" y="32"/>
                    <a:pt x="172" y="32"/>
                  </a:cubicBezTo>
                  <a:cubicBezTo>
                    <a:pt x="173" y="31"/>
                    <a:pt x="174" y="31"/>
                    <a:pt x="175" y="31"/>
                  </a:cubicBezTo>
                  <a:cubicBezTo>
                    <a:pt x="176" y="31"/>
                    <a:pt x="177" y="31"/>
                    <a:pt x="178" y="32"/>
                  </a:cubicBezTo>
                  <a:cubicBezTo>
                    <a:pt x="178" y="32"/>
                    <a:pt x="178" y="33"/>
                    <a:pt x="178" y="33"/>
                  </a:cubicBezTo>
                  <a:cubicBezTo>
                    <a:pt x="177" y="34"/>
                    <a:pt x="177" y="34"/>
                    <a:pt x="177" y="34"/>
                  </a:cubicBezTo>
                  <a:cubicBezTo>
                    <a:pt x="177" y="34"/>
                    <a:pt x="177" y="34"/>
                    <a:pt x="178" y="34"/>
                  </a:cubicBezTo>
                  <a:cubicBezTo>
                    <a:pt x="180" y="35"/>
                    <a:pt x="183" y="36"/>
                    <a:pt x="186" y="37"/>
                  </a:cubicBezTo>
                  <a:cubicBezTo>
                    <a:pt x="186" y="37"/>
                    <a:pt x="187" y="37"/>
                    <a:pt x="187" y="37"/>
                  </a:cubicBezTo>
                  <a:cubicBezTo>
                    <a:pt x="188" y="37"/>
                    <a:pt x="189" y="37"/>
                    <a:pt x="190" y="36"/>
                  </a:cubicBezTo>
                  <a:cubicBezTo>
                    <a:pt x="191" y="36"/>
                    <a:pt x="192" y="36"/>
                    <a:pt x="193" y="36"/>
                  </a:cubicBezTo>
                  <a:cubicBezTo>
                    <a:pt x="193" y="36"/>
                    <a:pt x="193" y="36"/>
                    <a:pt x="193" y="36"/>
                  </a:cubicBezTo>
                  <a:cubicBezTo>
                    <a:pt x="193" y="37"/>
                    <a:pt x="193" y="37"/>
                    <a:pt x="193" y="37"/>
                  </a:cubicBezTo>
                  <a:cubicBezTo>
                    <a:pt x="193" y="37"/>
                    <a:pt x="193" y="37"/>
                    <a:pt x="193" y="38"/>
                  </a:cubicBezTo>
                  <a:cubicBezTo>
                    <a:pt x="193" y="40"/>
                    <a:pt x="195" y="41"/>
                    <a:pt x="197" y="42"/>
                  </a:cubicBezTo>
                  <a:cubicBezTo>
                    <a:pt x="197" y="42"/>
                    <a:pt x="197" y="42"/>
                    <a:pt x="197" y="42"/>
                  </a:cubicBezTo>
                  <a:cubicBezTo>
                    <a:pt x="199" y="43"/>
                    <a:pt x="201" y="44"/>
                    <a:pt x="201" y="44"/>
                  </a:cubicBezTo>
                  <a:cubicBezTo>
                    <a:pt x="202" y="45"/>
                    <a:pt x="201" y="45"/>
                    <a:pt x="201" y="46"/>
                  </a:cubicBezTo>
                  <a:cubicBezTo>
                    <a:pt x="201" y="47"/>
                    <a:pt x="200" y="47"/>
                    <a:pt x="199" y="47"/>
                  </a:cubicBezTo>
                  <a:cubicBezTo>
                    <a:pt x="199" y="47"/>
                    <a:pt x="199" y="47"/>
                    <a:pt x="199" y="47"/>
                  </a:cubicBezTo>
                  <a:cubicBezTo>
                    <a:pt x="199" y="48"/>
                    <a:pt x="199" y="48"/>
                    <a:pt x="199" y="49"/>
                  </a:cubicBezTo>
                  <a:cubicBezTo>
                    <a:pt x="199" y="50"/>
                    <a:pt x="200" y="50"/>
                    <a:pt x="200" y="51"/>
                  </a:cubicBezTo>
                  <a:cubicBezTo>
                    <a:pt x="200" y="52"/>
                    <a:pt x="200" y="52"/>
                    <a:pt x="200" y="52"/>
                  </a:cubicBezTo>
                  <a:cubicBezTo>
                    <a:pt x="200" y="53"/>
                    <a:pt x="200" y="53"/>
                    <a:pt x="200" y="53"/>
                  </a:cubicBezTo>
                  <a:cubicBezTo>
                    <a:pt x="199" y="54"/>
                    <a:pt x="199" y="54"/>
                    <a:pt x="199" y="54"/>
                  </a:cubicBezTo>
                  <a:cubicBezTo>
                    <a:pt x="198" y="54"/>
                    <a:pt x="198" y="54"/>
                    <a:pt x="198" y="54"/>
                  </a:cubicBezTo>
                  <a:cubicBezTo>
                    <a:pt x="197" y="54"/>
                    <a:pt x="197" y="54"/>
                    <a:pt x="197" y="54"/>
                  </a:cubicBezTo>
                  <a:cubicBezTo>
                    <a:pt x="195" y="53"/>
                    <a:pt x="195" y="53"/>
                    <a:pt x="194" y="52"/>
                  </a:cubicBezTo>
                  <a:cubicBezTo>
                    <a:pt x="194" y="51"/>
                    <a:pt x="194" y="51"/>
                    <a:pt x="194" y="51"/>
                  </a:cubicBezTo>
                  <a:cubicBezTo>
                    <a:pt x="193" y="51"/>
                    <a:pt x="193" y="51"/>
                    <a:pt x="193" y="51"/>
                  </a:cubicBezTo>
                  <a:cubicBezTo>
                    <a:pt x="193" y="51"/>
                    <a:pt x="193" y="51"/>
                    <a:pt x="193" y="51"/>
                  </a:cubicBezTo>
                  <a:cubicBezTo>
                    <a:pt x="193" y="51"/>
                    <a:pt x="193" y="52"/>
                    <a:pt x="193" y="52"/>
                  </a:cubicBezTo>
                  <a:cubicBezTo>
                    <a:pt x="194" y="54"/>
                    <a:pt x="194" y="54"/>
                    <a:pt x="195" y="54"/>
                  </a:cubicBezTo>
                  <a:cubicBezTo>
                    <a:pt x="195" y="54"/>
                    <a:pt x="195" y="54"/>
                    <a:pt x="196" y="54"/>
                  </a:cubicBezTo>
                  <a:cubicBezTo>
                    <a:pt x="197" y="55"/>
                    <a:pt x="198" y="55"/>
                    <a:pt x="199" y="56"/>
                  </a:cubicBezTo>
                  <a:cubicBezTo>
                    <a:pt x="200" y="56"/>
                    <a:pt x="201" y="56"/>
                    <a:pt x="201" y="56"/>
                  </a:cubicBezTo>
                  <a:cubicBezTo>
                    <a:pt x="202" y="57"/>
                    <a:pt x="203" y="57"/>
                    <a:pt x="203" y="58"/>
                  </a:cubicBezTo>
                  <a:cubicBezTo>
                    <a:pt x="203" y="58"/>
                    <a:pt x="203" y="59"/>
                    <a:pt x="204" y="59"/>
                  </a:cubicBezTo>
                  <a:cubicBezTo>
                    <a:pt x="204" y="60"/>
                    <a:pt x="204" y="61"/>
                    <a:pt x="204" y="63"/>
                  </a:cubicBezTo>
                  <a:cubicBezTo>
                    <a:pt x="203" y="64"/>
                    <a:pt x="203" y="64"/>
                    <a:pt x="202" y="64"/>
                  </a:cubicBezTo>
                  <a:cubicBezTo>
                    <a:pt x="201" y="64"/>
                    <a:pt x="201" y="64"/>
                    <a:pt x="200" y="63"/>
                  </a:cubicBezTo>
                  <a:cubicBezTo>
                    <a:pt x="200" y="63"/>
                    <a:pt x="200" y="62"/>
                    <a:pt x="199" y="62"/>
                  </a:cubicBezTo>
                  <a:cubicBezTo>
                    <a:pt x="199" y="62"/>
                    <a:pt x="199" y="62"/>
                    <a:pt x="199" y="62"/>
                  </a:cubicBezTo>
                  <a:cubicBezTo>
                    <a:pt x="200" y="63"/>
                    <a:pt x="200" y="63"/>
                    <a:pt x="200" y="63"/>
                  </a:cubicBezTo>
                  <a:cubicBezTo>
                    <a:pt x="200" y="63"/>
                    <a:pt x="200" y="64"/>
                    <a:pt x="200" y="64"/>
                  </a:cubicBezTo>
                  <a:cubicBezTo>
                    <a:pt x="200" y="65"/>
                    <a:pt x="200" y="65"/>
                    <a:pt x="200" y="66"/>
                  </a:cubicBezTo>
                  <a:cubicBezTo>
                    <a:pt x="199" y="67"/>
                    <a:pt x="198" y="67"/>
                    <a:pt x="197" y="67"/>
                  </a:cubicBezTo>
                  <a:cubicBezTo>
                    <a:pt x="197" y="67"/>
                    <a:pt x="197" y="67"/>
                    <a:pt x="196" y="67"/>
                  </a:cubicBezTo>
                  <a:cubicBezTo>
                    <a:pt x="196" y="67"/>
                    <a:pt x="197" y="67"/>
                    <a:pt x="197" y="68"/>
                  </a:cubicBezTo>
                  <a:cubicBezTo>
                    <a:pt x="198" y="69"/>
                    <a:pt x="199" y="69"/>
                    <a:pt x="199" y="69"/>
                  </a:cubicBezTo>
                  <a:cubicBezTo>
                    <a:pt x="199" y="69"/>
                    <a:pt x="199" y="69"/>
                    <a:pt x="200" y="68"/>
                  </a:cubicBezTo>
                  <a:cubicBezTo>
                    <a:pt x="200" y="67"/>
                    <a:pt x="200" y="67"/>
                    <a:pt x="200" y="67"/>
                  </a:cubicBezTo>
                  <a:cubicBezTo>
                    <a:pt x="201" y="67"/>
                    <a:pt x="201" y="67"/>
                    <a:pt x="203" y="70"/>
                  </a:cubicBezTo>
                  <a:cubicBezTo>
                    <a:pt x="204" y="71"/>
                    <a:pt x="204" y="71"/>
                    <a:pt x="204" y="71"/>
                  </a:cubicBezTo>
                  <a:cubicBezTo>
                    <a:pt x="204" y="71"/>
                    <a:pt x="204" y="71"/>
                    <a:pt x="204" y="71"/>
                  </a:cubicBezTo>
                  <a:cubicBezTo>
                    <a:pt x="204" y="71"/>
                    <a:pt x="205" y="71"/>
                    <a:pt x="205" y="71"/>
                  </a:cubicBezTo>
                  <a:cubicBezTo>
                    <a:pt x="206" y="71"/>
                    <a:pt x="206" y="71"/>
                    <a:pt x="206" y="72"/>
                  </a:cubicBezTo>
                  <a:cubicBezTo>
                    <a:pt x="207" y="73"/>
                    <a:pt x="207" y="74"/>
                    <a:pt x="206" y="74"/>
                  </a:cubicBezTo>
                  <a:cubicBezTo>
                    <a:pt x="206" y="74"/>
                    <a:pt x="206" y="75"/>
                    <a:pt x="205" y="75"/>
                  </a:cubicBezTo>
                  <a:cubicBezTo>
                    <a:pt x="205" y="76"/>
                    <a:pt x="205" y="76"/>
                    <a:pt x="204" y="77"/>
                  </a:cubicBezTo>
                  <a:cubicBezTo>
                    <a:pt x="204" y="77"/>
                    <a:pt x="203" y="78"/>
                    <a:pt x="203" y="78"/>
                  </a:cubicBezTo>
                  <a:cubicBezTo>
                    <a:pt x="202" y="78"/>
                    <a:pt x="202" y="77"/>
                    <a:pt x="201" y="77"/>
                  </a:cubicBezTo>
                  <a:cubicBezTo>
                    <a:pt x="201" y="76"/>
                    <a:pt x="200" y="76"/>
                    <a:pt x="199" y="75"/>
                  </a:cubicBezTo>
                  <a:cubicBezTo>
                    <a:pt x="197" y="74"/>
                    <a:pt x="197" y="74"/>
                    <a:pt x="196" y="73"/>
                  </a:cubicBezTo>
                  <a:cubicBezTo>
                    <a:pt x="196" y="73"/>
                    <a:pt x="195" y="73"/>
                    <a:pt x="195" y="72"/>
                  </a:cubicBezTo>
                  <a:cubicBezTo>
                    <a:pt x="194" y="72"/>
                    <a:pt x="193" y="72"/>
                    <a:pt x="193" y="72"/>
                  </a:cubicBezTo>
                  <a:cubicBezTo>
                    <a:pt x="193" y="72"/>
                    <a:pt x="193" y="72"/>
                    <a:pt x="193" y="72"/>
                  </a:cubicBezTo>
                  <a:cubicBezTo>
                    <a:pt x="193" y="72"/>
                    <a:pt x="193" y="72"/>
                    <a:pt x="193" y="72"/>
                  </a:cubicBezTo>
                  <a:cubicBezTo>
                    <a:pt x="194" y="72"/>
                    <a:pt x="194" y="72"/>
                    <a:pt x="194" y="72"/>
                  </a:cubicBezTo>
                  <a:cubicBezTo>
                    <a:pt x="194" y="73"/>
                    <a:pt x="196" y="74"/>
                    <a:pt x="198" y="77"/>
                  </a:cubicBezTo>
                  <a:cubicBezTo>
                    <a:pt x="200" y="78"/>
                    <a:pt x="200" y="79"/>
                    <a:pt x="201" y="79"/>
                  </a:cubicBezTo>
                  <a:cubicBezTo>
                    <a:pt x="201" y="79"/>
                    <a:pt x="201" y="79"/>
                    <a:pt x="202" y="79"/>
                  </a:cubicBezTo>
                  <a:cubicBezTo>
                    <a:pt x="203" y="80"/>
                    <a:pt x="203" y="80"/>
                    <a:pt x="203" y="80"/>
                  </a:cubicBezTo>
                  <a:cubicBezTo>
                    <a:pt x="203" y="80"/>
                    <a:pt x="204" y="79"/>
                    <a:pt x="204" y="79"/>
                  </a:cubicBezTo>
                  <a:cubicBezTo>
                    <a:pt x="205" y="79"/>
                    <a:pt x="205" y="79"/>
                    <a:pt x="205" y="79"/>
                  </a:cubicBezTo>
                  <a:cubicBezTo>
                    <a:pt x="206" y="78"/>
                    <a:pt x="206" y="78"/>
                    <a:pt x="206" y="77"/>
                  </a:cubicBezTo>
                  <a:cubicBezTo>
                    <a:pt x="206" y="77"/>
                    <a:pt x="206" y="77"/>
                    <a:pt x="206" y="76"/>
                  </a:cubicBezTo>
                  <a:cubicBezTo>
                    <a:pt x="206" y="76"/>
                    <a:pt x="207" y="76"/>
                    <a:pt x="208" y="76"/>
                  </a:cubicBezTo>
                  <a:cubicBezTo>
                    <a:pt x="208" y="76"/>
                    <a:pt x="209" y="76"/>
                    <a:pt x="210" y="76"/>
                  </a:cubicBezTo>
                  <a:cubicBezTo>
                    <a:pt x="210" y="76"/>
                    <a:pt x="211" y="76"/>
                    <a:pt x="212" y="76"/>
                  </a:cubicBezTo>
                  <a:cubicBezTo>
                    <a:pt x="213" y="76"/>
                    <a:pt x="214" y="76"/>
                    <a:pt x="216" y="78"/>
                  </a:cubicBezTo>
                  <a:cubicBezTo>
                    <a:pt x="218" y="80"/>
                    <a:pt x="218" y="80"/>
                    <a:pt x="218" y="81"/>
                  </a:cubicBezTo>
                  <a:cubicBezTo>
                    <a:pt x="218" y="82"/>
                    <a:pt x="219" y="83"/>
                    <a:pt x="219" y="85"/>
                  </a:cubicBezTo>
                  <a:cubicBezTo>
                    <a:pt x="220" y="87"/>
                    <a:pt x="221" y="87"/>
                    <a:pt x="221" y="88"/>
                  </a:cubicBezTo>
                  <a:cubicBezTo>
                    <a:pt x="222" y="88"/>
                    <a:pt x="222" y="88"/>
                    <a:pt x="222" y="88"/>
                  </a:cubicBezTo>
                  <a:cubicBezTo>
                    <a:pt x="222" y="89"/>
                    <a:pt x="222" y="89"/>
                    <a:pt x="222" y="89"/>
                  </a:cubicBezTo>
                  <a:cubicBezTo>
                    <a:pt x="221" y="89"/>
                    <a:pt x="221" y="89"/>
                    <a:pt x="221" y="89"/>
                  </a:cubicBezTo>
                  <a:cubicBezTo>
                    <a:pt x="207" y="92"/>
                    <a:pt x="131" y="110"/>
                    <a:pt x="65" y="119"/>
                  </a:cubicBezTo>
                  <a:cubicBezTo>
                    <a:pt x="65" y="119"/>
                    <a:pt x="61" y="120"/>
                    <a:pt x="59" y="120"/>
                  </a:cubicBezTo>
                  <a:cubicBezTo>
                    <a:pt x="58" y="120"/>
                    <a:pt x="58" y="120"/>
                    <a:pt x="57" y="119"/>
                  </a:cubicBezTo>
                  <a:cubicBezTo>
                    <a:pt x="57" y="119"/>
                    <a:pt x="56" y="119"/>
                    <a:pt x="56" y="119"/>
                  </a:cubicBezTo>
                  <a:cubicBezTo>
                    <a:pt x="53" y="119"/>
                    <a:pt x="47" y="120"/>
                    <a:pt x="44" y="121"/>
                  </a:cubicBezTo>
                  <a:cubicBezTo>
                    <a:pt x="41" y="121"/>
                    <a:pt x="24" y="124"/>
                    <a:pt x="2" y="127"/>
                  </a:cubicBezTo>
                  <a:lnTo>
                    <a:pt x="0" y="127"/>
                  </a:lnTo>
                  <a:close/>
                  <a:moveTo>
                    <a:pt x="11" y="120"/>
                  </a:moveTo>
                  <a:cubicBezTo>
                    <a:pt x="10" y="120"/>
                    <a:pt x="10" y="120"/>
                    <a:pt x="9" y="121"/>
                  </a:cubicBezTo>
                  <a:cubicBezTo>
                    <a:pt x="8" y="122"/>
                    <a:pt x="5" y="124"/>
                    <a:pt x="3" y="126"/>
                  </a:cubicBezTo>
                  <a:cubicBezTo>
                    <a:pt x="25" y="123"/>
                    <a:pt x="41" y="121"/>
                    <a:pt x="43" y="120"/>
                  </a:cubicBezTo>
                  <a:cubicBezTo>
                    <a:pt x="50" y="119"/>
                    <a:pt x="53" y="119"/>
                    <a:pt x="56" y="119"/>
                  </a:cubicBezTo>
                  <a:cubicBezTo>
                    <a:pt x="57" y="119"/>
                    <a:pt x="57" y="119"/>
                    <a:pt x="58" y="119"/>
                  </a:cubicBezTo>
                  <a:cubicBezTo>
                    <a:pt x="58" y="119"/>
                    <a:pt x="58" y="119"/>
                    <a:pt x="59" y="119"/>
                  </a:cubicBezTo>
                  <a:cubicBezTo>
                    <a:pt x="61" y="119"/>
                    <a:pt x="65" y="118"/>
                    <a:pt x="65" y="118"/>
                  </a:cubicBezTo>
                  <a:cubicBezTo>
                    <a:pt x="131" y="110"/>
                    <a:pt x="205" y="92"/>
                    <a:pt x="221" y="88"/>
                  </a:cubicBezTo>
                  <a:cubicBezTo>
                    <a:pt x="221" y="88"/>
                    <a:pt x="221" y="88"/>
                    <a:pt x="221" y="88"/>
                  </a:cubicBezTo>
                  <a:cubicBezTo>
                    <a:pt x="220" y="88"/>
                    <a:pt x="220" y="88"/>
                    <a:pt x="219" y="85"/>
                  </a:cubicBezTo>
                  <a:cubicBezTo>
                    <a:pt x="218" y="84"/>
                    <a:pt x="218" y="82"/>
                    <a:pt x="218" y="82"/>
                  </a:cubicBezTo>
                  <a:cubicBezTo>
                    <a:pt x="217" y="80"/>
                    <a:pt x="217" y="80"/>
                    <a:pt x="216" y="79"/>
                  </a:cubicBezTo>
                  <a:cubicBezTo>
                    <a:pt x="214" y="77"/>
                    <a:pt x="213" y="77"/>
                    <a:pt x="212" y="77"/>
                  </a:cubicBezTo>
                  <a:cubicBezTo>
                    <a:pt x="211" y="77"/>
                    <a:pt x="210" y="77"/>
                    <a:pt x="210" y="77"/>
                  </a:cubicBezTo>
                  <a:cubicBezTo>
                    <a:pt x="209" y="77"/>
                    <a:pt x="208" y="77"/>
                    <a:pt x="208" y="77"/>
                  </a:cubicBezTo>
                  <a:cubicBezTo>
                    <a:pt x="207" y="77"/>
                    <a:pt x="206" y="77"/>
                    <a:pt x="206" y="77"/>
                  </a:cubicBezTo>
                  <a:cubicBezTo>
                    <a:pt x="206" y="77"/>
                    <a:pt x="206" y="77"/>
                    <a:pt x="206" y="77"/>
                  </a:cubicBezTo>
                  <a:cubicBezTo>
                    <a:pt x="206" y="78"/>
                    <a:pt x="206" y="79"/>
                    <a:pt x="205" y="79"/>
                  </a:cubicBezTo>
                  <a:cubicBezTo>
                    <a:pt x="204" y="80"/>
                    <a:pt x="204" y="80"/>
                    <a:pt x="204" y="80"/>
                  </a:cubicBezTo>
                  <a:cubicBezTo>
                    <a:pt x="204" y="80"/>
                    <a:pt x="203" y="80"/>
                    <a:pt x="203" y="80"/>
                  </a:cubicBezTo>
                  <a:cubicBezTo>
                    <a:pt x="202" y="80"/>
                    <a:pt x="202" y="80"/>
                    <a:pt x="202" y="80"/>
                  </a:cubicBezTo>
                  <a:cubicBezTo>
                    <a:pt x="201" y="79"/>
                    <a:pt x="201" y="79"/>
                    <a:pt x="200" y="79"/>
                  </a:cubicBezTo>
                  <a:cubicBezTo>
                    <a:pt x="200" y="79"/>
                    <a:pt x="199" y="79"/>
                    <a:pt x="198" y="77"/>
                  </a:cubicBezTo>
                  <a:cubicBezTo>
                    <a:pt x="195" y="74"/>
                    <a:pt x="194" y="73"/>
                    <a:pt x="193" y="73"/>
                  </a:cubicBezTo>
                  <a:cubicBezTo>
                    <a:pt x="193" y="72"/>
                    <a:pt x="193" y="72"/>
                    <a:pt x="193" y="72"/>
                  </a:cubicBezTo>
                  <a:cubicBezTo>
                    <a:pt x="193" y="72"/>
                    <a:pt x="193" y="72"/>
                    <a:pt x="193" y="72"/>
                  </a:cubicBezTo>
                  <a:cubicBezTo>
                    <a:pt x="193" y="71"/>
                    <a:pt x="194" y="71"/>
                    <a:pt x="195" y="72"/>
                  </a:cubicBezTo>
                  <a:cubicBezTo>
                    <a:pt x="196" y="72"/>
                    <a:pt x="196" y="73"/>
                    <a:pt x="197" y="73"/>
                  </a:cubicBezTo>
                  <a:cubicBezTo>
                    <a:pt x="197" y="73"/>
                    <a:pt x="198" y="74"/>
                    <a:pt x="199" y="75"/>
                  </a:cubicBezTo>
                  <a:cubicBezTo>
                    <a:pt x="200" y="75"/>
                    <a:pt x="201" y="76"/>
                    <a:pt x="201" y="76"/>
                  </a:cubicBezTo>
                  <a:cubicBezTo>
                    <a:pt x="202" y="77"/>
                    <a:pt x="202" y="77"/>
                    <a:pt x="203" y="77"/>
                  </a:cubicBezTo>
                  <a:cubicBezTo>
                    <a:pt x="204" y="76"/>
                    <a:pt x="204" y="76"/>
                    <a:pt x="204" y="76"/>
                  </a:cubicBezTo>
                  <a:cubicBezTo>
                    <a:pt x="204" y="76"/>
                    <a:pt x="205" y="75"/>
                    <a:pt x="205" y="75"/>
                  </a:cubicBezTo>
                  <a:cubicBezTo>
                    <a:pt x="205" y="74"/>
                    <a:pt x="205" y="74"/>
                    <a:pt x="206" y="74"/>
                  </a:cubicBezTo>
                  <a:cubicBezTo>
                    <a:pt x="206" y="73"/>
                    <a:pt x="206" y="73"/>
                    <a:pt x="206" y="72"/>
                  </a:cubicBezTo>
                  <a:cubicBezTo>
                    <a:pt x="206" y="72"/>
                    <a:pt x="205" y="71"/>
                    <a:pt x="205" y="71"/>
                  </a:cubicBezTo>
                  <a:cubicBezTo>
                    <a:pt x="204" y="71"/>
                    <a:pt x="204" y="71"/>
                    <a:pt x="204" y="71"/>
                  </a:cubicBezTo>
                  <a:cubicBezTo>
                    <a:pt x="204" y="71"/>
                    <a:pt x="204" y="71"/>
                    <a:pt x="204" y="71"/>
                  </a:cubicBezTo>
                  <a:cubicBezTo>
                    <a:pt x="204" y="71"/>
                    <a:pt x="203" y="71"/>
                    <a:pt x="203" y="70"/>
                  </a:cubicBezTo>
                  <a:cubicBezTo>
                    <a:pt x="201" y="69"/>
                    <a:pt x="201" y="68"/>
                    <a:pt x="200" y="68"/>
                  </a:cubicBezTo>
                  <a:cubicBezTo>
                    <a:pt x="200" y="68"/>
                    <a:pt x="200" y="68"/>
                    <a:pt x="200" y="68"/>
                  </a:cubicBezTo>
                  <a:cubicBezTo>
                    <a:pt x="200" y="69"/>
                    <a:pt x="200" y="69"/>
                    <a:pt x="199" y="69"/>
                  </a:cubicBezTo>
                  <a:cubicBezTo>
                    <a:pt x="198" y="69"/>
                    <a:pt x="198" y="69"/>
                    <a:pt x="197" y="68"/>
                  </a:cubicBezTo>
                  <a:cubicBezTo>
                    <a:pt x="196" y="68"/>
                    <a:pt x="196" y="67"/>
                    <a:pt x="196" y="67"/>
                  </a:cubicBezTo>
                  <a:cubicBezTo>
                    <a:pt x="196" y="66"/>
                    <a:pt x="197" y="66"/>
                    <a:pt x="197" y="66"/>
                  </a:cubicBezTo>
                  <a:cubicBezTo>
                    <a:pt x="198" y="66"/>
                    <a:pt x="199" y="66"/>
                    <a:pt x="200" y="65"/>
                  </a:cubicBezTo>
                  <a:cubicBezTo>
                    <a:pt x="200" y="65"/>
                    <a:pt x="200" y="65"/>
                    <a:pt x="200" y="65"/>
                  </a:cubicBezTo>
                  <a:cubicBezTo>
                    <a:pt x="200" y="64"/>
                    <a:pt x="199" y="63"/>
                    <a:pt x="199" y="63"/>
                  </a:cubicBezTo>
                  <a:cubicBezTo>
                    <a:pt x="199" y="62"/>
                    <a:pt x="198" y="62"/>
                    <a:pt x="199" y="62"/>
                  </a:cubicBezTo>
                  <a:cubicBezTo>
                    <a:pt x="199" y="61"/>
                    <a:pt x="199" y="61"/>
                    <a:pt x="199" y="61"/>
                  </a:cubicBezTo>
                  <a:cubicBezTo>
                    <a:pt x="200" y="62"/>
                    <a:pt x="200" y="62"/>
                    <a:pt x="201" y="63"/>
                  </a:cubicBezTo>
                  <a:cubicBezTo>
                    <a:pt x="201" y="63"/>
                    <a:pt x="201" y="64"/>
                    <a:pt x="202" y="64"/>
                  </a:cubicBezTo>
                  <a:cubicBezTo>
                    <a:pt x="202" y="64"/>
                    <a:pt x="203" y="63"/>
                    <a:pt x="203" y="62"/>
                  </a:cubicBezTo>
                  <a:cubicBezTo>
                    <a:pt x="204" y="61"/>
                    <a:pt x="204" y="60"/>
                    <a:pt x="203" y="60"/>
                  </a:cubicBezTo>
                  <a:cubicBezTo>
                    <a:pt x="203" y="59"/>
                    <a:pt x="203" y="59"/>
                    <a:pt x="203" y="58"/>
                  </a:cubicBezTo>
                  <a:cubicBezTo>
                    <a:pt x="202" y="58"/>
                    <a:pt x="202" y="57"/>
                    <a:pt x="201" y="57"/>
                  </a:cubicBezTo>
                  <a:cubicBezTo>
                    <a:pt x="201" y="56"/>
                    <a:pt x="200" y="56"/>
                    <a:pt x="199" y="56"/>
                  </a:cubicBezTo>
                  <a:cubicBezTo>
                    <a:pt x="198" y="56"/>
                    <a:pt x="197" y="56"/>
                    <a:pt x="196" y="55"/>
                  </a:cubicBezTo>
                  <a:cubicBezTo>
                    <a:pt x="195" y="55"/>
                    <a:pt x="195" y="54"/>
                    <a:pt x="194" y="54"/>
                  </a:cubicBezTo>
                  <a:cubicBezTo>
                    <a:pt x="194" y="54"/>
                    <a:pt x="194" y="54"/>
                    <a:pt x="193" y="53"/>
                  </a:cubicBezTo>
                  <a:cubicBezTo>
                    <a:pt x="192" y="52"/>
                    <a:pt x="192" y="51"/>
                    <a:pt x="192" y="51"/>
                  </a:cubicBezTo>
                  <a:cubicBezTo>
                    <a:pt x="193" y="50"/>
                    <a:pt x="193" y="50"/>
                    <a:pt x="193" y="50"/>
                  </a:cubicBezTo>
                  <a:cubicBezTo>
                    <a:pt x="193" y="50"/>
                    <a:pt x="194" y="51"/>
                    <a:pt x="194" y="51"/>
                  </a:cubicBezTo>
                  <a:cubicBezTo>
                    <a:pt x="194" y="51"/>
                    <a:pt x="194" y="51"/>
                    <a:pt x="194" y="51"/>
                  </a:cubicBezTo>
                  <a:cubicBezTo>
                    <a:pt x="195" y="52"/>
                    <a:pt x="196" y="53"/>
                    <a:pt x="197" y="53"/>
                  </a:cubicBezTo>
                  <a:cubicBezTo>
                    <a:pt x="198" y="53"/>
                    <a:pt x="198" y="53"/>
                    <a:pt x="198" y="53"/>
                  </a:cubicBezTo>
                  <a:cubicBezTo>
                    <a:pt x="199" y="53"/>
                    <a:pt x="199" y="53"/>
                    <a:pt x="199" y="53"/>
                  </a:cubicBezTo>
                  <a:cubicBezTo>
                    <a:pt x="199" y="53"/>
                    <a:pt x="199" y="53"/>
                    <a:pt x="199" y="53"/>
                  </a:cubicBezTo>
                  <a:cubicBezTo>
                    <a:pt x="199" y="53"/>
                    <a:pt x="199" y="52"/>
                    <a:pt x="199" y="52"/>
                  </a:cubicBezTo>
                  <a:cubicBezTo>
                    <a:pt x="199" y="51"/>
                    <a:pt x="199" y="51"/>
                    <a:pt x="199" y="51"/>
                  </a:cubicBezTo>
                  <a:cubicBezTo>
                    <a:pt x="199" y="51"/>
                    <a:pt x="199" y="50"/>
                    <a:pt x="199" y="49"/>
                  </a:cubicBezTo>
                  <a:cubicBezTo>
                    <a:pt x="198" y="48"/>
                    <a:pt x="198" y="48"/>
                    <a:pt x="198" y="47"/>
                  </a:cubicBezTo>
                  <a:cubicBezTo>
                    <a:pt x="198" y="47"/>
                    <a:pt x="199" y="47"/>
                    <a:pt x="199" y="47"/>
                  </a:cubicBezTo>
                  <a:cubicBezTo>
                    <a:pt x="200" y="47"/>
                    <a:pt x="201" y="46"/>
                    <a:pt x="201" y="46"/>
                  </a:cubicBezTo>
                  <a:cubicBezTo>
                    <a:pt x="201" y="45"/>
                    <a:pt x="201" y="45"/>
                    <a:pt x="201" y="45"/>
                  </a:cubicBezTo>
                  <a:cubicBezTo>
                    <a:pt x="201" y="44"/>
                    <a:pt x="199" y="43"/>
                    <a:pt x="197" y="42"/>
                  </a:cubicBezTo>
                  <a:cubicBezTo>
                    <a:pt x="197" y="42"/>
                    <a:pt x="197" y="42"/>
                    <a:pt x="197" y="42"/>
                  </a:cubicBezTo>
                  <a:cubicBezTo>
                    <a:pt x="195" y="41"/>
                    <a:pt x="192" y="40"/>
                    <a:pt x="192" y="38"/>
                  </a:cubicBezTo>
                  <a:cubicBezTo>
                    <a:pt x="192" y="37"/>
                    <a:pt x="192" y="37"/>
                    <a:pt x="192" y="37"/>
                  </a:cubicBezTo>
                  <a:cubicBezTo>
                    <a:pt x="192" y="37"/>
                    <a:pt x="191" y="37"/>
                    <a:pt x="190" y="37"/>
                  </a:cubicBezTo>
                  <a:cubicBezTo>
                    <a:pt x="189" y="37"/>
                    <a:pt x="188" y="37"/>
                    <a:pt x="187" y="37"/>
                  </a:cubicBezTo>
                  <a:cubicBezTo>
                    <a:pt x="187" y="37"/>
                    <a:pt x="186" y="37"/>
                    <a:pt x="186" y="37"/>
                  </a:cubicBezTo>
                  <a:cubicBezTo>
                    <a:pt x="183" y="37"/>
                    <a:pt x="180" y="36"/>
                    <a:pt x="178" y="35"/>
                  </a:cubicBezTo>
                  <a:cubicBezTo>
                    <a:pt x="177" y="34"/>
                    <a:pt x="177" y="34"/>
                    <a:pt x="177" y="34"/>
                  </a:cubicBezTo>
                  <a:cubicBezTo>
                    <a:pt x="177" y="33"/>
                    <a:pt x="177" y="33"/>
                    <a:pt x="177" y="33"/>
                  </a:cubicBezTo>
                  <a:cubicBezTo>
                    <a:pt x="177" y="32"/>
                    <a:pt x="177" y="32"/>
                    <a:pt x="177" y="32"/>
                  </a:cubicBezTo>
                  <a:cubicBezTo>
                    <a:pt x="177" y="32"/>
                    <a:pt x="176" y="31"/>
                    <a:pt x="175" y="31"/>
                  </a:cubicBezTo>
                  <a:cubicBezTo>
                    <a:pt x="174" y="31"/>
                    <a:pt x="173" y="31"/>
                    <a:pt x="173" y="32"/>
                  </a:cubicBezTo>
                  <a:cubicBezTo>
                    <a:pt x="172" y="33"/>
                    <a:pt x="171" y="33"/>
                    <a:pt x="169" y="33"/>
                  </a:cubicBezTo>
                  <a:cubicBezTo>
                    <a:pt x="168" y="33"/>
                    <a:pt x="167" y="33"/>
                    <a:pt x="167" y="32"/>
                  </a:cubicBezTo>
                  <a:cubicBezTo>
                    <a:pt x="165" y="30"/>
                    <a:pt x="168" y="25"/>
                    <a:pt x="169" y="23"/>
                  </a:cubicBezTo>
                  <a:cubicBezTo>
                    <a:pt x="171" y="20"/>
                    <a:pt x="170" y="18"/>
                    <a:pt x="170" y="16"/>
                  </a:cubicBezTo>
                  <a:cubicBezTo>
                    <a:pt x="170" y="16"/>
                    <a:pt x="170" y="16"/>
                    <a:pt x="170" y="15"/>
                  </a:cubicBezTo>
                  <a:cubicBezTo>
                    <a:pt x="170" y="13"/>
                    <a:pt x="167" y="12"/>
                    <a:pt x="165" y="10"/>
                  </a:cubicBezTo>
                  <a:cubicBezTo>
                    <a:pt x="164" y="10"/>
                    <a:pt x="163" y="10"/>
                    <a:pt x="163" y="9"/>
                  </a:cubicBezTo>
                  <a:cubicBezTo>
                    <a:pt x="162" y="9"/>
                    <a:pt x="161" y="9"/>
                    <a:pt x="160" y="9"/>
                  </a:cubicBezTo>
                  <a:cubicBezTo>
                    <a:pt x="159" y="9"/>
                    <a:pt x="159" y="9"/>
                    <a:pt x="159" y="9"/>
                  </a:cubicBezTo>
                  <a:cubicBezTo>
                    <a:pt x="158" y="9"/>
                    <a:pt x="158" y="9"/>
                    <a:pt x="158" y="9"/>
                  </a:cubicBezTo>
                  <a:cubicBezTo>
                    <a:pt x="157" y="9"/>
                    <a:pt x="156" y="9"/>
                    <a:pt x="156" y="8"/>
                  </a:cubicBezTo>
                  <a:cubicBezTo>
                    <a:pt x="155" y="8"/>
                    <a:pt x="155" y="6"/>
                    <a:pt x="155" y="4"/>
                  </a:cubicBezTo>
                  <a:cubicBezTo>
                    <a:pt x="155" y="3"/>
                    <a:pt x="155" y="2"/>
                    <a:pt x="155" y="2"/>
                  </a:cubicBezTo>
                  <a:cubicBezTo>
                    <a:pt x="155" y="2"/>
                    <a:pt x="154" y="1"/>
                    <a:pt x="152" y="1"/>
                  </a:cubicBezTo>
                  <a:cubicBezTo>
                    <a:pt x="151" y="1"/>
                    <a:pt x="150" y="1"/>
                    <a:pt x="149" y="1"/>
                  </a:cubicBezTo>
                  <a:cubicBezTo>
                    <a:pt x="147" y="5"/>
                    <a:pt x="145" y="8"/>
                    <a:pt x="143" y="7"/>
                  </a:cubicBezTo>
                  <a:cubicBezTo>
                    <a:pt x="141" y="7"/>
                    <a:pt x="138" y="4"/>
                    <a:pt x="135" y="2"/>
                  </a:cubicBezTo>
                  <a:cubicBezTo>
                    <a:pt x="134" y="2"/>
                    <a:pt x="133" y="1"/>
                    <a:pt x="133" y="1"/>
                  </a:cubicBezTo>
                  <a:cubicBezTo>
                    <a:pt x="132" y="0"/>
                    <a:pt x="132" y="0"/>
                    <a:pt x="132" y="1"/>
                  </a:cubicBezTo>
                  <a:cubicBezTo>
                    <a:pt x="131" y="2"/>
                    <a:pt x="130" y="4"/>
                    <a:pt x="130" y="6"/>
                  </a:cubicBezTo>
                  <a:cubicBezTo>
                    <a:pt x="131" y="10"/>
                    <a:pt x="130" y="13"/>
                    <a:pt x="129" y="17"/>
                  </a:cubicBezTo>
                  <a:cubicBezTo>
                    <a:pt x="128" y="20"/>
                    <a:pt x="128" y="21"/>
                    <a:pt x="127" y="21"/>
                  </a:cubicBezTo>
                  <a:cubicBezTo>
                    <a:pt x="126" y="21"/>
                    <a:pt x="126" y="21"/>
                    <a:pt x="125" y="21"/>
                  </a:cubicBezTo>
                  <a:cubicBezTo>
                    <a:pt x="123" y="21"/>
                    <a:pt x="123" y="23"/>
                    <a:pt x="123" y="24"/>
                  </a:cubicBezTo>
                  <a:cubicBezTo>
                    <a:pt x="123" y="25"/>
                    <a:pt x="123" y="26"/>
                    <a:pt x="123" y="26"/>
                  </a:cubicBezTo>
                  <a:cubicBezTo>
                    <a:pt x="122" y="28"/>
                    <a:pt x="121" y="28"/>
                    <a:pt x="121" y="28"/>
                  </a:cubicBezTo>
                  <a:cubicBezTo>
                    <a:pt x="120" y="28"/>
                    <a:pt x="120" y="28"/>
                    <a:pt x="119" y="28"/>
                  </a:cubicBezTo>
                  <a:cubicBezTo>
                    <a:pt x="118" y="28"/>
                    <a:pt x="117" y="27"/>
                    <a:pt x="117" y="27"/>
                  </a:cubicBezTo>
                  <a:cubicBezTo>
                    <a:pt x="116" y="27"/>
                    <a:pt x="116" y="28"/>
                    <a:pt x="116" y="28"/>
                  </a:cubicBezTo>
                  <a:cubicBezTo>
                    <a:pt x="116" y="28"/>
                    <a:pt x="116" y="29"/>
                    <a:pt x="116" y="29"/>
                  </a:cubicBezTo>
                  <a:cubicBezTo>
                    <a:pt x="116" y="30"/>
                    <a:pt x="117" y="31"/>
                    <a:pt x="117" y="32"/>
                  </a:cubicBezTo>
                  <a:cubicBezTo>
                    <a:pt x="117" y="33"/>
                    <a:pt x="117" y="34"/>
                    <a:pt x="116" y="34"/>
                  </a:cubicBezTo>
                  <a:cubicBezTo>
                    <a:pt x="115" y="34"/>
                    <a:pt x="115" y="34"/>
                    <a:pt x="114" y="34"/>
                  </a:cubicBezTo>
                  <a:cubicBezTo>
                    <a:pt x="114" y="33"/>
                    <a:pt x="114" y="34"/>
                    <a:pt x="113" y="34"/>
                  </a:cubicBezTo>
                  <a:cubicBezTo>
                    <a:pt x="112" y="35"/>
                    <a:pt x="112" y="37"/>
                    <a:pt x="112" y="38"/>
                  </a:cubicBezTo>
                  <a:cubicBezTo>
                    <a:pt x="112" y="38"/>
                    <a:pt x="112" y="38"/>
                    <a:pt x="112" y="38"/>
                  </a:cubicBezTo>
                  <a:cubicBezTo>
                    <a:pt x="112" y="39"/>
                    <a:pt x="112" y="40"/>
                    <a:pt x="111" y="41"/>
                  </a:cubicBezTo>
                  <a:cubicBezTo>
                    <a:pt x="110" y="42"/>
                    <a:pt x="110" y="42"/>
                    <a:pt x="110" y="42"/>
                  </a:cubicBezTo>
                  <a:cubicBezTo>
                    <a:pt x="109" y="42"/>
                    <a:pt x="107" y="40"/>
                    <a:pt x="106" y="38"/>
                  </a:cubicBezTo>
                  <a:cubicBezTo>
                    <a:pt x="106" y="38"/>
                    <a:pt x="106" y="38"/>
                    <a:pt x="106" y="38"/>
                  </a:cubicBezTo>
                  <a:cubicBezTo>
                    <a:pt x="104" y="37"/>
                    <a:pt x="104" y="38"/>
                    <a:pt x="102" y="39"/>
                  </a:cubicBezTo>
                  <a:cubicBezTo>
                    <a:pt x="102" y="39"/>
                    <a:pt x="101" y="39"/>
                    <a:pt x="100" y="40"/>
                  </a:cubicBezTo>
                  <a:cubicBezTo>
                    <a:pt x="98" y="41"/>
                    <a:pt x="98" y="42"/>
                    <a:pt x="98" y="45"/>
                  </a:cubicBezTo>
                  <a:cubicBezTo>
                    <a:pt x="98" y="46"/>
                    <a:pt x="98" y="48"/>
                    <a:pt x="98" y="50"/>
                  </a:cubicBezTo>
                  <a:cubicBezTo>
                    <a:pt x="97" y="52"/>
                    <a:pt x="97" y="53"/>
                    <a:pt x="97" y="54"/>
                  </a:cubicBezTo>
                  <a:cubicBezTo>
                    <a:pt x="96" y="54"/>
                    <a:pt x="96" y="55"/>
                    <a:pt x="96" y="56"/>
                  </a:cubicBezTo>
                  <a:cubicBezTo>
                    <a:pt x="95" y="59"/>
                    <a:pt x="95" y="59"/>
                    <a:pt x="94" y="61"/>
                  </a:cubicBezTo>
                  <a:cubicBezTo>
                    <a:pt x="94" y="61"/>
                    <a:pt x="93" y="62"/>
                    <a:pt x="93" y="62"/>
                  </a:cubicBezTo>
                  <a:cubicBezTo>
                    <a:pt x="92" y="64"/>
                    <a:pt x="91" y="65"/>
                    <a:pt x="91" y="66"/>
                  </a:cubicBezTo>
                  <a:cubicBezTo>
                    <a:pt x="90" y="67"/>
                    <a:pt x="90" y="69"/>
                    <a:pt x="88" y="71"/>
                  </a:cubicBezTo>
                  <a:cubicBezTo>
                    <a:pt x="88" y="72"/>
                    <a:pt x="87" y="73"/>
                    <a:pt x="88" y="73"/>
                  </a:cubicBezTo>
                  <a:cubicBezTo>
                    <a:pt x="88" y="73"/>
                    <a:pt x="88" y="73"/>
                    <a:pt x="89" y="73"/>
                  </a:cubicBezTo>
                  <a:cubicBezTo>
                    <a:pt x="89" y="73"/>
                    <a:pt x="90" y="73"/>
                    <a:pt x="91" y="74"/>
                  </a:cubicBezTo>
                  <a:cubicBezTo>
                    <a:pt x="93" y="74"/>
                    <a:pt x="93" y="75"/>
                    <a:pt x="93" y="75"/>
                  </a:cubicBezTo>
                  <a:cubicBezTo>
                    <a:pt x="93" y="76"/>
                    <a:pt x="91" y="76"/>
                    <a:pt x="90" y="76"/>
                  </a:cubicBezTo>
                  <a:cubicBezTo>
                    <a:pt x="90" y="76"/>
                    <a:pt x="89" y="77"/>
                    <a:pt x="89" y="79"/>
                  </a:cubicBezTo>
                  <a:cubicBezTo>
                    <a:pt x="88" y="80"/>
                    <a:pt x="87" y="82"/>
                    <a:pt x="86" y="82"/>
                  </a:cubicBezTo>
                  <a:cubicBezTo>
                    <a:pt x="85" y="83"/>
                    <a:pt x="85" y="83"/>
                    <a:pt x="84" y="83"/>
                  </a:cubicBezTo>
                  <a:cubicBezTo>
                    <a:pt x="84" y="83"/>
                    <a:pt x="83" y="83"/>
                    <a:pt x="83" y="83"/>
                  </a:cubicBezTo>
                  <a:cubicBezTo>
                    <a:pt x="83" y="83"/>
                    <a:pt x="83" y="83"/>
                    <a:pt x="83" y="83"/>
                  </a:cubicBezTo>
                  <a:cubicBezTo>
                    <a:pt x="83" y="83"/>
                    <a:pt x="83" y="83"/>
                    <a:pt x="83" y="83"/>
                  </a:cubicBezTo>
                  <a:cubicBezTo>
                    <a:pt x="83" y="85"/>
                    <a:pt x="80" y="86"/>
                    <a:pt x="74" y="87"/>
                  </a:cubicBezTo>
                  <a:cubicBezTo>
                    <a:pt x="74" y="87"/>
                    <a:pt x="74" y="87"/>
                    <a:pt x="74" y="87"/>
                  </a:cubicBezTo>
                  <a:cubicBezTo>
                    <a:pt x="72" y="87"/>
                    <a:pt x="71" y="88"/>
                    <a:pt x="71" y="88"/>
                  </a:cubicBezTo>
                  <a:cubicBezTo>
                    <a:pt x="72" y="88"/>
                    <a:pt x="72" y="88"/>
                    <a:pt x="72" y="88"/>
                  </a:cubicBezTo>
                  <a:cubicBezTo>
                    <a:pt x="72" y="89"/>
                    <a:pt x="72" y="89"/>
                    <a:pt x="72" y="90"/>
                  </a:cubicBezTo>
                  <a:cubicBezTo>
                    <a:pt x="71" y="91"/>
                    <a:pt x="67" y="93"/>
                    <a:pt x="64" y="93"/>
                  </a:cubicBezTo>
                  <a:cubicBezTo>
                    <a:pt x="63" y="93"/>
                    <a:pt x="62" y="93"/>
                    <a:pt x="61" y="92"/>
                  </a:cubicBezTo>
                  <a:cubicBezTo>
                    <a:pt x="60" y="92"/>
                    <a:pt x="59" y="92"/>
                    <a:pt x="59" y="92"/>
                  </a:cubicBezTo>
                  <a:cubicBezTo>
                    <a:pt x="58" y="92"/>
                    <a:pt x="58" y="92"/>
                    <a:pt x="58" y="93"/>
                  </a:cubicBezTo>
                  <a:cubicBezTo>
                    <a:pt x="58" y="94"/>
                    <a:pt x="58" y="95"/>
                    <a:pt x="57" y="96"/>
                  </a:cubicBezTo>
                  <a:cubicBezTo>
                    <a:pt x="56" y="97"/>
                    <a:pt x="56" y="98"/>
                    <a:pt x="55" y="98"/>
                  </a:cubicBezTo>
                  <a:cubicBezTo>
                    <a:pt x="54" y="98"/>
                    <a:pt x="54" y="97"/>
                    <a:pt x="53" y="97"/>
                  </a:cubicBezTo>
                  <a:cubicBezTo>
                    <a:pt x="52" y="95"/>
                    <a:pt x="51" y="94"/>
                    <a:pt x="47" y="93"/>
                  </a:cubicBezTo>
                  <a:cubicBezTo>
                    <a:pt x="45" y="93"/>
                    <a:pt x="43" y="92"/>
                    <a:pt x="43" y="91"/>
                  </a:cubicBezTo>
                  <a:cubicBezTo>
                    <a:pt x="42" y="91"/>
                    <a:pt x="42" y="90"/>
                    <a:pt x="42" y="90"/>
                  </a:cubicBezTo>
                  <a:cubicBezTo>
                    <a:pt x="42" y="89"/>
                    <a:pt x="43" y="88"/>
                    <a:pt x="42" y="88"/>
                  </a:cubicBezTo>
                  <a:cubicBezTo>
                    <a:pt x="40" y="90"/>
                    <a:pt x="38" y="93"/>
                    <a:pt x="37" y="94"/>
                  </a:cubicBezTo>
                  <a:cubicBezTo>
                    <a:pt x="36" y="95"/>
                    <a:pt x="31" y="99"/>
                    <a:pt x="30" y="100"/>
                  </a:cubicBezTo>
                  <a:cubicBezTo>
                    <a:pt x="28" y="101"/>
                    <a:pt x="25" y="103"/>
                    <a:pt x="25" y="104"/>
                  </a:cubicBezTo>
                  <a:cubicBezTo>
                    <a:pt x="25" y="106"/>
                    <a:pt x="24" y="108"/>
                    <a:pt x="23" y="109"/>
                  </a:cubicBezTo>
                  <a:cubicBezTo>
                    <a:pt x="23" y="109"/>
                    <a:pt x="23" y="109"/>
                    <a:pt x="23" y="109"/>
                  </a:cubicBezTo>
                  <a:cubicBezTo>
                    <a:pt x="22" y="109"/>
                    <a:pt x="22" y="109"/>
                    <a:pt x="22" y="109"/>
                  </a:cubicBezTo>
                  <a:cubicBezTo>
                    <a:pt x="22" y="109"/>
                    <a:pt x="21" y="109"/>
                    <a:pt x="21" y="111"/>
                  </a:cubicBezTo>
                  <a:cubicBezTo>
                    <a:pt x="21" y="111"/>
                    <a:pt x="21" y="112"/>
                    <a:pt x="21" y="112"/>
                  </a:cubicBezTo>
                  <a:cubicBezTo>
                    <a:pt x="21" y="113"/>
                    <a:pt x="21" y="114"/>
                    <a:pt x="20" y="114"/>
                  </a:cubicBezTo>
                  <a:cubicBezTo>
                    <a:pt x="19" y="114"/>
                    <a:pt x="19" y="114"/>
                    <a:pt x="18" y="114"/>
                  </a:cubicBezTo>
                  <a:cubicBezTo>
                    <a:pt x="17" y="115"/>
                    <a:pt x="16" y="115"/>
                    <a:pt x="15" y="117"/>
                  </a:cubicBezTo>
                  <a:cubicBezTo>
                    <a:pt x="15" y="118"/>
                    <a:pt x="15" y="118"/>
                    <a:pt x="15" y="118"/>
                  </a:cubicBezTo>
                  <a:cubicBezTo>
                    <a:pt x="14" y="120"/>
                    <a:pt x="14" y="121"/>
                    <a:pt x="13" y="121"/>
                  </a:cubicBezTo>
                  <a:cubicBezTo>
                    <a:pt x="12" y="121"/>
                    <a:pt x="12" y="121"/>
                    <a:pt x="11" y="121"/>
                  </a:cubicBezTo>
                  <a:lnTo>
                    <a:pt x="11" y="120"/>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776">
              <a:extLst>
                <a:ext uri="{FF2B5EF4-FFF2-40B4-BE49-F238E27FC236}">
                  <a16:creationId xmlns:a16="http://schemas.microsoft.com/office/drawing/2014/main" xmlns="" id="{623B01B6-8CBB-4834-8012-E16A290F7574}"/>
                </a:ext>
              </a:extLst>
            </p:cNvPr>
            <p:cNvSpPr>
              <a:spLocks/>
            </p:cNvSpPr>
            <p:nvPr/>
          </p:nvSpPr>
          <p:spPr bwMode="auto">
            <a:xfrm>
              <a:off x="6875463" y="3265488"/>
              <a:ext cx="777875" cy="417513"/>
            </a:xfrm>
            <a:custGeom>
              <a:avLst/>
              <a:gdLst>
                <a:gd name="T0" fmla="*/ 182 w 207"/>
                <a:gd name="T1" fmla="*/ 16 h 111"/>
                <a:gd name="T2" fmla="*/ 177 w 207"/>
                <a:gd name="T3" fmla="*/ 13 h 111"/>
                <a:gd name="T4" fmla="*/ 175 w 207"/>
                <a:gd name="T5" fmla="*/ 10 h 111"/>
                <a:gd name="T6" fmla="*/ 172 w 207"/>
                <a:gd name="T7" fmla="*/ 11 h 111"/>
                <a:gd name="T8" fmla="*/ 169 w 207"/>
                <a:gd name="T9" fmla="*/ 13 h 111"/>
                <a:gd name="T10" fmla="*/ 164 w 207"/>
                <a:gd name="T11" fmla="*/ 15 h 111"/>
                <a:gd name="T12" fmla="*/ 156 w 207"/>
                <a:gd name="T13" fmla="*/ 17 h 111"/>
                <a:gd name="T14" fmla="*/ 141 w 207"/>
                <a:gd name="T15" fmla="*/ 13 h 111"/>
                <a:gd name="T16" fmla="*/ 133 w 207"/>
                <a:gd name="T17" fmla="*/ 3 h 111"/>
                <a:gd name="T18" fmla="*/ 122 w 207"/>
                <a:gd name="T19" fmla="*/ 2 h 111"/>
                <a:gd name="T20" fmla="*/ 120 w 207"/>
                <a:gd name="T21" fmla="*/ 10 h 111"/>
                <a:gd name="T22" fmla="*/ 115 w 207"/>
                <a:gd name="T23" fmla="*/ 16 h 111"/>
                <a:gd name="T24" fmla="*/ 108 w 207"/>
                <a:gd name="T25" fmla="*/ 17 h 111"/>
                <a:gd name="T26" fmla="*/ 106 w 207"/>
                <a:gd name="T27" fmla="*/ 25 h 111"/>
                <a:gd name="T28" fmla="*/ 102 w 207"/>
                <a:gd name="T29" fmla="*/ 29 h 111"/>
                <a:gd name="T30" fmla="*/ 97 w 207"/>
                <a:gd name="T31" fmla="*/ 36 h 111"/>
                <a:gd name="T32" fmla="*/ 91 w 207"/>
                <a:gd name="T33" fmla="*/ 47 h 111"/>
                <a:gd name="T34" fmla="*/ 85 w 207"/>
                <a:gd name="T35" fmla="*/ 45 h 111"/>
                <a:gd name="T36" fmla="*/ 80 w 207"/>
                <a:gd name="T37" fmla="*/ 45 h 111"/>
                <a:gd name="T38" fmla="*/ 76 w 207"/>
                <a:gd name="T39" fmla="*/ 50 h 111"/>
                <a:gd name="T40" fmla="*/ 75 w 207"/>
                <a:gd name="T41" fmla="*/ 55 h 111"/>
                <a:gd name="T42" fmla="*/ 72 w 207"/>
                <a:gd name="T43" fmla="*/ 52 h 111"/>
                <a:gd name="T44" fmla="*/ 69 w 207"/>
                <a:gd name="T45" fmla="*/ 50 h 111"/>
                <a:gd name="T46" fmla="*/ 65 w 207"/>
                <a:gd name="T47" fmla="*/ 53 h 111"/>
                <a:gd name="T48" fmla="*/ 62 w 207"/>
                <a:gd name="T49" fmla="*/ 56 h 111"/>
                <a:gd name="T50" fmla="*/ 58 w 207"/>
                <a:gd name="T51" fmla="*/ 57 h 111"/>
                <a:gd name="T52" fmla="*/ 53 w 207"/>
                <a:gd name="T53" fmla="*/ 54 h 111"/>
                <a:gd name="T54" fmla="*/ 47 w 207"/>
                <a:gd name="T55" fmla="*/ 58 h 111"/>
                <a:gd name="T56" fmla="*/ 40 w 207"/>
                <a:gd name="T57" fmla="*/ 60 h 111"/>
                <a:gd name="T58" fmla="*/ 35 w 207"/>
                <a:gd name="T59" fmla="*/ 61 h 111"/>
                <a:gd name="T60" fmla="*/ 34 w 207"/>
                <a:gd name="T61" fmla="*/ 68 h 111"/>
                <a:gd name="T62" fmla="*/ 24 w 207"/>
                <a:gd name="T63" fmla="*/ 77 h 111"/>
                <a:gd name="T64" fmla="*/ 21 w 207"/>
                <a:gd name="T65" fmla="*/ 88 h 111"/>
                <a:gd name="T66" fmla="*/ 7 w 207"/>
                <a:gd name="T67" fmla="*/ 100 h 111"/>
                <a:gd name="T68" fmla="*/ 3 w 207"/>
                <a:gd name="T69" fmla="*/ 107 h 111"/>
                <a:gd name="T70" fmla="*/ 0 w 207"/>
                <a:gd name="T71" fmla="*/ 110 h 111"/>
                <a:gd name="T72" fmla="*/ 39 w 207"/>
                <a:gd name="T73" fmla="*/ 102 h 111"/>
                <a:gd name="T74" fmla="*/ 49 w 207"/>
                <a:gd name="T75" fmla="*/ 102 h 111"/>
                <a:gd name="T76" fmla="*/ 167 w 207"/>
                <a:gd name="T77" fmla="*/ 89 h 111"/>
                <a:gd name="T78" fmla="*/ 178 w 207"/>
                <a:gd name="T79" fmla="*/ 83 h 111"/>
                <a:gd name="T80" fmla="*/ 185 w 207"/>
                <a:gd name="T81" fmla="*/ 76 h 111"/>
                <a:gd name="T82" fmla="*/ 187 w 207"/>
                <a:gd name="T83" fmla="*/ 71 h 111"/>
                <a:gd name="T84" fmla="*/ 194 w 207"/>
                <a:gd name="T85" fmla="*/ 62 h 111"/>
                <a:gd name="T86" fmla="*/ 207 w 207"/>
                <a:gd name="T87" fmla="*/ 49 h 111"/>
                <a:gd name="T88" fmla="*/ 193 w 207"/>
                <a:gd name="T89" fmla="*/ 38 h 111"/>
                <a:gd name="T90" fmla="*/ 185 w 207"/>
                <a:gd name="T91" fmla="*/ 21 h 111"/>
                <a:gd name="T92" fmla="*/ 184 w 207"/>
                <a:gd name="T93"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111">
                  <a:moveTo>
                    <a:pt x="184" y="18"/>
                  </a:moveTo>
                  <a:cubicBezTo>
                    <a:pt x="183" y="17"/>
                    <a:pt x="184" y="16"/>
                    <a:pt x="182" y="16"/>
                  </a:cubicBezTo>
                  <a:cubicBezTo>
                    <a:pt x="181" y="16"/>
                    <a:pt x="179" y="15"/>
                    <a:pt x="178" y="14"/>
                  </a:cubicBezTo>
                  <a:cubicBezTo>
                    <a:pt x="178" y="13"/>
                    <a:pt x="178" y="13"/>
                    <a:pt x="177" y="13"/>
                  </a:cubicBezTo>
                  <a:cubicBezTo>
                    <a:pt x="176" y="13"/>
                    <a:pt x="176" y="12"/>
                    <a:pt x="175" y="11"/>
                  </a:cubicBezTo>
                  <a:cubicBezTo>
                    <a:pt x="175" y="10"/>
                    <a:pt x="175" y="10"/>
                    <a:pt x="175" y="10"/>
                  </a:cubicBezTo>
                  <a:cubicBezTo>
                    <a:pt x="174" y="9"/>
                    <a:pt x="174" y="9"/>
                    <a:pt x="174" y="9"/>
                  </a:cubicBezTo>
                  <a:cubicBezTo>
                    <a:pt x="172" y="11"/>
                    <a:pt x="172" y="11"/>
                    <a:pt x="172" y="11"/>
                  </a:cubicBezTo>
                  <a:cubicBezTo>
                    <a:pt x="170" y="12"/>
                    <a:pt x="170" y="12"/>
                    <a:pt x="170" y="12"/>
                  </a:cubicBezTo>
                  <a:cubicBezTo>
                    <a:pt x="170" y="12"/>
                    <a:pt x="169" y="13"/>
                    <a:pt x="169" y="13"/>
                  </a:cubicBezTo>
                  <a:cubicBezTo>
                    <a:pt x="168" y="13"/>
                    <a:pt x="167" y="13"/>
                    <a:pt x="167" y="14"/>
                  </a:cubicBezTo>
                  <a:cubicBezTo>
                    <a:pt x="166" y="15"/>
                    <a:pt x="166" y="15"/>
                    <a:pt x="164" y="15"/>
                  </a:cubicBezTo>
                  <a:cubicBezTo>
                    <a:pt x="163" y="15"/>
                    <a:pt x="162" y="14"/>
                    <a:pt x="160" y="13"/>
                  </a:cubicBezTo>
                  <a:cubicBezTo>
                    <a:pt x="157" y="13"/>
                    <a:pt x="158" y="16"/>
                    <a:pt x="156" y="17"/>
                  </a:cubicBezTo>
                  <a:cubicBezTo>
                    <a:pt x="154" y="17"/>
                    <a:pt x="150" y="14"/>
                    <a:pt x="149" y="13"/>
                  </a:cubicBezTo>
                  <a:cubicBezTo>
                    <a:pt x="148" y="11"/>
                    <a:pt x="144" y="13"/>
                    <a:pt x="141" y="13"/>
                  </a:cubicBezTo>
                  <a:cubicBezTo>
                    <a:pt x="137" y="12"/>
                    <a:pt x="138" y="10"/>
                    <a:pt x="137" y="9"/>
                  </a:cubicBezTo>
                  <a:cubicBezTo>
                    <a:pt x="135" y="7"/>
                    <a:pt x="134" y="6"/>
                    <a:pt x="133" y="3"/>
                  </a:cubicBezTo>
                  <a:cubicBezTo>
                    <a:pt x="131" y="0"/>
                    <a:pt x="130" y="3"/>
                    <a:pt x="128" y="3"/>
                  </a:cubicBezTo>
                  <a:cubicBezTo>
                    <a:pt x="126" y="2"/>
                    <a:pt x="124" y="2"/>
                    <a:pt x="122" y="2"/>
                  </a:cubicBezTo>
                  <a:cubicBezTo>
                    <a:pt x="120" y="2"/>
                    <a:pt x="120" y="5"/>
                    <a:pt x="119" y="7"/>
                  </a:cubicBezTo>
                  <a:cubicBezTo>
                    <a:pt x="118" y="9"/>
                    <a:pt x="119" y="9"/>
                    <a:pt x="120" y="10"/>
                  </a:cubicBezTo>
                  <a:cubicBezTo>
                    <a:pt x="121" y="12"/>
                    <a:pt x="121" y="14"/>
                    <a:pt x="121" y="15"/>
                  </a:cubicBezTo>
                  <a:cubicBezTo>
                    <a:pt x="121" y="16"/>
                    <a:pt x="118" y="15"/>
                    <a:pt x="115" y="16"/>
                  </a:cubicBezTo>
                  <a:cubicBezTo>
                    <a:pt x="112" y="16"/>
                    <a:pt x="114" y="18"/>
                    <a:pt x="113" y="20"/>
                  </a:cubicBezTo>
                  <a:cubicBezTo>
                    <a:pt x="111" y="21"/>
                    <a:pt x="109" y="18"/>
                    <a:pt x="108" y="17"/>
                  </a:cubicBezTo>
                  <a:cubicBezTo>
                    <a:pt x="107" y="16"/>
                    <a:pt x="105" y="18"/>
                    <a:pt x="105" y="20"/>
                  </a:cubicBezTo>
                  <a:cubicBezTo>
                    <a:pt x="104" y="23"/>
                    <a:pt x="105" y="23"/>
                    <a:pt x="106" y="25"/>
                  </a:cubicBezTo>
                  <a:cubicBezTo>
                    <a:pt x="107" y="27"/>
                    <a:pt x="105" y="27"/>
                    <a:pt x="104" y="28"/>
                  </a:cubicBezTo>
                  <a:cubicBezTo>
                    <a:pt x="103" y="30"/>
                    <a:pt x="103" y="29"/>
                    <a:pt x="102" y="29"/>
                  </a:cubicBezTo>
                  <a:cubicBezTo>
                    <a:pt x="101" y="30"/>
                    <a:pt x="100" y="31"/>
                    <a:pt x="100" y="32"/>
                  </a:cubicBezTo>
                  <a:cubicBezTo>
                    <a:pt x="100" y="34"/>
                    <a:pt x="99" y="36"/>
                    <a:pt x="97" y="36"/>
                  </a:cubicBezTo>
                  <a:cubicBezTo>
                    <a:pt x="96" y="36"/>
                    <a:pt x="93" y="43"/>
                    <a:pt x="93" y="45"/>
                  </a:cubicBezTo>
                  <a:cubicBezTo>
                    <a:pt x="94" y="47"/>
                    <a:pt x="92" y="47"/>
                    <a:pt x="91" y="47"/>
                  </a:cubicBezTo>
                  <a:cubicBezTo>
                    <a:pt x="89" y="48"/>
                    <a:pt x="89" y="47"/>
                    <a:pt x="88" y="46"/>
                  </a:cubicBezTo>
                  <a:cubicBezTo>
                    <a:pt x="87" y="46"/>
                    <a:pt x="86" y="46"/>
                    <a:pt x="85" y="45"/>
                  </a:cubicBezTo>
                  <a:cubicBezTo>
                    <a:pt x="84" y="44"/>
                    <a:pt x="83" y="42"/>
                    <a:pt x="82" y="42"/>
                  </a:cubicBezTo>
                  <a:cubicBezTo>
                    <a:pt x="81" y="42"/>
                    <a:pt x="81" y="44"/>
                    <a:pt x="80" y="45"/>
                  </a:cubicBezTo>
                  <a:cubicBezTo>
                    <a:pt x="79" y="46"/>
                    <a:pt x="78" y="46"/>
                    <a:pt x="78" y="48"/>
                  </a:cubicBezTo>
                  <a:cubicBezTo>
                    <a:pt x="77" y="49"/>
                    <a:pt x="77" y="49"/>
                    <a:pt x="76" y="50"/>
                  </a:cubicBezTo>
                  <a:cubicBezTo>
                    <a:pt x="75" y="50"/>
                    <a:pt x="75" y="51"/>
                    <a:pt x="75" y="51"/>
                  </a:cubicBezTo>
                  <a:cubicBezTo>
                    <a:pt x="75" y="52"/>
                    <a:pt x="75" y="54"/>
                    <a:pt x="75" y="55"/>
                  </a:cubicBezTo>
                  <a:cubicBezTo>
                    <a:pt x="75" y="55"/>
                    <a:pt x="73" y="54"/>
                    <a:pt x="73" y="54"/>
                  </a:cubicBezTo>
                  <a:cubicBezTo>
                    <a:pt x="72" y="52"/>
                    <a:pt x="72" y="52"/>
                    <a:pt x="72" y="52"/>
                  </a:cubicBezTo>
                  <a:cubicBezTo>
                    <a:pt x="72" y="52"/>
                    <a:pt x="70" y="51"/>
                    <a:pt x="70" y="51"/>
                  </a:cubicBezTo>
                  <a:cubicBezTo>
                    <a:pt x="70" y="50"/>
                    <a:pt x="69" y="50"/>
                    <a:pt x="69" y="50"/>
                  </a:cubicBezTo>
                  <a:cubicBezTo>
                    <a:pt x="68" y="50"/>
                    <a:pt x="68" y="51"/>
                    <a:pt x="67" y="51"/>
                  </a:cubicBezTo>
                  <a:cubicBezTo>
                    <a:pt x="67" y="51"/>
                    <a:pt x="65" y="52"/>
                    <a:pt x="65" y="53"/>
                  </a:cubicBezTo>
                  <a:cubicBezTo>
                    <a:pt x="65" y="53"/>
                    <a:pt x="64" y="54"/>
                    <a:pt x="63" y="54"/>
                  </a:cubicBezTo>
                  <a:cubicBezTo>
                    <a:pt x="62" y="53"/>
                    <a:pt x="62" y="54"/>
                    <a:pt x="62" y="56"/>
                  </a:cubicBezTo>
                  <a:cubicBezTo>
                    <a:pt x="62" y="57"/>
                    <a:pt x="62" y="58"/>
                    <a:pt x="61" y="58"/>
                  </a:cubicBezTo>
                  <a:cubicBezTo>
                    <a:pt x="60" y="58"/>
                    <a:pt x="60" y="58"/>
                    <a:pt x="58" y="57"/>
                  </a:cubicBezTo>
                  <a:cubicBezTo>
                    <a:pt x="57" y="55"/>
                    <a:pt x="57" y="56"/>
                    <a:pt x="56" y="56"/>
                  </a:cubicBezTo>
                  <a:cubicBezTo>
                    <a:pt x="54" y="55"/>
                    <a:pt x="55" y="54"/>
                    <a:pt x="53" y="54"/>
                  </a:cubicBezTo>
                  <a:cubicBezTo>
                    <a:pt x="52" y="54"/>
                    <a:pt x="50" y="55"/>
                    <a:pt x="49" y="55"/>
                  </a:cubicBezTo>
                  <a:cubicBezTo>
                    <a:pt x="48" y="56"/>
                    <a:pt x="47" y="57"/>
                    <a:pt x="47" y="58"/>
                  </a:cubicBezTo>
                  <a:cubicBezTo>
                    <a:pt x="48" y="59"/>
                    <a:pt x="44" y="58"/>
                    <a:pt x="43" y="57"/>
                  </a:cubicBezTo>
                  <a:cubicBezTo>
                    <a:pt x="42" y="57"/>
                    <a:pt x="40" y="58"/>
                    <a:pt x="40" y="60"/>
                  </a:cubicBezTo>
                  <a:cubicBezTo>
                    <a:pt x="40" y="61"/>
                    <a:pt x="40" y="61"/>
                    <a:pt x="38" y="61"/>
                  </a:cubicBezTo>
                  <a:cubicBezTo>
                    <a:pt x="37" y="61"/>
                    <a:pt x="36" y="61"/>
                    <a:pt x="35" y="61"/>
                  </a:cubicBezTo>
                  <a:cubicBezTo>
                    <a:pt x="36" y="62"/>
                    <a:pt x="36" y="63"/>
                    <a:pt x="35" y="64"/>
                  </a:cubicBezTo>
                  <a:cubicBezTo>
                    <a:pt x="34" y="65"/>
                    <a:pt x="32" y="66"/>
                    <a:pt x="34" y="68"/>
                  </a:cubicBezTo>
                  <a:cubicBezTo>
                    <a:pt x="35" y="70"/>
                    <a:pt x="37" y="71"/>
                    <a:pt x="36" y="72"/>
                  </a:cubicBezTo>
                  <a:cubicBezTo>
                    <a:pt x="34" y="73"/>
                    <a:pt x="23" y="73"/>
                    <a:pt x="24" y="77"/>
                  </a:cubicBezTo>
                  <a:cubicBezTo>
                    <a:pt x="25" y="82"/>
                    <a:pt x="27" y="83"/>
                    <a:pt x="26" y="85"/>
                  </a:cubicBezTo>
                  <a:cubicBezTo>
                    <a:pt x="26" y="87"/>
                    <a:pt x="24" y="90"/>
                    <a:pt x="21" y="88"/>
                  </a:cubicBezTo>
                  <a:cubicBezTo>
                    <a:pt x="18" y="85"/>
                    <a:pt x="7" y="83"/>
                    <a:pt x="7" y="92"/>
                  </a:cubicBezTo>
                  <a:cubicBezTo>
                    <a:pt x="8" y="93"/>
                    <a:pt x="10" y="100"/>
                    <a:pt x="7" y="100"/>
                  </a:cubicBezTo>
                  <a:cubicBezTo>
                    <a:pt x="4" y="100"/>
                    <a:pt x="7" y="102"/>
                    <a:pt x="5" y="105"/>
                  </a:cubicBezTo>
                  <a:cubicBezTo>
                    <a:pt x="4" y="109"/>
                    <a:pt x="5" y="107"/>
                    <a:pt x="3" y="107"/>
                  </a:cubicBezTo>
                  <a:cubicBezTo>
                    <a:pt x="2" y="107"/>
                    <a:pt x="1" y="108"/>
                    <a:pt x="1" y="109"/>
                  </a:cubicBezTo>
                  <a:cubicBezTo>
                    <a:pt x="0" y="110"/>
                    <a:pt x="0" y="110"/>
                    <a:pt x="0" y="110"/>
                  </a:cubicBezTo>
                  <a:cubicBezTo>
                    <a:pt x="8" y="111"/>
                    <a:pt x="36" y="108"/>
                    <a:pt x="39" y="108"/>
                  </a:cubicBezTo>
                  <a:cubicBezTo>
                    <a:pt x="41" y="108"/>
                    <a:pt x="39" y="103"/>
                    <a:pt x="39" y="102"/>
                  </a:cubicBezTo>
                  <a:cubicBezTo>
                    <a:pt x="39" y="100"/>
                    <a:pt x="43" y="100"/>
                    <a:pt x="45" y="101"/>
                  </a:cubicBezTo>
                  <a:cubicBezTo>
                    <a:pt x="47" y="102"/>
                    <a:pt x="48" y="104"/>
                    <a:pt x="49" y="102"/>
                  </a:cubicBezTo>
                  <a:cubicBezTo>
                    <a:pt x="50" y="101"/>
                    <a:pt x="53" y="100"/>
                    <a:pt x="53" y="100"/>
                  </a:cubicBezTo>
                  <a:cubicBezTo>
                    <a:pt x="84" y="99"/>
                    <a:pt x="132" y="93"/>
                    <a:pt x="167" y="89"/>
                  </a:cubicBezTo>
                  <a:cubicBezTo>
                    <a:pt x="170" y="86"/>
                    <a:pt x="173" y="84"/>
                    <a:pt x="174" y="83"/>
                  </a:cubicBezTo>
                  <a:cubicBezTo>
                    <a:pt x="176" y="81"/>
                    <a:pt x="176" y="83"/>
                    <a:pt x="178" y="83"/>
                  </a:cubicBezTo>
                  <a:cubicBezTo>
                    <a:pt x="179" y="83"/>
                    <a:pt x="179" y="81"/>
                    <a:pt x="180" y="79"/>
                  </a:cubicBezTo>
                  <a:cubicBezTo>
                    <a:pt x="181" y="76"/>
                    <a:pt x="183" y="76"/>
                    <a:pt x="185" y="76"/>
                  </a:cubicBezTo>
                  <a:cubicBezTo>
                    <a:pt x="186" y="75"/>
                    <a:pt x="186" y="75"/>
                    <a:pt x="186" y="73"/>
                  </a:cubicBezTo>
                  <a:cubicBezTo>
                    <a:pt x="186" y="70"/>
                    <a:pt x="187" y="71"/>
                    <a:pt x="187" y="71"/>
                  </a:cubicBezTo>
                  <a:cubicBezTo>
                    <a:pt x="188" y="70"/>
                    <a:pt x="190" y="68"/>
                    <a:pt x="190" y="66"/>
                  </a:cubicBezTo>
                  <a:cubicBezTo>
                    <a:pt x="190" y="65"/>
                    <a:pt x="193" y="63"/>
                    <a:pt x="194" y="62"/>
                  </a:cubicBezTo>
                  <a:cubicBezTo>
                    <a:pt x="196" y="61"/>
                    <a:pt x="201" y="57"/>
                    <a:pt x="202" y="56"/>
                  </a:cubicBezTo>
                  <a:cubicBezTo>
                    <a:pt x="202" y="55"/>
                    <a:pt x="205" y="51"/>
                    <a:pt x="207" y="49"/>
                  </a:cubicBezTo>
                  <a:cubicBezTo>
                    <a:pt x="206" y="47"/>
                    <a:pt x="204" y="49"/>
                    <a:pt x="199" y="46"/>
                  </a:cubicBezTo>
                  <a:cubicBezTo>
                    <a:pt x="194" y="44"/>
                    <a:pt x="194" y="40"/>
                    <a:pt x="193" y="38"/>
                  </a:cubicBezTo>
                  <a:cubicBezTo>
                    <a:pt x="191" y="35"/>
                    <a:pt x="190" y="32"/>
                    <a:pt x="188" y="31"/>
                  </a:cubicBezTo>
                  <a:cubicBezTo>
                    <a:pt x="186" y="29"/>
                    <a:pt x="185" y="22"/>
                    <a:pt x="185" y="21"/>
                  </a:cubicBezTo>
                  <a:cubicBezTo>
                    <a:pt x="185" y="21"/>
                    <a:pt x="186" y="21"/>
                    <a:pt x="186" y="20"/>
                  </a:cubicBezTo>
                  <a:cubicBezTo>
                    <a:pt x="185" y="20"/>
                    <a:pt x="184" y="19"/>
                    <a:pt x="184" y="18"/>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777">
              <a:extLst>
                <a:ext uri="{FF2B5EF4-FFF2-40B4-BE49-F238E27FC236}">
                  <a16:creationId xmlns:a16="http://schemas.microsoft.com/office/drawing/2014/main" xmlns="" id="{A10EED8E-09FD-4DBB-86E8-8A84E2FC1391}"/>
                </a:ext>
              </a:extLst>
            </p:cNvPr>
            <p:cNvSpPr>
              <a:spLocks noEditPoints="1"/>
            </p:cNvSpPr>
            <p:nvPr/>
          </p:nvSpPr>
          <p:spPr bwMode="auto">
            <a:xfrm>
              <a:off x="6875463" y="3268663"/>
              <a:ext cx="782638" cy="409575"/>
            </a:xfrm>
            <a:custGeom>
              <a:avLst/>
              <a:gdLst>
                <a:gd name="T0" fmla="*/ 3 w 208"/>
                <a:gd name="T1" fmla="*/ 106 h 109"/>
                <a:gd name="T2" fmla="*/ 6 w 208"/>
                <a:gd name="T3" fmla="*/ 99 h 109"/>
                <a:gd name="T4" fmla="*/ 8 w 208"/>
                <a:gd name="T5" fmla="*/ 86 h 109"/>
                <a:gd name="T6" fmla="*/ 24 w 208"/>
                <a:gd name="T7" fmla="*/ 77 h 109"/>
                <a:gd name="T8" fmla="*/ 33 w 208"/>
                <a:gd name="T9" fmla="*/ 67 h 109"/>
                <a:gd name="T10" fmla="*/ 38 w 208"/>
                <a:gd name="T11" fmla="*/ 60 h 109"/>
                <a:gd name="T12" fmla="*/ 47 w 208"/>
                <a:gd name="T13" fmla="*/ 57 h 109"/>
                <a:gd name="T14" fmla="*/ 56 w 208"/>
                <a:gd name="T15" fmla="*/ 54 h 109"/>
                <a:gd name="T16" fmla="*/ 62 w 208"/>
                <a:gd name="T17" fmla="*/ 53 h 109"/>
                <a:gd name="T18" fmla="*/ 69 w 208"/>
                <a:gd name="T19" fmla="*/ 48 h 109"/>
                <a:gd name="T20" fmla="*/ 73 w 208"/>
                <a:gd name="T21" fmla="*/ 53 h 109"/>
                <a:gd name="T22" fmla="*/ 76 w 208"/>
                <a:gd name="T23" fmla="*/ 48 h 109"/>
                <a:gd name="T24" fmla="*/ 82 w 208"/>
                <a:gd name="T25" fmla="*/ 41 h 109"/>
                <a:gd name="T26" fmla="*/ 89 w 208"/>
                <a:gd name="T27" fmla="*/ 46 h 109"/>
                <a:gd name="T28" fmla="*/ 96 w 208"/>
                <a:gd name="T29" fmla="*/ 35 h 109"/>
                <a:gd name="T30" fmla="*/ 105 w 208"/>
                <a:gd name="T31" fmla="*/ 26 h 109"/>
                <a:gd name="T32" fmla="*/ 109 w 208"/>
                <a:gd name="T33" fmla="*/ 17 h 109"/>
                <a:gd name="T34" fmla="*/ 121 w 208"/>
                <a:gd name="T35" fmla="*/ 14 h 109"/>
                <a:gd name="T36" fmla="*/ 122 w 208"/>
                <a:gd name="T37" fmla="*/ 0 h 109"/>
                <a:gd name="T38" fmla="*/ 134 w 208"/>
                <a:gd name="T39" fmla="*/ 4 h 109"/>
                <a:gd name="T40" fmla="*/ 148 w 208"/>
                <a:gd name="T41" fmla="*/ 11 h 109"/>
                <a:gd name="T42" fmla="*/ 160 w 208"/>
                <a:gd name="T43" fmla="*/ 12 h 109"/>
                <a:gd name="T44" fmla="*/ 170 w 208"/>
                <a:gd name="T45" fmla="*/ 11 h 109"/>
                <a:gd name="T46" fmla="*/ 177 w 208"/>
                <a:gd name="T47" fmla="*/ 12 h 109"/>
                <a:gd name="T48" fmla="*/ 186 w 208"/>
                <a:gd name="T49" fmla="*/ 19 h 109"/>
                <a:gd name="T50" fmla="*/ 193 w 208"/>
                <a:gd name="T51" fmla="*/ 36 h 109"/>
                <a:gd name="T52" fmla="*/ 207 w 208"/>
                <a:gd name="T53" fmla="*/ 48 h 109"/>
                <a:gd name="T54" fmla="*/ 187 w 208"/>
                <a:gd name="T55" fmla="*/ 70 h 109"/>
                <a:gd name="T56" fmla="*/ 180 w 208"/>
                <a:gd name="T57" fmla="*/ 79 h 109"/>
                <a:gd name="T58" fmla="*/ 167 w 208"/>
                <a:gd name="T59" fmla="*/ 88 h 109"/>
                <a:gd name="T60" fmla="*/ 45 w 208"/>
                <a:gd name="T61" fmla="*/ 100 h 109"/>
                <a:gd name="T62" fmla="*/ 37 w 208"/>
                <a:gd name="T63" fmla="*/ 107 h 109"/>
                <a:gd name="T64" fmla="*/ 39 w 208"/>
                <a:gd name="T65" fmla="*/ 106 h 109"/>
                <a:gd name="T66" fmla="*/ 48 w 208"/>
                <a:gd name="T67" fmla="*/ 102 h 109"/>
                <a:gd name="T68" fmla="*/ 176 w 208"/>
                <a:gd name="T69" fmla="*/ 81 h 109"/>
                <a:gd name="T70" fmla="*/ 184 w 208"/>
                <a:gd name="T71" fmla="*/ 75 h 109"/>
                <a:gd name="T72" fmla="*/ 189 w 208"/>
                <a:gd name="T73" fmla="*/ 65 h 109"/>
                <a:gd name="T74" fmla="*/ 194 w 208"/>
                <a:gd name="T75" fmla="*/ 39 h 109"/>
                <a:gd name="T76" fmla="*/ 184 w 208"/>
                <a:gd name="T77" fmla="*/ 18 h 109"/>
                <a:gd name="T78" fmla="*/ 175 w 208"/>
                <a:gd name="T79" fmla="*/ 10 h 109"/>
                <a:gd name="T80" fmla="*/ 168 w 208"/>
                <a:gd name="T81" fmla="*/ 12 h 109"/>
                <a:gd name="T82" fmla="*/ 158 w 208"/>
                <a:gd name="T83" fmla="*/ 14 h 109"/>
                <a:gd name="T84" fmla="*/ 142 w 208"/>
                <a:gd name="T85" fmla="*/ 12 h 109"/>
                <a:gd name="T86" fmla="*/ 131 w 208"/>
                <a:gd name="T87" fmla="*/ 1 h 109"/>
                <a:gd name="T88" fmla="*/ 120 w 208"/>
                <a:gd name="T89" fmla="*/ 4 h 109"/>
                <a:gd name="T90" fmla="*/ 115 w 208"/>
                <a:gd name="T91" fmla="*/ 15 h 109"/>
                <a:gd name="T92" fmla="*/ 108 w 208"/>
                <a:gd name="T93" fmla="*/ 16 h 109"/>
                <a:gd name="T94" fmla="*/ 102 w 208"/>
                <a:gd name="T95" fmla="*/ 28 h 109"/>
                <a:gd name="T96" fmla="*/ 94 w 208"/>
                <a:gd name="T97" fmla="*/ 45 h 109"/>
                <a:gd name="T98" fmla="*/ 87 w 208"/>
                <a:gd name="T99" fmla="*/ 45 h 109"/>
                <a:gd name="T100" fmla="*/ 80 w 208"/>
                <a:gd name="T101" fmla="*/ 44 h 109"/>
                <a:gd name="T102" fmla="*/ 75 w 208"/>
                <a:gd name="T103" fmla="*/ 50 h 109"/>
                <a:gd name="T104" fmla="*/ 72 w 208"/>
                <a:gd name="T105" fmla="*/ 52 h 109"/>
                <a:gd name="T106" fmla="*/ 65 w 208"/>
                <a:gd name="T107" fmla="*/ 52 h 109"/>
                <a:gd name="T108" fmla="*/ 61 w 208"/>
                <a:gd name="T109" fmla="*/ 58 h 109"/>
                <a:gd name="T110" fmla="*/ 53 w 208"/>
                <a:gd name="T111" fmla="*/ 53 h 109"/>
                <a:gd name="T112" fmla="*/ 45 w 208"/>
                <a:gd name="T113" fmla="*/ 57 h 109"/>
                <a:gd name="T114" fmla="*/ 35 w 208"/>
                <a:gd name="T115" fmla="*/ 63 h 109"/>
                <a:gd name="T116" fmla="*/ 33 w 208"/>
                <a:gd name="T117" fmla="*/ 72 h 109"/>
                <a:gd name="T118" fmla="*/ 20 w 208"/>
                <a:gd name="T119" fmla="*/ 87 h 109"/>
                <a:gd name="T120" fmla="*/ 6 w 208"/>
                <a:gd name="T121" fmla="*/ 99 h 109"/>
                <a:gd name="T122" fmla="*/ 3 w 208"/>
                <a:gd name="T12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09">
                  <a:moveTo>
                    <a:pt x="5" y="109"/>
                  </a:moveTo>
                  <a:cubicBezTo>
                    <a:pt x="3" y="109"/>
                    <a:pt x="2" y="109"/>
                    <a:pt x="0" y="109"/>
                  </a:cubicBezTo>
                  <a:cubicBezTo>
                    <a:pt x="0" y="109"/>
                    <a:pt x="0" y="109"/>
                    <a:pt x="0" y="109"/>
                  </a:cubicBezTo>
                  <a:cubicBezTo>
                    <a:pt x="0" y="108"/>
                    <a:pt x="0" y="108"/>
                    <a:pt x="0" y="108"/>
                  </a:cubicBezTo>
                  <a:cubicBezTo>
                    <a:pt x="0" y="108"/>
                    <a:pt x="0" y="108"/>
                    <a:pt x="0" y="108"/>
                  </a:cubicBezTo>
                  <a:cubicBezTo>
                    <a:pt x="0" y="107"/>
                    <a:pt x="2" y="106"/>
                    <a:pt x="3" y="106"/>
                  </a:cubicBezTo>
                  <a:cubicBezTo>
                    <a:pt x="3" y="106"/>
                    <a:pt x="3" y="106"/>
                    <a:pt x="3" y="106"/>
                  </a:cubicBezTo>
                  <a:cubicBezTo>
                    <a:pt x="4" y="106"/>
                    <a:pt x="4" y="106"/>
                    <a:pt x="4" y="106"/>
                  </a:cubicBezTo>
                  <a:cubicBezTo>
                    <a:pt x="4" y="106"/>
                    <a:pt x="4" y="106"/>
                    <a:pt x="4" y="106"/>
                  </a:cubicBezTo>
                  <a:cubicBezTo>
                    <a:pt x="5" y="106"/>
                    <a:pt x="5" y="105"/>
                    <a:pt x="5" y="104"/>
                  </a:cubicBezTo>
                  <a:cubicBezTo>
                    <a:pt x="6" y="103"/>
                    <a:pt x="6" y="101"/>
                    <a:pt x="5" y="101"/>
                  </a:cubicBezTo>
                  <a:cubicBezTo>
                    <a:pt x="5" y="100"/>
                    <a:pt x="5" y="99"/>
                    <a:pt x="6" y="99"/>
                  </a:cubicBezTo>
                  <a:cubicBezTo>
                    <a:pt x="6" y="99"/>
                    <a:pt x="6" y="99"/>
                    <a:pt x="7" y="99"/>
                  </a:cubicBezTo>
                  <a:cubicBezTo>
                    <a:pt x="7" y="98"/>
                    <a:pt x="8" y="98"/>
                    <a:pt x="8" y="98"/>
                  </a:cubicBezTo>
                  <a:cubicBezTo>
                    <a:pt x="9" y="96"/>
                    <a:pt x="7" y="92"/>
                    <a:pt x="7" y="92"/>
                  </a:cubicBezTo>
                  <a:cubicBezTo>
                    <a:pt x="7" y="91"/>
                    <a:pt x="7" y="91"/>
                    <a:pt x="7" y="91"/>
                  </a:cubicBezTo>
                  <a:cubicBezTo>
                    <a:pt x="7" y="91"/>
                    <a:pt x="7" y="91"/>
                    <a:pt x="7" y="91"/>
                  </a:cubicBezTo>
                  <a:cubicBezTo>
                    <a:pt x="7" y="89"/>
                    <a:pt x="7" y="87"/>
                    <a:pt x="8" y="86"/>
                  </a:cubicBezTo>
                  <a:cubicBezTo>
                    <a:pt x="10" y="85"/>
                    <a:pt x="11" y="84"/>
                    <a:pt x="14" y="84"/>
                  </a:cubicBezTo>
                  <a:cubicBezTo>
                    <a:pt x="16" y="84"/>
                    <a:pt x="19" y="85"/>
                    <a:pt x="21" y="87"/>
                  </a:cubicBezTo>
                  <a:cubicBezTo>
                    <a:pt x="21" y="87"/>
                    <a:pt x="22" y="87"/>
                    <a:pt x="23" y="87"/>
                  </a:cubicBezTo>
                  <a:cubicBezTo>
                    <a:pt x="25" y="87"/>
                    <a:pt x="26" y="85"/>
                    <a:pt x="26" y="84"/>
                  </a:cubicBezTo>
                  <a:cubicBezTo>
                    <a:pt x="26" y="83"/>
                    <a:pt x="26" y="82"/>
                    <a:pt x="26" y="81"/>
                  </a:cubicBezTo>
                  <a:cubicBezTo>
                    <a:pt x="25" y="80"/>
                    <a:pt x="24" y="79"/>
                    <a:pt x="24" y="77"/>
                  </a:cubicBezTo>
                  <a:cubicBezTo>
                    <a:pt x="24" y="76"/>
                    <a:pt x="24" y="75"/>
                    <a:pt x="24" y="74"/>
                  </a:cubicBezTo>
                  <a:cubicBezTo>
                    <a:pt x="26" y="72"/>
                    <a:pt x="30" y="72"/>
                    <a:pt x="33" y="71"/>
                  </a:cubicBezTo>
                  <a:cubicBezTo>
                    <a:pt x="34" y="71"/>
                    <a:pt x="35" y="71"/>
                    <a:pt x="35" y="71"/>
                  </a:cubicBezTo>
                  <a:cubicBezTo>
                    <a:pt x="36" y="70"/>
                    <a:pt x="36" y="70"/>
                    <a:pt x="36" y="70"/>
                  </a:cubicBezTo>
                  <a:cubicBezTo>
                    <a:pt x="36" y="70"/>
                    <a:pt x="35" y="69"/>
                    <a:pt x="34" y="68"/>
                  </a:cubicBezTo>
                  <a:cubicBezTo>
                    <a:pt x="33" y="67"/>
                    <a:pt x="33" y="67"/>
                    <a:pt x="33" y="67"/>
                  </a:cubicBezTo>
                  <a:cubicBezTo>
                    <a:pt x="32" y="66"/>
                    <a:pt x="33" y="65"/>
                    <a:pt x="34" y="64"/>
                  </a:cubicBezTo>
                  <a:cubicBezTo>
                    <a:pt x="34" y="63"/>
                    <a:pt x="35" y="63"/>
                    <a:pt x="35" y="63"/>
                  </a:cubicBezTo>
                  <a:cubicBezTo>
                    <a:pt x="35" y="62"/>
                    <a:pt x="35" y="61"/>
                    <a:pt x="35" y="60"/>
                  </a:cubicBezTo>
                  <a:cubicBezTo>
                    <a:pt x="35" y="60"/>
                    <a:pt x="35" y="60"/>
                    <a:pt x="35" y="60"/>
                  </a:cubicBezTo>
                  <a:cubicBezTo>
                    <a:pt x="35" y="60"/>
                    <a:pt x="35" y="60"/>
                    <a:pt x="35" y="60"/>
                  </a:cubicBezTo>
                  <a:cubicBezTo>
                    <a:pt x="37" y="60"/>
                    <a:pt x="37" y="60"/>
                    <a:pt x="38" y="60"/>
                  </a:cubicBezTo>
                  <a:cubicBezTo>
                    <a:pt x="39" y="60"/>
                    <a:pt x="39" y="60"/>
                    <a:pt x="39" y="60"/>
                  </a:cubicBezTo>
                  <a:cubicBezTo>
                    <a:pt x="40" y="60"/>
                    <a:pt x="40" y="59"/>
                    <a:pt x="40" y="59"/>
                  </a:cubicBezTo>
                  <a:cubicBezTo>
                    <a:pt x="40" y="57"/>
                    <a:pt x="41" y="56"/>
                    <a:pt x="43" y="56"/>
                  </a:cubicBezTo>
                  <a:cubicBezTo>
                    <a:pt x="43" y="56"/>
                    <a:pt x="44" y="56"/>
                    <a:pt x="45" y="57"/>
                  </a:cubicBezTo>
                  <a:cubicBezTo>
                    <a:pt x="46" y="57"/>
                    <a:pt x="47" y="57"/>
                    <a:pt x="47" y="57"/>
                  </a:cubicBezTo>
                  <a:cubicBezTo>
                    <a:pt x="47" y="57"/>
                    <a:pt x="47" y="57"/>
                    <a:pt x="47" y="57"/>
                  </a:cubicBezTo>
                  <a:cubicBezTo>
                    <a:pt x="47" y="57"/>
                    <a:pt x="47" y="57"/>
                    <a:pt x="47" y="57"/>
                  </a:cubicBezTo>
                  <a:cubicBezTo>
                    <a:pt x="47" y="56"/>
                    <a:pt x="47" y="55"/>
                    <a:pt x="49" y="54"/>
                  </a:cubicBezTo>
                  <a:cubicBezTo>
                    <a:pt x="50" y="53"/>
                    <a:pt x="52" y="53"/>
                    <a:pt x="53" y="53"/>
                  </a:cubicBezTo>
                  <a:cubicBezTo>
                    <a:pt x="53" y="53"/>
                    <a:pt x="53" y="53"/>
                    <a:pt x="53" y="53"/>
                  </a:cubicBezTo>
                  <a:cubicBezTo>
                    <a:pt x="54" y="53"/>
                    <a:pt x="54" y="53"/>
                    <a:pt x="55" y="54"/>
                  </a:cubicBezTo>
                  <a:cubicBezTo>
                    <a:pt x="55" y="54"/>
                    <a:pt x="55" y="54"/>
                    <a:pt x="56" y="54"/>
                  </a:cubicBezTo>
                  <a:cubicBezTo>
                    <a:pt x="56" y="55"/>
                    <a:pt x="57" y="55"/>
                    <a:pt x="57" y="55"/>
                  </a:cubicBezTo>
                  <a:cubicBezTo>
                    <a:pt x="57" y="55"/>
                    <a:pt x="57" y="55"/>
                    <a:pt x="57" y="55"/>
                  </a:cubicBezTo>
                  <a:cubicBezTo>
                    <a:pt x="58" y="55"/>
                    <a:pt x="58" y="55"/>
                    <a:pt x="59" y="56"/>
                  </a:cubicBezTo>
                  <a:cubicBezTo>
                    <a:pt x="60" y="57"/>
                    <a:pt x="60" y="57"/>
                    <a:pt x="61" y="57"/>
                  </a:cubicBezTo>
                  <a:cubicBezTo>
                    <a:pt x="62" y="57"/>
                    <a:pt x="62" y="56"/>
                    <a:pt x="62" y="55"/>
                  </a:cubicBezTo>
                  <a:cubicBezTo>
                    <a:pt x="61" y="54"/>
                    <a:pt x="62" y="53"/>
                    <a:pt x="62" y="53"/>
                  </a:cubicBezTo>
                  <a:cubicBezTo>
                    <a:pt x="62" y="52"/>
                    <a:pt x="63" y="52"/>
                    <a:pt x="63" y="52"/>
                  </a:cubicBezTo>
                  <a:cubicBezTo>
                    <a:pt x="64" y="52"/>
                    <a:pt x="64" y="52"/>
                    <a:pt x="65" y="51"/>
                  </a:cubicBezTo>
                  <a:cubicBezTo>
                    <a:pt x="65" y="51"/>
                    <a:pt x="65" y="51"/>
                    <a:pt x="65" y="51"/>
                  </a:cubicBezTo>
                  <a:cubicBezTo>
                    <a:pt x="65" y="51"/>
                    <a:pt x="66" y="50"/>
                    <a:pt x="67" y="50"/>
                  </a:cubicBezTo>
                  <a:cubicBezTo>
                    <a:pt x="68" y="49"/>
                    <a:pt x="68" y="49"/>
                    <a:pt x="68" y="49"/>
                  </a:cubicBezTo>
                  <a:cubicBezTo>
                    <a:pt x="68" y="49"/>
                    <a:pt x="68" y="49"/>
                    <a:pt x="69" y="48"/>
                  </a:cubicBezTo>
                  <a:cubicBezTo>
                    <a:pt x="69" y="48"/>
                    <a:pt x="69" y="48"/>
                    <a:pt x="69" y="48"/>
                  </a:cubicBezTo>
                  <a:cubicBezTo>
                    <a:pt x="70" y="48"/>
                    <a:pt x="70" y="49"/>
                    <a:pt x="70" y="49"/>
                  </a:cubicBezTo>
                  <a:cubicBezTo>
                    <a:pt x="70" y="50"/>
                    <a:pt x="70" y="50"/>
                    <a:pt x="70" y="50"/>
                  </a:cubicBezTo>
                  <a:cubicBezTo>
                    <a:pt x="70" y="50"/>
                    <a:pt x="71" y="51"/>
                    <a:pt x="72" y="51"/>
                  </a:cubicBezTo>
                  <a:cubicBezTo>
                    <a:pt x="73" y="51"/>
                    <a:pt x="73" y="51"/>
                    <a:pt x="73" y="51"/>
                  </a:cubicBezTo>
                  <a:cubicBezTo>
                    <a:pt x="73" y="53"/>
                    <a:pt x="73" y="53"/>
                    <a:pt x="73" y="53"/>
                  </a:cubicBezTo>
                  <a:cubicBezTo>
                    <a:pt x="74" y="53"/>
                    <a:pt x="74" y="54"/>
                    <a:pt x="75" y="54"/>
                  </a:cubicBezTo>
                  <a:cubicBezTo>
                    <a:pt x="75" y="53"/>
                    <a:pt x="75" y="53"/>
                    <a:pt x="75" y="53"/>
                  </a:cubicBezTo>
                  <a:cubicBezTo>
                    <a:pt x="75" y="53"/>
                    <a:pt x="75" y="52"/>
                    <a:pt x="75" y="51"/>
                  </a:cubicBezTo>
                  <a:cubicBezTo>
                    <a:pt x="75" y="50"/>
                    <a:pt x="75" y="50"/>
                    <a:pt x="75" y="50"/>
                  </a:cubicBezTo>
                  <a:cubicBezTo>
                    <a:pt x="75" y="50"/>
                    <a:pt x="75" y="49"/>
                    <a:pt x="76" y="48"/>
                  </a:cubicBezTo>
                  <a:cubicBezTo>
                    <a:pt x="76" y="48"/>
                    <a:pt x="76" y="48"/>
                    <a:pt x="76" y="48"/>
                  </a:cubicBezTo>
                  <a:cubicBezTo>
                    <a:pt x="77" y="48"/>
                    <a:pt x="77" y="48"/>
                    <a:pt x="77" y="47"/>
                  </a:cubicBezTo>
                  <a:cubicBezTo>
                    <a:pt x="77" y="46"/>
                    <a:pt x="77" y="46"/>
                    <a:pt x="77" y="46"/>
                  </a:cubicBezTo>
                  <a:cubicBezTo>
                    <a:pt x="78" y="45"/>
                    <a:pt x="78" y="45"/>
                    <a:pt x="79" y="44"/>
                  </a:cubicBezTo>
                  <a:cubicBezTo>
                    <a:pt x="80" y="44"/>
                    <a:pt x="80" y="44"/>
                    <a:pt x="80" y="44"/>
                  </a:cubicBezTo>
                  <a:cubicBezTo>
                    <a:pt x="80" y="44"/>
                    <a:pt x="81" y="43"/>
                    <a:pt x="81" y="42"/>
                  </a:cubicBezTo>
                  <a:cubicBezTo>
                    <a:pt x="81" y="42"/>
                    <a:pt x="82" y="41"/>
                    <a:pt x="82" y="41"/>
                  </a:cubicBezTo>
                  <a:cubicBezTo>
                    <a:pt x="82" y="41"/>
                    <a:pt x="82" y="41"/>
                    <a:pt x="82" y="41"/>
                  </a:cubicBezTo>
                  <a:cubicBezTo>
                    <a:pt x="83" y="41"/>
                    <a:pt x="83" y="42"/>
                    <a:pt x="84" y="42"/>
                  </a:cubicBezTo>
                  <a:cubicBezTo>
                    <a:pt x="84" y="43"/>
                    <a:pt x="84" y="43"/>
                    <a:pt x="85" y="44"/>
                  </a:cubicBezTo>
                  <a:cubicBezTo>
                    <a:pt x="86" y="44"/>
                    <a:pt x="87" y="45"/>
                    <a:pt x="87" y="45"/>
                  </a:cubicBezTo>
                  <a:cubicBezTo>
                    <a:pt x="88" y="45"/>
                    <a:pt x="88" y="45"/>
                    <a:pt x="88" y="45"/>
                  </a:cubicBezTo>
                  <a:cubicBezTo>
                    <a:pt x="89" y="46"/>
                    <a:pt x="89" y="46"/>
                    <a:pt x="89" y="46"/>
                  </a:cubicBezTo>
                  <a:cubicBezTo>
                    <a:pt x="89" y="46"/>
                    <a:pt x="89" y="46"/>
                    <a:pt x="90" y="46"/>
                  </a:cubicBezTo>
                  <a:cubicBezTo>
                    <a:pt x="90" y="46"/>
                    <a:pt x="90" y="46"/>
                    <a:pt x="90" y="46"/>
                  </a:cubicBezTo>
                  <a:cubicBezTo>
                    <a:pt x="91" y="46"/>
                    <a:pt x="91" y="46"/>
                    <a:pt x="92" y="46"/>
                  </a:cubicBezTo>
                  <a:cubicBezTo>
                    <a:pt x="93" y="45"/>
                    <a:pt x="93" y="45"/>
                    <a:pt x="93" y="45"/>
                  </a:cubicBezTo>
                  <a:cubicBezTo>
                    <a:pt x="93" y="45"/>
                    <a:pt x="93" y="45"/>
                    <a:pt x="93" y="44"/>
                  </a:cubicBezTo>
                  <a:cubicBezTo>
                    <a:pt x="93" y="43"/>
                    <a:pt x="95" y="37"/>
                    <a:pt x="96" y="35"/>
                  </a:cubicBezTo>
                  <a:cubicBezTo>
                    <a:pt x="97" y="35"/>
                    <a:pt x="97" y="35"/>
                    <a:pt x="97" y="35"/>
                  </a:cubicBezTo>
                  <a:cubicBezTo>
                    <a:pt x="98" y="35"/>
                    <a:pt x="100" y="33"/>
                    <a:pt x="100" y="31"/>
                  </a:cubicBezTo>
                  <a:cubicBezTo>
                    <a:pt x="100" y="29"/>
                    <a:pt x="101" y="28"/>
                    <a:pt x="102" y="28"/>
                  </a:cubicBezTo>
                  <a:cubicBezTo>
                    <a:pt x="102" y="28"/>
                    <a:pt x="102" y="28"/>
                    <a:pt x="102" y="28"/>
                  </a:cubicBezTo>
                  <a:cubicBezTo>
                    <a:pt x="103" y="28"/>
                    <a:pt x="103" y="28"/>
                    <a:pt x="104" y="27"/>
                  </a:cubicBezTo>
                  <a:cubicBezTo>
                    <a:pt x="104" y="26"/>
                    <a:pt x="105" y="26"/>
                    <a:pt x="105" y="26"/>
                  </a:cubicBezTo>
                  <a:cubicBezTo>
                    <a:pt x="106" y="25"/>
                    <a:pt x="106" y="25"/>
                    <a:pt x="106" y="24"/>
                  </a:cubicBezTo>
                  <a:cubicBezTo>
                    <a:pt x="106" y="23"/>
                    <a:pt x="105" y="23"/>
                    <a:pt x="105" y="22"/>
                  </a:cubicBezTo>
                  <a:cubicBezTo>
                    <a:pt x="105" y="22"/>
                    <a:pt x="104" y="21"/>
                    <a:pt x="105" y="19"/>
                  </a:cubicBezTo>
                  <a:cubicBezTo>
                    <a:pt x="105" y="17"/>
                    <a:pt x="106" y="16"/>
                    <a:pt x="108" y="16"/>
                  </a:cubicBezTo>
                  <a:cubicBezTo>
                    <a:pt x="108" y="16"/>
                    <a:pt x="108" y="16"/>
                    <a:pt x="109" y="16"/>
                  </a:cubicBezTo>
                  <a:cubicBezTo>
                    <a:pt x="109" y="17"/>
                    <a:pt x="109" y="17"/>
                    <a:pt x="109" y="17"/>
                  </a:cubicBezTo>
                  <a:cubicBezTo>
                    <a:pt x="110" y="18"/>
                    <a:pt x="111" y="19"/>
                    <a:pt x="112" y="19"/>
                  </a:cubicBezTo>
                  <a:cubicBezTo>
                    <a:pt x="112" y="19"/>
                    <a:pt x="112" y="19"/>
                    <a:pt x="112" y="19"/>
                  </a:cubicBezTo>
                  <a:cubicBezTo>
                    <a:pt x="113" y="18"/>
                    <a:pt x="113" y="17"/>
                    <a:pt x="113" y="17"/>
                  </a:cubicBezTo>
                  <a:cubicBezTo>
                    <a:pt x="113" y="16"/>
                    <a:pt x="113" y="15"/>
                    <a:pt x="115" y="14"/>
                  </a:cubicBezTo>
                  <a:cubicBezTo>
                    <a:pt x="116" y="14"/>
                    <a:pt x="117" y="14"/>
                    <a:pt x="118" y="14"/>
                  </a:cubicBezTo>
                  <a:cubicBezTo>
                    <a:pt x="119" y="14"/>
                    <a:pt x="120" y="14"/>
                    <a:pt x="121" y="14"/>
                  </a:cubicBezTo>
                  <a:cubicBezTo>
                    <a:pt x="121" y="13"/>
                    <a:pt x="121" y="11"/>
                    <a:pt x="120" y="10"/>
                  </a:cubicBezTo>
                  <a:cubicBezTo>
                    <a:pt x="119" y="9"/>
                    <a:pt x="119" y="9"/>
                    <a:pt x="119" y="9"/>
                  </a:cubicBezTo>
                  <a:cubicBezTo>
                    <a:pt x="119" y="8"/>
                    <a:pt x="118" y="7"/>
                    <a:pt x="119" y="6"/>
                  </a:cubicBezTo>
                  <a:cubicBezTo>
                    <a:pt x="119" y="5"/>
                    <a:pt x="119" y="5"/>
                    <a:pt x="119" y="4"/>
                  </a:cubicBezTo>
                  <a:cubicBezTo>
                    <a:pt x="119" y="2"/>
                    <a:pt x="120" y="0"/>
                    <a:pt x="122" y="0"/>
                  </a:cubicBezTo>
                  <a:cubicBezTo>
                    <a:pt x="122" y="0"/>
                    <a:pt x="122" y="0"/>
                    <a:pt x="122" y="0"/>
                  </a:cubicBezTo>
                  <a:cubicBezTo>
                    <a:pt x="124" y="0"/>
                    <a:pt x="126" y="1"/>
                    <a:pt x="128" y="1"/>
                  </a:cubicBezTo>
                  <a:cubicBezTo>
                    <a:pt x="129" y="1"/>
                    <a:pt x="129" y="1"/>
                    <a:pt x="129" y="1"/>
                  </a:cubicBezTo>
                  <a:cubicBezTo>
                    <a:pt x="129" y="1"/>
                    <a:pt x="130" y="1"/>
                    <a:pt x="130" y="1"/>
                  </a:cubicBezTo>
                  <a:cubicBezTo>
                    <a:pt x="130" y="1"/>
                    <a:pt x="131" y="1"/>
                    <a:pt x="131" y="1"/>
                  </a:cubicBezTo>
                  <a:cubicBezTo>
                    <a:pt x="132" y="1"/>
                    <a:pt x="132" y="1"/>
                    <a:pt x="133" y="2"/>
                  </a:cubicBezTo>
                  <a:cubicBezTo>
                    <a:pt x="134" y="3"/>
                    <a:pt x="134" y="4"/>
                    <a:pt x="134" y="4"/>
                  </a:cubicBezTo>
                  <a:cubicBezTo>
                    <a:pt x="135" y="6"/>
                    <a:pt x="136" y="7"/>
                    <a:pt x="137" y="7"/>
                  </a:cubicBezTo>
                  <a:cubicBezTo>
                    <a:pt x="137" y="8"/>
                    <a:pt x="138" y="8"/>
                    <a:pt x="138" y="9"/>
                  </a:cubicBezTo>
                  <a:cubicBezTo>
                    <a:pt x="138" y="10"/>
                    <a:pt x="139" y="11"/>
                    <a:pt x="141" y="12"/>
                  </a:cubicBezTo>
                  <a:cubicBezTo>
                    <a:pt x="141" y="12"/>
                    <a:pt x="141" y="12"/>
                    <a:pt x="142" y="12"/>
                  </a:cubicBezTo>
                  <a:cubicBezTo>
                    <a:pt x="143" y="12"/>
                    <a:pt x="144" y="11"/>
                    <a:pt x="145" y="11"/>
                  </a:cubicBezTo>
                  <a:cubicBezTo>
                    <a:pt x="146" y="11"/>
                    <a:pt x="147" y="11"/>
                    <a:pt x="148" y="11"/>
                  </a:cubicBezTo>
                  <a:cubicBezTo>
                    <a:pt x="148" y="11"/>
                    <a:pt x="149" y="11"/>
                    <a:pt x="149" y="12"/>
                  </a:cubicBezTo>
                  <a:cubicBezTo>
                    <a:pt x="151" y="13"/>
                    <a:pt x="154" y="16"/>
                    <a:pt x="155" y="16"/>
                  </a:cubicBezTo>
                  <a:cubicBezTo>
                    <a:pt x="156" y="16"/>
                    <a:pt x="156" y="16"/>
                    <a:pt x="156" y="16"/>
                  </a:cubicBezTo>
                  <a:cubicBezTo>
                    <a:pt x="157" y="15"/>
                    <a:pt x="157" y="15"/>
                    <a:pt x="157" y="14"/>
                  </a:cubicBezTo>
                  <a:cubicBezTo>
                    <a:pt x="158" y="13"/>
                    <a:pt x="158" y="12"/>
                    <a:pt x="159" y="12"/>
                  </a:cubicBezTo>
                  <a:cubicBezTo>
                    <a:pt x="160" y="12"/>
                    <a:pt x="160" y="12"/>
                    <a:pt x="160" y="12"/>
                  </a:cubicBezTo>
                  <a:cubicBezTo>
                    <a:pt x="161" y="12"/>
                    <a:pt x="162" y="13"/>
                    <a:pt x="162" y="13"/>
                  </a:cubicBezTo>
                  <a:cubicBezTo>
                    <a:pt x="163" y="14"/>
                    <a:pt x="163" y="14"/>
                    <a:pt x="164" y="14"/>
                  </a:cubicBezTo>
                  <a:cubicBezTo>
                    <a:pt x="166" y="14"/>
                    <a:pt x="166" y="13"/>
                    <a:pt x="166" y="13"/>
                  </a:cubicBezTo>
                  <a:cubicBezTo>
                    <a:pt x="167" y="12"/>
                    <a:pt x="167" y="12"/>
                    <a:pt x="168" y="12"/>
                  </a:cubicBezTo>
                  <a:cubicBezTo>
                    <a:pt x="168" y="12"/>
                    <a:pt x="169" y="12"/>
                    <a:pt x="169" y="12"/>
                  </a:cubicBezTo>
                  <a:cubicBezTo>
                    <a:pt x="169" y="12"/>
                    <a:pt x="169" y="12"/>
                    <a:pt x="170" y="11"/>
                  </a:cubicBezTo>
                  <a:cubicBezTo>
                    <a:pt x="170" y="10"/>
                    <a:pt x="171" y="10"/>
                    <a:pt x="172" y="9"/>
                  </a:cubicBezTo>
                  <a:cubicBezTo>
                    <a:pt x="174" y="8"/>
                    <a:pt x="174" y="8"/>
                    <a:pt x="174" y="8"/>
                  </a:cubicBezTo>
                  <a:cubicBezTo>
                    <a:pt x="175" y="9"/>
                    <a:pt x="175" y="9"/>
                    <a:pt x="175" y="9"/>
                  </a:cubicBezTo>
                  <a:cubicBezTo>
                    <a:pt x="175" y="9"/>
                    <a:pt x="175" y="9"/>
                    <a:pt x="175" y="9"/>
                  </a:cubicBezTo>
                  <a:cubicBezTo>
                    <a:pt x="175" y="9"/>
                    <a:pt x="175" y="9"/>
                    <a:pt x="176" y="10"/>
                  </a:cubicBezTo>
                  <a:cubicBezTo>
                    <a:pt x="176" y="11"/>
                    <a:pt x="177" y="11"/>
                    <a:pt x="177" y="12"/>
                  </a:cubicBezTo>
                  <a:cubicBezTo>
                    <a:pt x="178" y="12"/>
                    <a:pt x="178" y="12"/>
                    <a:pt x="178" y="12"/>
                  </a:cubicBezTo>
                  <a:cubicBezTo>
                    <a:pt x="178" y="13"/>
                    <a:pt x="178" y="13"/>
                    <a:pt x="179" y="13"/>
                  </a:cubicBezTo>
                  <a:cubicBezTo>
                    <a:pt x="179" y="14"/>
                    <a:pt x="180" y="14"/>
                    <a:pt x="182" y="15"/>
                  </a:cubicBezTo>
                  <a:cubicBezTo>
                    <a:pt x="183" y="15"/>
                    <a:pt x="184" y="16"/>
                    <a:pt x="184" y="16"/>
                  </a:cubicBezTo>
                  <a:cubicBezTo>
                    <a:pt x="184" y="17"/>
                    <a:pt x="184" y="17"/>
                    <a:pt x="184" y="17"/>
                  </a:cubicBezTo>
                  <a:cubicBezTo>
                    <a:pt x="184" y="17"/>
                    <a:pt x="185" y="18"/>
                    <a:pt x="186" y="19"/>
                  </a:cubicBezTo>
                  <a:cubicBezTo>
                    <a:pt x="187" y="19"/>
                    <a:pt x="187" y="19"/>
                    <a:pt x="187" y="19"/>
                  </a:cubicBezTo>
                  <a:cubicBezTo>
                    <a:pt x="186" y="20"/>
                    <a:pt x="186" y="20"/>
                    <a:pt x="186" y="20"/>
                  </a:cubicBezTo>
                  <a:cubicBezTo>
                    <a:pt x="186" y="20"/>
                    <a:pt x="185" y="20"/>
                    <a:pt x="185" y="20"/>
                  </a:cubicBezTo>
                  <a:cubicBezTo>
                    <a:pt x="185" y="21"/>
                    <a:pt x="186" y="28"/>
                    <a:pt x="188" y="30"/>
                  </a:cubicBezTo>
                  <a:cubicBezTo>
                    <a:pt x="190" y="31"/>
                    <a:pt x="191" y="33"/>
                    <a:pt x="193" y="36"/>
                  </a:cubicBezTo>
                  <a:cubicBezTo>
                    <a:pt x="193" y="36"/>
                    <a:pt x="193" y="36"/>
                    <a:pt x="193" y="36"/>
                  </a:cubicBezTo>
                  <a:cubicBezTo>
                    <a:pt x="193" y="37"/>
                    <a:pt x="194" y="38"/>
                    <a:pt x="194" y="39"/>
                  </a:cubicBezTo>
                  <a:cubicBezTo>
                    <a:pt x="195" y="41"/>
                    <a:pt x="196" y="43"/>
                    <a:pt x="199" y="45"/>
                  </a:cubicBezTo>
                  <a:cubicBezTo>
                    <a:pt x="201" y="46"/>
                    <a:pt x="203" y="46"/>
                    <a:pt x="204" y="46"/>
                  </a:cubicBezTo>
                  <a:cubicBezTo>
                    <a:pt x="206" y="47"/>
                    <a:pt x="206" y="47"/>
                    <a:pt x="207" y="48"/>
                  </a:cubicBezTo>
                  <a:cubicBezTo>
                    <a:pt x="208" y="48"/>
                    <a:pt x="208" y="48"/>
                    <a:pt x="208" y="48"/>
                  </a:cubicBezTo>
                  <a:cubicBezTo>
                    <a:pt x="207" y="48"/>
                    <a:pt x="207" y="48"/>
                    <a:pt x="207" y="48"/>
                  </a:cubicBezTo>
                  <a:cubicBezTo>
                    <a:pt x="206" y="50"/>
                    <a:pt x="203" y="54"/>
                    <a:pt x="202" y="55"/>
                  </a:cubicBezTo>
                  <a:cubicBezTo>
                    <a:pt x="201" y="56"/>
                    <a:pt x="196" y="60"/>
                    <a:pt x="195" y="61"/>
                  </a:cubicBezTo>
                  <a:cubicBezTo>
                    <a:pt x="193" y="62"/>
                    <a:pt x="190" y="64"/>
                    <a:pt x="190" y="65"/>
                  </a:cubicBezTo>
                  <a:cubicBezTo>
                    <a:pt x="190" y="67"/>
                    <a:pt x="189" y="69"/>
                    <a:pt x="188" y="70"/>
                  </a:cubicBezTo>
                  <a:cubicBezTo>
                    <a:pt x="188" y="70"/>
                    <a:pt x="188" y="70"/>
                    <a:pt x="188" y="70"/>
                  </a:cubicBezTo>
                  <a:cubicBezTo>
                    <a:pt x="187" y="70"/>
                    <a:pt x="187" y="70"/>
                    <a:pt x="187" y="70"/>
                  </a:cubicBezTo>
                  <a:cubicBezTo>
                    <a:pt x="187" y="70"/>
                    <a:pt x="186" y="70"/>
                    <a:pt x="186" y="72"/>
                  </a:cubicBezTo>
                  <a:cubicBezTo>
                    <a:pt x="186" y="72"/>
                    <a:pt x="186" y="73"/>
                    <a:pt x="186" y="73"/>
                  </a:cubicBezTo>
                  <a:cubicBezTo>
                    <a:pt x="186" y="74"/>
                    <a:pt x="186" y="75"/>
                    <a:pt x="185" y="75"/>
                  </a:cubicBezTo>
                  <a:cubicBezTo>
                    <a:pt x="184" y="75"/>
                    <a:pt x="184" y="75"/>
                    <a:pt x="183" y="75"/>
                  </a:cubicBezTo>
                  <a:cubicBezTo>
                    <a:pt x="182" y="76"/>
                    <a:pt x="181" y="76"/>
                    <a:pt x="180" y="78"/>
                  </a:cubicBezTo>
                  <a:cubicBezTo>
                    <a:pt x="180" y="79"/>
                    <a:pt x="180" y="79"/>
                    <a:pt x="180" y="79"/>
                  </a:cubicBezTo>
                  <a:cubicBezTo>
                    <a:pt x="179" y="81"/>
                    <a:pt x="179" y="82"/>
                    <a:pt x="178" y="82"/>
                  </a:cubicBezTo>
                  <a:cubicBezTo>
                    <a:pt x="177" y="82"/>
                    <a:pt x="177" y="82"/>
                    <a:pt x="176" y="82"/>
                  </a:cubicBezTo>
                  <a:cubicBezTo>
                    <a:pt x="176" y="81"/>
                    <a:pt x="176" y="81"/>
                    <a:pt x="176" y="81"/>
                  </a:cubicBezTo>
                  <a:cubicBezTo>
                    <a:pt x="175" y="81"/>
                    <a:pt x="175" y="81"/>
                    <a:pt x="174" y="82"/>
                  </a:cubicBezTo>
                  <a:cubicBezTo>
                    <a:pt x="173" y="83"/>
                    <a:pt x="170" y="86"/>
                    <a:pt x="167" y="88"/>
                  </a:cubicBezTo>
                  <a:cubicBezTo>
                    <a:pt x="167" y="88"/>
                    <a:pt x="167" y="88"/>
                    <a:pt x="167" y="88"/>
                  </a:cubicBezTo>
                  <a:cubicBezTo>
                    <a:pt x="167" y="88"/>
                    <a:pt x="167" y="88"/>
                    <a:pt x="167" y="88"/>
                  </a:cubicBezTo>
                  <a:cubicBezTo>
                    <a:pt x="139" y="91"/>
                    <a:pt x="87" y="98"/>
                    <a:pt x="53" y="99"/>
                  </a:cubicBezTo>
                  <a:cubicBezTo>
                    <a:pt x="52" y="100"/>
                    <a:pt x="50" y="101"/>
                    <a:pt x="49" y="102"/>
                  </a:cubicBezTo>
                  <a:cubicBezTo>
                    <a:pt x="49" y="102"/>
                    <a:pt x="49" y="102"/>
                    <a:pt x="48" y="102"/>
                  </a:cubicBezTo>
                  <a:cubicBezTo>
                    <a:pt x="47" y="102"/>
                    <a:pt x="46" y="102"/>
                    <a:pt x="45" y="101"/>
                  </a:cubicBezTo>
                  <a:cubicBezTo>
                    <a:pt x="45" y="100"/>
                    <a:pt x="45" y="100"/>
                    <a:pt x="45" y="100"/>
                  </a:cubicBezTo>
                  <a:cubicBezTo>
                    <a:pt x="44" y="100"/>
                    <a:pt x="43" y="100"/>
                    <a:pt x="41" y="100"/>
                  </a:cubicBezTo>
                  <a:cubicBezTo>
                    <a:pt x="40" y="100"/>
                    <a:pt x="39" y="100"/>
                    <a:pt x="39" y="101"/>
                  </a:cubicBezTo>
                  <a:cubicBezTo>
                    <a:pt x="39" y="101"/>
                    <a:pt x="39" y="102"/>
                    <a:pt x="39" y="103"/>
                  </a:cubicBezTo>
                  <a:cubicBezTo>
                    <a:pt x="40" y="104"/>
                    <a:pt x="40" y="106"/>
                    <a:pt x="40" y="107"/>
                  </a:cubicBezTo>
                  <a:cubicBezTo>
                    <a:pt x="40" y="107"/>
                    <a:pt x="39" y="107"/>
                    <a:pt x="39" y="107"/>
                  </a:cubicBezTo>
                  <a:cubicBezTo>
                    <a:pt x="38" y="107"/>
                    <a:pt x="38" y="107"/>
                    <a:pt x="37" y="107"/>
                  </a:cubicBezTo>
                  <a:cubicBezTo>
                    <a:pt x="22" y="108"/>
                    <a:pt x="12" y="109"/>
                    <a:pt x="5" y="109"/>
                  </a:cubicBezTo>
                  <a:close/>
                  <a:moveTo>
                    <a:pt x="1" y="108"/>
                  </a:moveTo>
                  <a:cubicBezTo>
                    <a:pt x="2" y="109"/>
                    <a:pt x="3" y="109"/>
                    <a:pt x="5" y="109"/>
                  </a:cubicBezTo>
                  <a:cubicBezTo>
                    <a:pt x="12" y="109"/>
                    <a:pt x="22" y="108"/>
                    <a:pt x="37" y="107"/>
                  </a:cubicBezTo>
                  <a:cubicBezTo>
                    <a:pt x="38" y="107"/>
                    <a:pt x="38" y="107"/>
                    <a:pt x="38" y="107"/>
                  </a:cubicBezTo>
                  <a:cubicBezTo>
                    <a:pt x="39" y="107"/>
                    <a:pt x="39" y="106"/>
                    <a:pt x="39" y="106"/>
                  </a:cubicBezTo>
                  <a:cubicBezTo>
                    <a:pt x="40" y="106"/>
                    <a:pt x="39" y="104"/>
                    <a:pt x="39" y="103"/>
                  </a:cubicBezTo>
                  <a:cubicBezTo>
                    <a:pt x="39" y="102"/>
                    <a:pt x="38" y="101"/>
                    <a:pt x="38" y="101"/>
                  </a:cubicBezTo>
                  <a:cubicBezTo>
                    <a:pt x="38" y="100"/>
                    <a:pt x="39" y="99"/>
                    <a:pt x="41" y="99"/>
                  </a:cubicBezTo>
                  <a:cubicBezTo>
                    <a:pt x="43" y="99"/>
                    <a:pt x="44" y="99"/>
                    <a:pt x="45" y="100"/>
                  </a:cubicBezTo>
                  <a:cubicBezTo>
                    <a:pt x="46" y="100"/>
                    <a:pt x="46" y="100"/>
                    <a:pt x="46" y="100"/>
                  </a:cubicBezTo>
                  <a:cubicBezTo>
                    <a:pt x="47" y="101"/>
                    <a:pt x="48" y="102"/>
                    <a:pt x="48" y="102"/>
                  </a:cubicBezTo>
                  <a:cubicBezTo>
                    <a:pt x="49" y="101"/>
                    <a:pt x="49" y="101"/>
                    <a:pt x="49" y="101"/>
                  </a:cubicBezTo>
                  <a:cubicBezTo>
                    <a:pt x="49" y="100"/>
                    <a:pt x="53" y="99"/>
                    <a:pt x="53" y="99"/>
                  </a:cubicBezTo>
                  <a:cubicBezTo>
                    <a:pt x="53" y="99"/>
                    <a:pt x="53" y="99"/>
                    <a:pt x="53" y="99"/>
                  </a:cubicBezTo>
                  <a:cubicBezTo>
                    <a:pt x="87" y="97"/>
                    <a:pt x="139" y="91"/>
                    <a:pt x="166" y="87"/>
                  </a:cubicBezTo>
                  <a:cubicBezTo>
                    <a:pt x="171" y="85"/>
                    <a:pt x="173" y="83"/>
                    <a:pt x="174" y="82"/>
                  </a:cubicBezTo>
                  <a:cubicBezTo>
                    <a:pt x="175" y="81"/>
                    <a:pt x="175" y="81"/>
                    <a:pt x="176" y="81"/>
                  </a:cubicBezTo>
                  <a:cubicBezTo>
                    <a:pt x="176" y="81"/>
                    <a:pt x="176" y="81"/>
                    <a:pt x="176" y="81"/>
                  </a:cubicBezTo>
                  <a:cubicBezTo>
                    <a:pt x="177" y="81"/>
                    <a:pt x="177" y="81"/>
                    <a:pt x="178" y="81"/>
                  </a:cubicBezTo>
                  <a:cubicBezTo>
                    <a:pt x="179" y="81"/>
                    <a:pt x="179" y="81"/>
                    <a:pt x="179" y="78"/>
                  </a:cubicBezTo>
                  <a:cubicBezTo>
                    <a:pt x="180" y="77"/>
                    <a:pt x="180" y="77"/>
                    <a:pt x="180" y="77"/>
                  </a:cubicBezTo>
                  <a:cubicBezTo>
                    <a:pt x="180" y="75"/>
                    <a:pt x="182" y="75"/>
                    <a:pt x="183" y="75"/>
                  </a:cubicBezTo>
                  <a:cubicBezTo>
                    <a:pt x="184" y="75"/>
                    <a:pt x="184" y="75"/>
                    <a:pt x="184" y="75"/>
                  </a:cubicBezTo>
                  <a:cubicBezTo>
                    <a:pt x="185" y="74"/>
                    <a:pt x="185" y="74"/>
                    <a:pt x="185" y="73"/>
                  </a:cubicBezTo>
                  <a:cubicBezTo>
                    <a:pt x="185" y="73"/>
                    <a:pt x="186" y="72"/>
                    <a:pt x="186" y="72"/>
                  </a:cubicBezTo>
                  <a:cubicBezTo>
                    <a:pt x="186" y="70"/>
                    <a:pt x="186" y="70"/>
                    <a:pt x="187" y="70"/>
                  </a:cubicBezTo>
                  <a:cubicBezTo>
                    <a:pt x="187" y="70"/>
                    <a:pt x="187" y="70"/>
                    <a:pt x="187" y="70"/>
                  </a:cubicBezTo>
                  <a:cubicBezTo>
                    <a:pt x="187" y="69"/>
                    <a:pt x="187" y="69"/>
                    <a:pt x="187" y="69"/>
                  </a:cubicBezTo>
                  <a:cubicBezTo>
                    <a:pt x="188" y="68"/>
                    <a:pt x="189" y="67"/>
                    <a:pt x="189" y="65"/>
                  </a:cubicBezTo>
                  <a:cubicBezTo>
                    <a:pt x="189" y="63"/>
                    <a:pt x="193" y="62"/>
                    <a:pt x="194" y="61"/>
                  </a:cubicBezTo>
                  <a:cubicBezTo>
                    <a:pt x="196" y="60"/>
                    <a:pt x="200" y="56"/>
                    <a:pt x="201" y="54"/>
                  </a:cubicBezTo>
                  <a:cubicBezTo>
                    <a:pt x="202" y="54"/>
                    <a:pt x="205" y="50"/>
                    <a:pt x="207" y="48"/>
                  </a:cubicBezTo>
                  <a:cubicBezTo>
                    <a:pt x="206" y="47"/>
                    <a:pt x="205" y="47"/>
                    <a:pt x="204" y="47"/>
                  </a:cubicBezTo>
                  <a:cubicBezTo>
                    <a:pt x="203" y="47"/>
                    <a:pt x="201" y="47"/>
                    <a:pt x="199" y="45"/>
                  </a:cubicBezTo>
                  <a:cubicBezTo>
                    <a:pt x="195" y="44"/>
                    <a:pt x="194" y="41"/>
                    <a:pt x="194" y="39"/>
                  </a:cubicBezTo>
                  <a:cubicBezTo>
                    <a:pt x="193" y="38"/>
                    <a:pt x="193" y="37"/>
                    <a:pt x="193" y="37"/>
                  </a:cubicBezTo>
                  <a:cubicBezTo>
                    <a:pt x="192" y="36"/>
                    <a:pt x="192" y="36"/>
                    <a:pt x="192" y="36"/>
                  </a:cubicBezTo>
                  <a:cubicBezTo>
                    <a:pt x="191" y="34"/>
                    <a:pt x="190" y="31"/>
                    <a:pt x="188" y="30"/>
                  </a:cubicBezTo>
                  <a:cubicBezTo>
                    <a:pt x="186" y="28"/>
                    <a:pt x="185" y="21"/>
                    <a:pt x="185" y="20"/>
                  </a:cubicBezTo>
                  <a:cubicBezTo>
                    <a:pt x="185" y="20"/>
                    <a:pt x="185" y="20"/>
                    <a:pt x="186" y="19"/>
                  </a:cubicBezTo>
                  <a:cubicBezTo>
                    <a:pt x="185" y="19"/>
                    <a:pt x="184" y="18"/>
                    <a:pt x="184" y="18"/>
                  </a:cubicBezTo>
                  <a:cubicBezTo>
                    <a:pt x="183" y="17"/>
                    <a:pt x="183" y="17"/>
                    <a:pt x="183" y="17"/>
                  </a:cubicBezTo>
                  <a:cubicBezTo>
                    <a:pt x="183" y="16"/>
                    <a:pt x="183" y="16"/>
                    <a:pt x="182" y="15"/>
                  </a:cubicBezTo>
                  <a:cubicBezTo>
                    <a:pt x="180" y="15"/>
                    <a:pt x="179" y="14"/>
                    <a:pt x="178" y="14"/>
                  </a:cubicBezTo>
                  <a:cubicBezTo>
                    <a:pt x="178" y="13"/>
                    <a:pt x="178" y="13"/>
                    <a:pt x="178" y="13"/>
                  </a:cubicBezTo>
                  <a:cubicBezTo>
                    <a:pt x="177" y="12"/>
                    <a:pt x="177" y="12"/>
                    <a:pt x="177" y="12"/>
                  </a:cubicBezTo>
                  <a:cubicBezTo>
                    <a:pt x="176" y="12"/>
                    <a:pt x="175" y="11"/>
                    <a:pt x="175" y="10"/>
                  </a:cubicBezTo>
                  <a:cubicBezTo>
                    <a:pt x="175" y="10"/>
                    <a:pt x="175" y="9"/>
                    <a:pt x="175" y="9"/>
                  </a:cubicBezTo>
                  <a:cubicBezTo>
                    <a:pt x="174" y="9"/>
                    <a:pt x="174" y="9"/>
                    <a:pt x="174" y="9"/>
                  </a:cubicBezTo>
                  <a:cubicBezTo>
                    <a:pt x="172" y="10"/>
                    <a:pt x="172" y="10"/>
                    <a:pt x="172" y="10"/>
                  </a:cubicBezTo>
                  <a:cubicBezTo>
                    <a:pt x="171" y="10"/>
                    <a:pt x="171" y="11"/>
                    <a:pt x="170" y="11"/>
                  </a:cubicBezTo>
                  <a:cubicBezTo>
                    <a:pt x="170" y="12"/>
                    <a:pt x="169" y="13"/>
                    <a:pt x="169" y="12"/>
                  </a:cubicBezTo>
                  <a:cubicBezTo>
                    <a:pt x="168" y="12"/>
                    <a:pt x="168" y="12"/>
                    <a:pt x="168" y="12"/>
                  </a:cubicBezTo>
                  <a:cubicBezTo>
                    <a:pt x="167" y="12"/>
                    <a:pt x="167" y="13"/>
                    <a:pt x="167" y="13"/>
                  </a:cubicBezTo>
                  <a:cubicBezTo>
                    <a:pt x="167" y="14"/>
                    <a:pt x="166" y="14"/>
                    <a:pt x="164" y="14"/>
                  </a:cubicBezTo>
                  <a:cubicBezTo>
                    <a:pt x="163" y="14"/>
                    <a:pt x="163" y="14"/>
                    <a:pt x="162" y="14"/>
                  </a:cubicBezTo>
                  <a:cubicBezTo>
                    <a:pt x="161" y="13"/>
                    <a:pt x="161" y="13"/>
                    <a:pt x="160" y="13"/>
                  </a:cubicBezTo>
                  <a:cubicBezTo>
                    <a:pt x="159" y="13"/>
                    <a:pt x="159" y="13"/>
                    <a:pt x="159" y="13"/>
                  </a:cubicBezTo>
                  <a:cubicBezTo>
                    <a:pt x="158" y="13"/>
                    <a:pt x="158" y="13"/>
                    <a:pt x="158" y="14"/>
                  </a:cubicBezTo>
                  <a:cubicBezTo>
                    <a:pt x="157" y="15"/>
                    <a:pt x="157" y="16"/>
                    <a:pt x="156" y="16"/>
                  </a:cubicBezTo>
                  <a:cubicBezTo>
                    <a:pt x="155" y="16"/>
                    <a:pt x="155" y="16"/>
                    <a:pt x="155" y="16"/>
                  </a:cubicBezTo>
                  <a:cubicBezTo>
                    <a:pt x="153" y="16"/>
                    <a:pt x="150" y="13"/>
                    <a:pt x="149" y="12"/>
                  </a:cubicBezTo>
                  <a:cubicBezTo>
                    <a:pt x="149" y="12"/>
                    <a:pt x="148" y="11"/>
                    <a:pt x="148" y="11"/>
                  </a:cubicBezTo>
                  <a:cubicBezTo>
                    <a:pt x="147" y="11"/>
                    <a:pt x="146" y="12"/>
                    <a:pt x="145" y="12"/>
                  </a:cubicBezTo>
                  <a:cubicBezTo>
                    <a:pt x="144" y="12"/>
                    <a:pt x="143" y="12"/>
                    <a:pt x="142" y="12"/>
                  </a:cubicBezTo>
                  <a:cubicBezTo>
                    <a:pt x="141" y="12"/>
                    <a:pt x="141" y="12"/>
                    <a:pt x="141" y="12"/>
                  </a:cubicBezTo>
                  <a:cubicBezTo>
                    <a:pt x="138" y="12"/>
                    <a:pt x="138" y="11"/>
                    <a:pt x="137" y="9"/>
                  </a:cubicBezTo>
                  <a:cubicBezTo>
                    <a:pt x="137" y="9"/>
                    <a:pt x="137" y="8"/>
                    <a:pt x="136" y="8"/>
                  </a:cubicBezTo>
                  <a:cubicBezTo>
                    <a:pt x="135" y="7"/>
                    <a:pt x="135" y="6"/>
                    <a:pt x="134" y="5"/>
                  </a:cubicBezTo>
                  <a:cubicBezTo>
                    <a:pt x="134" y="4"/>
                    <a:pt x="133" y="3"/>
                    <a:pt x="132" y="2"/>
                  </a:cubicBezTo>
                  <a:cubicBezTo>
                    <a:pt x="132" y="1"/>
                    <a:pt x="131" y="1"/>
                    <a:pt x="131" y="1"/>
                  </a:cubicBezTo>
                  <a:cubicBezTo>
                    <a:pt x="130" y="1"/>
                    <a:pt x="130" y="1"/>
                    <a:pt x="130" y="1"/>
                  </a:cubicBezTo>
                  <a:cubicBezTo>
                    <a:pt x="130" y="2"/>
                    <a:pt x="129" y="2"/>
                    <a:pt x="129" y="2"/>
                  </a:cubicBezTo>
                  <a:cubicBezTo>
                    <a:pt x="128" y="2"/>
                    <a:pt x="128" y="2"/>
                    <a:pt x="128" y="2"/>
                  </a:cubicBezTo>
                  <a:cubicBezTo>
                    <a:pt x="126" y="1"/>
                    <a:pt x="124" y="1"/>
                    <a:pt x="122" y="1"/>
                  </a:cubicBezTo>
                  <a:cubicBezTo>
                    <a:pt x="122" y="1"/>
                    <a:pt x="122" y="1"/>
                    <a:pt x="122" y="1"/>
                  </a:cubicBezTo>
                  <a:cubicBezTo>
                    <a:pt x="120" y="1"/>
                    <a:pt x="120" y="3"/>
                    <a:pt x="120" y="4"/>
                  </a:cubicBezTo>
                  <a:cubicBezTo>
                    <a:pt x="119" y="5"/>
                    <a:pt x="119" y="5"/>
                    <a:pt x="119" y="6"/>
                  </a:cubicBezTo>
                  <a:cubicBezTo>
                    <a:pt x="119" y="7"/>
                    <a:pt x="119" y="7"/>
                    <a:pt x="120" y="8"/>
                  </a:cubicBezTo>
                  <a:cubicBezTo>
                    <a:pt x="120" y="9"/>
                    <a:pt x="120" y="9"/>
                    <a:pt x="120" y="9"/>
                  </a:cubicBezTo>
                  <a:cubicBezTo>
                    <a:pt x="122" y="11"/>
                    <a:pt x="121" y="13"/>
                    <a:pt x="121" y="14"/>
                  </a:cubicBezTo>
                  <a:cubicBezTo>
                    <a:pt x="121" y="15"/>
                    <a:pt x="120" y="15"/>
                    <a:pt x="118" y="15"/>
                  </a:cubicBezTo>
                  <a:cubicBezTo>
                    <a:pt x="117" y="15"/>
                    <a:pt x="116" y="15"/>
                    <a:pt x="115" y="15"/>
                  </a:cubicBezTo>
                  <a:cubicBezTo>
                    <a:pt x="113" y="15"/>
                    <a:pt x="113" y="16"/>
                    <a:pt x="113" y="17"/>
                  </a:cubicBezTo>
                  <a:cubicBezTo>
                    <a:pt x="113" y="17"/>
                    <a:pt x="113" y="18"/>
                    <a:pt x="113" y="19"/>
                  </a:cubicBezTo>
                  <a:cubicBezTo>
                    <a:pt x="113" y="19"/>
                    <a:pt x="112" y="19"/>
                    <a:pt x="112" y="19"/>
                  </a:cubicBezTo>
                  <a:cubicBezTo>
                    <a:pt x="111" y="19"/>
                    <a:pt x="110" y="18"/>
                    <a:pt x="109" y="17"/>
                  </a:cubicBezTo>
                  <a:cubicBezTo>
                    <a:pt x="108" y="17"/>
                    <a:pt x="108" y="17"/>
                    <a:pt x="108" y="17"/>
                  </a:cubicBezTo>
                  <a:cubicBezTo>
                    <a:pt x="108" y="16"/>
                    <a:pt x="108" y="16"/>
                    <a:pt x="108" y="16"/>
                  </a:cubicBezTo>
                  <a:cubicBezTo>
                    <a:pt x="107" y="16"/>
                    <a:pt x="105" y="17"/>
                    <a:pt x="105" y="19"/>
                  </a:cubicBezTo>
                  <a:cubicBezTo>
                    <a:pt x="105" y="21"/>
                    <a:pt x="105" y="21"/>
                    <a:pt x="106" y="22"/>
                  </a:cubicBezTo>
                  <a:cubicBezTo>
                    <a:pt x="106" y="23"/>
                    <a:pt x="106" y="23"/>
                    <a:pt x="106" y="24"/>
                  </a:cubicBezTo>
                  <a:cubicBezTo>
                    <a:pt x="107" y="25"/>
                    <a:pt x="106" y="26"/>
                    <a:pt x="105" y="26"/>
                  </a:cubicBezTo>
                  <a:cubicBezTo>
                    <a:pt x="105" y="26"/>
                    <a:pt x="104" y="27"/>
                    <a:pt x="104" y="27"/>
                  </a:cubicBezTo>
                  <a:cubicBezTo>
                    <a:pt x="103" y="28"/>
                    <a:pt x="103" y="28"/>
                    <a:pt x="102" y="28"/>
                  </a:cubicBezTo>
                  <a:cubicBezTo>
                    <a:pt x="102" y="29"/>
                    <a:pt x="102" y="29"/>
                    <a:pt x="102" y="29"/>
                  </a:cubicBezTo>
                  <a:cubicBezTo>
                    <a:pt x="101" y="29"/>
                    <a:pt x="101" y="30"/>
                    <a:pt x="100" y="32"/>
                  </a:cubicBezTo>
                  <a:cubicBezTo>
                    <a:pt x="100" y="33"/>
                    <a:pt x="99" y="35"/>
                    <a:pt x="97" y="35"/>
                  </a:cubicBezTo>
                  <a:cubicBezTo>
                    <a:pt x="97" y="35"/>
                    <a:pt x="97" y="35"/>
                    <a:pt x="97" y="36"/>
                  </a:cubicBezTo>
                  <a:cubicBezTo>
                    <a:pt x="95" y="38"/>
                    <a:pt x="93" y="43"/>
                    <a:pt x="94" y="44"/>
                  </a:cubicBezTo>
                  <a:cubicBezTo>
                    <a:pt x="94" y="45"/>
                    <a:pt x="94" y="45"/>
                    <a:pt x="94" y="45"/>
                  </a:cubicBezTo>
                  <a:cubicBezTo>
                    <a:pt x="93" y="46"/>
                    <a:pt x="93" y="46"/>
                    <a:pt x="92" y="46"/>
                  </a:cubicBezTo>
                  <a:cubicBezTo>
                    <a:pt x="92" y="46"/>
                    <a:pt x="91" y="46"/>
                    <a:pt x="91" y="46"/>
                  </a:cubicBezTo>
                  <a:cubicBezTo>
                    <a:pt x="90" y="46"/>
                    <a:pt x="90" y="47"/>
                    <a:pt x="90" y="47"/>
                  </a:cubicBezTo>
                  <a:cubicBezTo>
                    <a:pt x="89" y="47"/>
                    <a:pt x="89" y="46"/>
                    <a:pt x="88" y="46"/>
                  </a:cubicBezTo>
                  <a:cubicBezTo>
                    <a:pt x="88" y="46"/>
                    <a:pt x="88" y="46"/>
                    <a:pt x="88" y="46"/>
                  </a:cubicBezTo>
                  <a:cubicBezTo>
                    <a:pt x="87" y="45"/>
                    <a:pt x="87" y="45"/>
                    <a:pt x="87" y="45"/>
                  </a:cubicBezTo>
                  <a:cubicBezTo>
                    <a:pt x="86" y="45"/>
                    <a:pt x="85" y="45"/>
                    <a:pt x="84" y="44"/>
                  </a:cubicBezTo>
                  <a:cubicBezTo>
                    <a:pt x="84" y="44"/>
                    <a:pt x="84" y="43"/>
                    <a:pt x="83" y="43"/>
                  </a:cubicBezTo>
                  <a:cubicBezTo>
                    <a:pt x="83" y="42"/>
                    <a:pt x="83" y="42"/>
                    <a:pt x="82" y="42"/>
                  </a:cubicBezTo>
                  <a:cubicBezTo>
                    <a:pt x="82" y="42"/>
                    <a:pt x="82" y="42"/>
                    <a:pt x="82" y="42"/>
                  </a:cubicBezTo>
                  <a:cubicBezTo>
                    <a:pt x="82" y="42"/>
                    <a:pt x="82" y="42"/>
                    <a:pt x="81" y="43"/>
                  </a:cubicBezTo>
                  <a:cubicBezTo>
                    <a:pt x="81" y="43"/>
                    <a:pt x="81" y="44"/>
                    <a:pt x="80" y="44"/>
                  </a:cubicBezTo>
                  <a:cubicBezTo>
                    <a:pt x="79" y="45"/>
                    <a:pt x="79" y="45"/>
                    <a:pt x="79" y="45"/>
                  </a:cubicBezTo>
                  <a:cubicBezTo>
                    <a:pt x="79" y="45"/>
                    <a:pt x="78" y="46"/>
                    <a:pt x="78" y="47"/>
                  </a:cubicBezTo>
                  <a:cubicBezTo>
                    <a:pt x="78" y="47"/>
                    <a:pt x="78" y="47"/>
                    <a:pt x="78" y="47"/>
                  </a:cubicBezTo>
                  <a:cubicBezTo>
                    <a:pt x="77" y="48"/>
                    <a:pt x="77" y="48"/>
                    <a:pt x="76" y="49"/>
                  </a:cubicBezTo>
                  <a:cubicBezTo>
                    <a:pt x="76" y="49"/>
                    <a:pt x="76" y="49"/>
                    <a:pt x="76" y="49"/>
                  </a:cubicBezTo>
                  <a:cubicBezTo>
                    <a:pt x="75" y="49"/>
                    <a:pt x="75" y="50"/>
                    <a:pt x="75" y="50"/>
                  </a:cubicBezTo>
                  <a:cubicBezTo>
                    <a:pt x="75" y="51"/>
                    <a:pt x="75" y="51"/>
                    <a:pt x="75" y="51"/>
                  </a:cubicBezTo>
                  <a:cubicBezTo>
                    <a:pt x="75" y="52"/>
                    <a:pt x="75" y="53"/>
                    <a:pt x="75" y="54"/>
                  </a:cubicBezTo>
                  <a:cubicBezTo>
                    <a:pt x="75" y="54"/>
                    <a:pt x="75" y="54"/>
                    <a:pt x="75" y="54"/>
                  </a:cubicBezTo>
                  <a:cubicBezTo>
                    <a:pt x="74" y="54"/>
                    <a:pt x="73" y="54"/>
                    <a:pt x="73" y="54"/>
                  </a:cubicBezTo>
                  <a:cubicBezTo>
                    <a:pt x="73" y="53"/>
                    <a:pt x="73" y="53"/>
                    <a:pt x="73" y="53"/>
                  </a:cubicBezTo>
                  <a:cubicBezTo>
                    <a:pt x="72" y="52"/>
                    <a:pt x="72" y="52"/>
                    <a:pt x="72" y="52"/>
                  </a:cubicBezTo>
                  <a:cubicBezTo>
                    <a:pt x="71" y="51"/>
                    <a:pt x="70" y="50"/>
                    <a:pt x="70" y="50"/>
                  </a:cubicBezTo>
                  <a:cubicBezTo>
                    <a:pt x="69" y="50"/>
                    <a:pt x="69" y="50"/>
                    <a:pt x="69" y="50"/>
                  </a:cubicBezTo>
                  <a:cubicBezTo>
                    <a:pt x="69" y="49"/>
                    <a:pt x="69" y="49"/>
                    <a:pt x="69" y="49"/>
                  </a:cubicBezTo>
                  <a:cubicBezTo>
                    <a:pt x="68" y="50"/>
                    <a:pt x="68" y="50"/>
                    <a:pt x="68" y="50"/>
                  </a:cubicBezTo>
                  <a:cubicBezTo>
                    <a:pt x="68" y="50"/>
                    <a:pt x="68" y="50"/>
                    <a:pt x="67" y="51"/>
                  </a:cubicBezTo>
                  <a:cubicBezTo>
                    <a:pt x="67" y="51"/>
                    <a:pt x="65" y="51"/>
                    <a:pt x="65" y="52"/>
                  </a:cubicBezTo>
                  <a:cubicBezTo>
                    <a:pt x="65" y="52"/>
                    <a:pt x="65" y="52"/>
                    <a:pt x="65" y="52"/>
                  </a:cubicBezTo>
                  <a:cubicBezTo>
                    <a:pt x="65" y="52"/>
                    <a:pt x="64" y="53"/>
                    <a:pt x="64" y="53"/>
                  </a:cubicBezTo>
                  <a:cubicBezTo>
                    <a:pt x="63" y="53"/>
                    <a:pt x="63" y="53"/>
                    <a:pt x="63" y="53"/>
                  </a:cubicBezTo>
                  <a:cubicBezTo>
                    <a:pt x="62" y="53"/>
                    <a:pt x="62" y="53"/>
                    <a:pt x="62" y="53"/>
                  </a:cubicBezTo>
                  <a:cubicBezTo>
                    <a:pt x="62" y="53"/>
                    <a:pt x="62" y="54"/>
                    <a:pt x="62" y="55"/>
                  </a:cubicBezTo>
                  <a:cubicBezTo>
                    <a:pt x="62" y="56"/>
                    <a:pt x="62" y="57"/>
                    <a:pt x="61" y="58"/>
                  </a:cubicBezTo>
                  <a:cubicBezTo>
                    <a:pt x="60" y="58"/>
                    <a:pt x="59" y="57"/>
                    <a:pt x="58" y="56"/>
                  </a:cubicBezTo>
                  <a:cubicBezTo>
                    <a:pt x="58" y="55"/>
                    <a:pt x="57" y="55"/>
                    <a:pt x="57" y="55"/>
                  </a:cubicBezTo>
                  <a:cubicBezTo>
                    <a:pt x="57" y="55"/>
                    <a:pt x="57" y="55"/>
                    <a:pt x="57" y="55"/>
                  </a:cubicBezTo>
                  <a:cubicBezTo>
                    <a:pt x="57" y="55"/>
                    <a:pt x="56" y="55"/>
                    <a:pt x="56" y="55"/>
                  </a:cubicBezTo>
                  <a:cubicBezTo>
                    <a:pt x="55" y="55"/>
                    <a:pt x="55" y="54"/>
                    <a:pt x="54" y="54"/>
                  </a:cubicBezTo>
                  <a:cubicBezTo>
                    <a:pt x="54" y="54"/>
                    <a:pt x="54" y="53"/>
                    <a:pt x="53" y="53"/>
                  </a:cubicBezTo>
                  <a:cubicBezTo>
                    <a:pt x="53" y="53"/>
                    <a:pt x="53" y="53"/>
                    <a:pt x="53" y="53"/>
                  </a:cubicBezTo>
                  <a:cubicBezTo>
                    <a:pt x="52" y="53"/>
                    <a:pt x="50" y="54"/>
                    <a:pt x="49" y="55"/>
                  </a:cubicBezTo>
                  <a:cubicBezTo>
                    <a:pt x="48" y="56"/>
                    <a:pt x="48" y="56"/>
                    <a:pt x="48" y="57"/>
                  </a:cubicBezTo>
                  <a:cubicBezTo>
                    <a:pt x="48" y="58"/>
                    <a:pt x="48" y="58"/>
                    <a:pt x="48" y="58"/>
                  </a:cubicBezTo>
                  <a:cubicBezTo>
                    <a:pt x="47" y="58"/>
                    <a:pt x="47" y="58"/>
                    <a:pt x="47" y="58"/>
                  </a:cubicBezTo>
                  <a:cubicBezTo>
                    <a:pt x="46" y="58"/>
                    <a:pt x="45" y="58"/>
                    <a:pt x="45" y="57"/>
                  </a:cubicBezTo>
                  <a:cubicBezTo>
                    <a:pt x="44" y="57"/>
                    <a:pt x="43" y="57"/>
                    <a:pt x="43" y="57"/>
                  </a:cubicBezTo>
                  <a:cubicBezTo>
                    <a:pt x="42" y="56"/>
                    <a:pt x="41" y="58"/>
                    <a:pt x="41" y="59"/>
                  </a:cubicBezTo>
                  <a:cubicBezTo>
                    <a:pt x="41" y="59"/>
                    <a:pt x="40" y="60"/>
                    <a:pt x="39" y="60"/>
                  </a:cubicBezTo>
                  <a:cubicBezTo>
                    <a:pt x="38" y="60"/>
                    <a:pt x="38" y="60"/>
                    <a:pt x="38" y="60"/>
                  </a:cubicBezTo>
                  <a:cubicBezTo>
                    <a:pt x="37" y="60"/>
                    <a:pt x="37" y="60"/>
                    <a:pt x="36" y="60"/>
                  </a:cubicBezTo>
                  <a:cubicBezTo>
                    <a:pt x="36" y="61"/>
                    <a:pt x="36" y="62"/>
                    <a:pt x="35" y="63"/>
                  </a:cubicBezTo>
                  <a:cubicBezTo>
                    <a:pt x="35" y="63"/>
                    <a:pt x="35" y="64"/>
                    <a:pt x="34" y="64"/>
                  </a:cubicBezTo>
                  <a:cubicBezTo>
                    <a:pt x="33" y="65"/>
                    <a:pt x="33" y="66"/>
                    <a:pt x="34" y="67"/>
                  </a:cubicBezTo>
                  <a:cubicBezTo>
                    <a:pt x="34" y="67"/>
                    <a:pt x="34" y="67"/>
                    <a:pt x="34" y="67"/>
                  </a:cubicBezTo>
                  <a:cubicBezTo>
                    <a:pt x="35" y="68"/>
                    <a:pt x="37" y="70"/>
                    <a:pt x="36" y="70"/>
                  </a:cubicBezTo>
                  <a:cubicBezTo>
                    <a:pt x="36" y="71"/>
                    <a:pt x="36" y="71"/>
                    <a:pt x="36" y="71"/>
                  </a:cubicBezTo>
                  <a:cubicBezTo>
                    <a:pt x="35" y="71"/>
                    <a:pt x="34" y="71"/>
                    <a:pt x="33" y="72"/>
                  </a:cubicBezTo>
                  <a:cubicBezTo>
                    <a:pt x="31" y="72"/>
                    <a:pt x="26" y="73"/>
                    <a:pt x="25" y="75"/>
                  </a:cubicBezTo>
                  <a:cubicBezTo>
                    <a:pt x="24" y="75"/>
                    <a:pt x="24" y="76"/>
                    <a:pt x="24" y="76"/>
                  </a:cubicBezTo>
                  <a:cubicBezTo>
                    <a:pt x="25" y="79"/>
                    <a:pt x="26" y="80"/>
                    <a:pt x="26" y="81"/>
                  </a:cubicBezTo>
                  <a:cubicBezTo>
                    <a:pt x="27" y="82"/>
                    <a:pt x="27" y="83"/>
                    <a:pt x="27" y="84"/>
                  </a:cubicBezTo>
                  <a:cubicBezTo>
                    <a:pt x="26" y="86"/>
                    <a:pt x="25" y="88"/>
                    <a:pt x="23" y="88"/>
                  </a:cubicBezTo>
                  <a:cubicBezTo>
                    <a:pt x="22" y="88"/>
                    <a:pt x="21" y="88"/>
                    <a:pt x="20" y="87"/>
                  </a:cubicBezTo>
                  <a:cubicBezTo>
                    <a:pt x="19" y="86"/>
                    <a:pt x="16" y="85"/>
                    <a:pt x="14" y="85"/>
                  </a:cubicBezTo>
                  <a:cubicBezTo>
                    <a:pt x="12" y="85"/>
                    <a:pt x="10" y="85"/>
                    <a:pt x="9" y="87"/>
                  </a:cubicBezTo>
                  <a:cubicBezTo>
                    <a:pt x="8" y="88"/>
                    <a:pt x="7" y="89"/>
                    <a:pt x="7" y="91"/>
                  </a:cubicBezTo>
                  <a:cubicBezTo>
                    <a:pt x="8" y="92"/>
                    <a:pt x="9" y="96"/>
                    <a:pt x="8" y="98"/>
                  </a:cubicBezTo>
                  <a:cubicBezTo>
                    <a:pt x="8" y="99"/>
                    <a:pt x="8" y="99"/>
                    <a:pt x="7" y="99"/>
                  </a:cubicBezTo>
                  <a:cubicBezTo>
                    <a:pt x="6" y="99"/>
                    <a:pt x="6" y="99"/>
                    <a:pt x="6" y="99"/>
                  </a:cubicBezTo>
                  <a:cubicBezTo>
                    <a:pt x="6" y="100"/>
                    <a:pt x="6" y="100"/>
                    <a:pt x="6" y="100"/>
                  </a:cubicBezTo>
                  <a:cubicBezTo>
                    <a:pt x="6" y="101"/>
                    <a:pt x="6" y="103"/>
                    <a:pt x="6" y="104"/>
                  </a:cubicBezTo>
                  <a:cubicBezTo>
                    <a:pt x="5" y="106"/>
                    <a:pt x="5" y="107"/>
                    <a:pt x="4" y="107"/>
                  </a:cubicBezTo>
                  <a:cubicBezTo>
                    <a:pt x="4" y="107"/>
                    <a:pt x="4" y="107"/>
                    <a:pt x="4" y="107"/>
                  </a:cubicBezTo>
                  <a:cubicBezTo>
                    <a:pt x="3" y="106"/>
                    <a:pt x="3" y="106"/>
                    <a:pt x="3" y="106"/>
                  </a:cubicBezTo>
                  <a:cubicBezTo>
                    <a:pt x="3" y="106"/>
                    <a:pt x="3" y="106"/>
                    <a:pt x="3" y="106"/>
                  </a:cubicBezTo>
                  <a:cubicBezTo>
                    <a:pt x="2" y="106"/>
                    <a:pt x="1" y="107"/>
                    <a:pt x="1" y="108"/>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25">
              <a:extLst>
                <a:ext uri="{FF2B5EF4-FFF2-40B4-BE49-F238E27FC236}">
                  <a16:creationId xmlns:a16="http://schemas.microsoft.com/office/drawing/2014/main" xmlns="" id="{B62A53D8-A9C4-4636-8C50-4722307CC55E}"/>
                </a:ext>
              </a:extLst>
            </p:cNvPr>
            <p:cNvSpPr>
              <a:spLocks/>
            </p:cNvSpPr>
            <p:nvPr/>
          </p:nvSpPr>
          <p:spPr bwMode="auto">
            <a:xfrm>
              <a:off x="4937126" y="3694113"/>
              <a:ext cx="1520825" cy="1470025"/>
            </a:xfrm>
            <a:custGeom>
              <a:avLst/>
              <a:gdLst>
                <a:gd name="T0" fmla="*/ 400 w 405"/>
                <a:gd name="T1" fmla="*/ 237 h 391"/>
                <a:gd name="T2" fmla="*/ 401 w 405"/>
                <a:gd name="T3" fmla="*/ 223 h 391"/>
                <a:gd name="T4" fmla="*/ 405 w 405"/>
                <a:gd name="T5" fmla="*/ 207 h 391"/>
                <a:gd name="T6" fmla="*/ 398 w 405"/>
                <a:gd name="T7" fmla="*/ 184 h 391"/>
                <a:gd name="T8" fmla="*/ 388 w 405"/>
                <a:gd name="T9" fmla="*/ 168 h 391"/>
                <a:gd name="T10" fmla="*/ 377 w 405"/>
                <a:gd name="T11" fmla="*/ 111 h 391"/>
                <a:gd name="T12" fmla="*/ 359 w 405"/>
                <a:gd name="T13" fmla="*/ 101 h 391"/>
                <a:gd name="T14" fmla="*/ 341 w 405"/>
                <a:gd name="T15" fmla="*/ 97 h 391"/>
                <a:gd name="T16" fmla="*/ 322 w 405"/>
                <a:gd name="T17" fmla="*/ 104 h 391"/>
                <a:gd name="T18" fmla="*/ 304 w 405"/>
                <a:gd name="T19" fmla="*/ 101 h 391"/>
                <a:gd name="T20" fmla="*/ 295 w 405"/>
                <a:gd name="T21" fmla="*/ 106 h 391"/>
                <a:gd name="T22" fmla="*/ 283 w 405"/>
                <a:gd name="T23" fmla="*/ 101 h 391"/>
                <a:gd name="T24" fmla="*/ 269 w 405"/>
                <a:gd name="T25" fmla="*/ 95 h 391"/>
                <a:gd name="T26" fmla="*/ 258 w 405"/>
                <a:gd name="T27" fmla="*/ 92 h 391"/>
                <a:gd name="T28" fmla="*/ 241 w 405"/>
                <a:gd name="T29" fmla="*/ 88 h 391"/>
                <a:gd name="T30" fmla="*/ 225 w 405"/>
                <a:gd name="T31" fmla="*/ 81 h 391"/>
                <a:gd name="T32" fmla="*/ 124 w 405"/>
                <a:gd name="T33" fmla="*/ 0 h 391"/>
                <a:gd name="T34" fmla="*/ 6 w 405"/>
                <a:gd name="T35" fmla="*/ 162 h 391"/>
                <a:gd name="T36" fmla="*/ 29 w 405"/>
                <a:gd name="T37" fmla="*/ 184 h 391"/>
                <a:gd name="T38" fmla="*/ 55 w 405"/>
                <a:gd name="T39" fmla="*/ 214 h 391"/>
                <a:gd name="T40" fmla="*/ 68 w 405"/>
                <a:gd name="T41" fmla="*/ 247 h 391"/>
                <a:gd name="T42" fmla="*/ 103 w 405"/>
                <a:gd name="T43" fmla="*/ 271 h 391"/>
                <a:gd name="T44" fmla="*/ 124 w 405"/>
                <a:gd name="T45" fmla="*/ 243 h 391"/>
                <a:gd name="T46" fmla="*/ 150 w 405"/>
                <a:gd name="T47" fmla="*/ 244 h 391"/>
                <a:gd name="T48" fmla="*/ 185 w 405"/>
                <a:gd name="T49" fmla="*/ 279 h 391"/>
                <a:gd name="T50" fmla="*/ 212 w 405"/>
                <a:gd name="T51" fmla="*/ 322 h 391"/>
                <a:gd name="T52" fmla="*/ 219 w 405"/>
                <a:gd name="T53" fmla="*/ 345 h 391"/>
                <a:gd name="T54" fmla="*/ 239 w 405"/>
                <a:gd name="T55" fmla="*/ 371 h 391"/>
                <a:gd name="T56" fmla="*/ 269 w 405"/>
                <a:gd name="T57" fmla="*/ 380 h 391"/>
                <a:gd name="T58" fmla="*/ 288 w 405"/>
                <a:gd name="T59" fmla="*/ 387 h 391"/>
                <a:gd name="T60" fmla="*/ 291 w 405"/>
                <a:gd name="T61" fmla="*/ 382 h 391"/>
                <a:gd name="T62" fmla="*/ 284 w 405"/>
                <a:gd name="T63" fmla="*/ 367 h 391"/>
                <a:gd name="T64" fmla="*/ 282 w 405"/>
                <a:gd name="T65" fmla="*/ 347 h 391"/>
                <a:gd name="T66" fmla="*/ 291 w 405"/>
                <a:gd name="T67" fmla="*/ 373 h 391"/>
                <a:gd name="T68" fmla="*/ 287 w 405"/>
                <a:gd name="T69" fmla="*/ 350 h 391"/>
                <a:gd name="T70" fmla="*/ 277 w 405"/>
                <a:gd name="T71" fmla="*/ 338 h 391"/>
                <a:gd name="T72" fmla="*/ 286 w 405"/>
                <a:gd name="T73" fmla="*/ 335 h 391"/>
                <a:gd name="T74" fmla="*/ 293 w 405"/>
                <a:gd name="T75" fmla="*/ 319 h 391"/>
                <a:gd name="T76" fmla="*/ 287 w 405"/>
                <a:gd name="T77" fmla="*/ 321 h 391"/>
                <a:gd name="T78" fmla="*/ 291 w 405"/>
                <a:gd name="T79" fmla="*/ 319 h 391"/>
                <a:gd name="T80" fmla="*/ 294 w 405"/>
                <a:gd name="T81" fmla="*/ 306 h 391"/>
                <a:gd name="T82" fmla="*/ 303 w 405"/>
                <a:gd name="T83" fmla="*/ 299 h 391"/>
                <a:gd name="T84" fmla="*/ 306 w 405"/>
                <a:gd name="T85" fmla="*/ 306 h 391"/>
                <a:gd name="T86" fmla="*/ 312 w 405"/>
                <a:gd name="T87" fmla="*/ 291 h 391"/>
                <a:gd name="T88" fmla="*/ 322 w 405"/>
                <a:gd name="T89" fmla="*/ 289 h 391"/>
                <a:gd name="T90" fmla="*/ 331 w 405"/>
                <a:gd name="T91" fmla="*/ 292 h 391"/>
                <a:gd name="T92" fmla="*/ 355 w 405"/>
                <a:gd name="T93" fmla="*/ 274 h 391"/>
                <a:gd name="T94" fmla="*/ 362 w 405"/>
                <a:gd name="T95" fmla="*/ 256 h 391"/>
                <a:gd name="T96" fmla="*/ 367 w 405"/>
                <a:gd name="T97" fmla="*/ 249 h 391"/>
                <a:gd name="T98" fmla="*/ 368 w 405"/>
                <a:gd name="T99" fmla="*/ 256 h 391"/>
                <a:gd name="T100" fmla="*/ 364 w 405"/>
                <a:gd name="T101" fmla="*/ 266 h 391"/>
                <a:gd name="T102" fmla="*/ 374 w 405"/>
                <a:gd name="T103" fmla="*/ 259 h 391"/>
                <a:gd name="T104" fmla="*/ 397 w 405"/>
                <a:gd name="T105" fmla="*/ 24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91">
                  <a:moveTo>
                    <a:pt x="396" y="248"/>
                  </a:moveTo>
                  <a:cubicBezTo>
                    <a:pt x="395" y="247"/>
                    <a:pt x="394" y="247"/>
                    <a:pt x="395" y="246"/>
                  </a:cubicBezTo>
                  <a:cubicBezTo>
                    <a:pt x="395" y="244"/>
                    <a:pt x="396" y="243"/>
                    <a:pt x="398" y="242"/>
                  </a:cubicBezTo>
                  <a:cubicBezTo>
                    <a:pt x="399" y="240"/>
                    <a:pt x="399" y="238"/>
                    <a:pt x="400" y="237"/>
                  </a:cubicBezTo>
                  <a:cubicBezTo>
                    <a:pt x="401" y="236"/>
                    <a:pt x="401" y="236"/>
                    <a:pt x="401" y="235"/>
                  </a:cubicBezTo>
                  <a:cubicBezTo>
                    <a:pt x="401" y="234"/>
                    <a:pt x="402" y="232"/>
                    <a:pt x="401" y="230"/>
                  </a:cubicBezTo>
                  <a:cubicBezTo>
                    <a:pt x="400" y="229"/>
                    <a:pt x="399" y="228"/>
                    <a:pt x="399" y="226"/>
                  </a:cubicBezTo>
                  <a:cubicBezTo>
                    <a:pt x="399" y="225"/>
                    <a:pt x="400" y="223"/>
                    <a:pt x="401" y="223"/>
                  </a:cubicBezTo>
                  <a:cubicBezTo>
                    <a:pt x="402" y="223"/>
                    <a:pt x="402" y="222"/>
                    <a:pt x="401" y="220"/>
                  </a:cubicBezTo>
                  <a:cubicBezTo>
                    <a:pt x="400" y="219"/>
                    <a:pt x="398" y="220"/>
                    <a:pt x="400" y="218"/>
                  </a:cubicBezTo>
                  <a:cubicBezTo>
                    <a:pt x="402" y="215"/>
                    <a:pt x="402" y="216"/>
                    <a:pt x="403" y="213"/>
                  </a:cubicBezTo>
                  <a:cubicBezTo>
                    <a:pt x="405" y="210"/>
                    <a:pt x="405" y="208"/>
                    <a:pt x="405" y="207"/>
                  </a:cubicBezTo>
                  <a:cubicBezTo>
                    <a:pt x="405" y="205"/>
                    <a:pt x="404" y="204"/>
                    <a:pt x="405" y="202"/>
                  </a:cubicBezTo>
                  <a:cubicBezTo>
                    <a:pt x="405" y="200"/>
                    <a:pt x="405" y="197"/>
                    <a:pt x="404" y="195"/>
                  </a:cubicBezTo>
                  <a:cubicBezTo>
                    <a:pt x="402" y="192"/>
                    <a:pt x="400" y="194"/>
                    <a:pt x="400" y="191"/>
                  </a:cubicBezTo>
                  <a:cubicBezTo>
                    <a:pt x="401" y="187"/>
                    <a:pt x="399" y="185"/>
                    <a:pt x="398" y="184"/>
                  </a:cubicBezTo>
                  <a:cubicBezTo>
                    <a:pt x="397" y="183"/>
                    <a:pt x="395" y="183"/>
                    <a:pt x="396" y="181"/>
                  </a:cubicBezTo>
                  <a:cubicBezTo>
                    <a:pt x="396" y="179"/>
                    <a:pt x="397" y="179"/>
                    <a:pt x="396" y="176"/>
                  </a:cubicBezTo>
                  <a:cubicBezTo>
                    <a:pt x="395" y="174"/>
                    <a:pt x="393" y="172"/>
                    <a:pt x="392" y="171"/>
                  </a:cubicBezTo>
                  <a:cubicBezTo>
                    <a:pt x="390" y="169"/>
                    <a:pt x="388" y="168"/>
                    <a:pt x="388" y="168"/>
                  </a:cubicBezTo>
                  <a:cubicBezTo>
                    <a:pt x="387" y="111"/>
                    <a:pt x="387" y="111"/>
                    <a:pt x="387" y="111"/>
                  </a:cubicBezTo>
                  <a:cubicBezTo>
                    <a:pt x="387" y="111"/>
                    <a:pt x="386" y="109"/>
                    <a:pt x="384" y="109"/>
                  </a:cubicBezTo>
                  <a:cubicBezTo>
                    <a:pt x="382" y="109"/>
                    <a:pt x="380" y="109"/>
                    <a:pt x="379" y="109"/>
                  </a:cubicBezTo>
                  <a:cubicBezTo>
                    <a:pt x="378" y="109"/>
                    <a:pt x="379" y="113"/>
                    <a:pt x="377" y="111"/>
                  </a:cubicBezTo>
                  <a:cubicBezTo>
                    <a:pt x="375" y="110"/>
                    <a:pt x="376" y="107"/>
                    <a:pt x="374" y="106"/>
                  </a:cubicBezTo>
                  <a:cubicBezTo>
                    <a:pt x="372" y="106"/>
                    <a:pt x="373" y="107"/>
                    <a:pt x="370" y="107"/>
                  </a:cubicBezTo>
                  <a:cubicBezTo>
                    <a:pt x="367" y="107"/>
                    <a:pt x="366" y="106"/>
                    <a:pt x="365" y="105"/>
                  </a:cubicBezTo>
                  <a:cubicBezTo>
                    <a:pt x="364" y="104"/>
                    <a:pt x="362" y="105"/>
                    <a:pt x="359" y="101"/>
                  </a:cubicBezTo>
                  <a:cubicBezTo>
                    <a:pt x="356" y="97"/>
                    <a:pt x="354" y="96"/>
                    <a:pt x="352" y="96"/>
                  </a:cubicBezTo>
                  <a:cubicBezTo>
                    <a:pt x="351" y="96"/>
                    <a:pt x="350" y="98"/>
                    <a:pt x="349" y="99"/>
                  </a:cubicBezTo>
                  <a:cubicBezTo>
                    <a:pt x="348" y="100"/>
                    <a:pt x="347" y="103"/>
                    <a:pt x="344" y="101"/>
                  </a:cubicBezTo>
                  <a:cubicBezTo>
                    <a:pt x="342" y="99"/>
                    <a:pt x="342" y="97"/>
                    <a:pt x="341" y="97"/>
                  </a:cubicBezTo>
                  <a:cubicBezTo>
                    <a:pt x="339" y="97"/>
                    <a:pt x="336" y="97"/>
                    <a:pt x="336" y="99"/>
                  </a:cubicBezTo>
                  <a:cubicBezTo>
                    <a:pt x="335" y="102"/>
                    <a:pt x="334" y="104"/>
                    <a:pt x="332" y="102"/>
                  </a:cubicBezTo>
                  <a:cubicBezTo>
                    <a:pt x="330" y="101"/>
                    <a:pt x="331" y="99"/>
                    <a:pt x="329" y="100"/>
                  </a:cubicBezTo>
                  <a:cubicBezTo>
                    <a:pt x="326" y="101"/>
                    <a:pt x="324" y="102"/>
                    <a:pt x="322" y="104"/>
                  </a:cubicBezTo>
                  <a:cubicBezTo>
                    <a:pt x="320" y="106"/>
                    <a:pt x="319" y="108"/>
                    <a:pt x="317" y="107"/>
                  </a:cubicBezTo>
                  <a:cubicBezTo>
                    <a:pt x="315" y="105"/>
                    <a:pt x="314" y="104"/>
                    <a:pt x="311" y="102"/>
                  </a:cubicBezTo>
                  <a:cubicBezTo>
                    <a:pt x="309" y="100"/>
                    <a:pt x="307" y="98"/>
                    <a:pt x="307" y="99"/>
                  </a:cubicBezTo>
                  <a:cubicBezTo>
                    <a:pt x="306" y="101"/>
                    <a:pt x="306" y="103"/>
                    <a:pt x="304" y="101"/>
                  </a:cubicBezTo>
                  <a:cubicBezTo>
                    <a:pt x="303" y="100"/>
                    <a:pt x="302" y="99"/>
                    <a:pt x="301" y="98"/>
                  </a:cubicBezTo>
                  <a:cubicBezTo>
                    <a:pt x="300" y="97"/>
                    <a:pt x="300" y="95"/>
                    <a:pt x="299" y="97"/>
                  </a:cubicBezTo>
                  <a:cubicBezTo>
                    <a:pt x="298" y="100"/>
                    <a:pt x="297" y="99"/>
                    <a:pt x="297" y="102"/>
                  </a:cubicBezTo>
                  <a:cubicBezTo>
                    <a:pt x="297" y="104"/>
                    <a:pt x="296" y="106"/>
                    <a:pt x="295" y="106"/>
                  </a:cubicBezTo>
                  <a:cubicBezTo>
                    <a:pt x="294" y="106"/>
                    <a:pt x="293" y="105"/>
                    <a:pt x="293" y="103"/>
                  </a:cubicBezTo>
                  <a:cubicBezTo>
                    <a:pt x="293" y="101"/>
                    <a:pt x="294" y="99"/>
                    <a:pt x="293" y="99"/>
                  </a:cubicBezTo>
                  <a:cubicBezTo>
                    <a:pt x="292" y="99"/>
                    <a:pt x="286" y="99"/>
                    <a:pt x="286" y="100"/>
                  </a:cubicBezTo>
                  <a:cubicBezTo>
                    <a:pt x="286" y="102"/>
                    <a:pt x="284" y="102"/>
                    <a:pt x="283" y="101"/>
                  </a:cubicBezTo>
                  <a:cubicBezTo>
                    <a:pt x="282" y="99"/>
                    <a:pt x="281" y="98"/>
                    <a:pt x="279" y="97"/>
                  </a:cubicBezTo>
                  <a:cubicBezTo>
                    <a:pt x="277" y="97"/>
                    <a:pt x="275" y="97"/>
                    <a:pt x="274" y="99"/>
                  </a:cubicBezTo>
                  <a:cubicBezTo>
                    <a:pt x="273" y="100"/>
                    <a:pt x="270" y="103"/>
                    <a:pt x="270" y="101"/>
                  </a:cubicBezTo>
                  <a:cubicBezTo>
                    <a:pt x="269" y="98"/>
                    <a:pt x="270" y="96"/>
                    <a:pt x="269" y="95"/>
                  </a:cubicBezTo>
                  <a:cubicBezTo>
                    <a:pt x="267" y="95"/>
                    <a:pt x="266" y="95"/>
                    <a:pt x="266" y="93"/>
                  </a:cubicBezTo>
                  <a:cubicBezTo>
                    <a:pt x="266" y="92"/>
                    <a:pt x="267" y="90"/>
                    <a:pt x="265" y="90"/>
                  </a:cubicBezTo>
                  <a:cubicBezTo>
                    <a:pt x="263" y="90"/>
                    <a:pt x="261" y="90"/>
                    <a:pt x="261" y="91"/>
                  </a:cubicBezTo>
                  <a:cubicBezTo>
                    <a:pt x="260" y="92"/>
                    <a:pt x="259" y="90"/>
                    <a:pt x="258" y="92"/>
                  </a:cubicBezTo>
                  <a:cubicBezTo>
                    <a:pt x="257" y="94"/>
                    <a:pt x="255" y="95"/>
                    <a:pt x="255" y="93"/>
                  </a:cubicBezTo>
                  <a:cubicBezTo>
                    <a:pt x="254" y="91"/>
                    <a:pt x="255" y="91"/>
                    <a:pt x="252" y="90"/>
                  </a:cubicBezTo>
                  <a:cubicBezTo>
                    <a:pt x="249" y="90"/>
                    <a:pt x="247" y="92"/>
                    <a:pt x="245" y="91"/>
                  </a:cubicBezTo>
                  <a:cubicBezTo>
                    <a:pt x="245" y="91"/>
                    <a:pt x="244" y="88"/>
                    <a:pt x="241" y="88"/>
                  </a:cubicBezTo>
                  <a:cubicBezTo>
                    <a:pt x="238" y="89"/>
                    <a:pt x="237" y="88"/>
                    <a:pt x="234" y="87"/>
                  </a:cubicBezTo>
                  <a:cubicBezTo>
                    <a:pt x="232" y="87"/>
                    <a:pt x="233" y="84"/>
                    <a:pt x="232" y="82"/>
                  </a:cubicBezTo>
                  <a:cubicBezTo>
                    <a:pt x="231" y="80"/>
                    <a:pt x="230" y="77"/>
                    <a:pt x="228" y="78"/>
                  </a:cubicBezTo>
                  <a:cubicBezTo>
                    <a:pt x="227" y="79"/>
                    <a:pt x="228" y="82"/>
                    <a:pt x="225" y="81"/>
                  </a:cubicBezTo>
                  <a:cubicBezTo>
                    <a:pt x="221" y="80"/>
                    <a:pt x="221" y="82"/>
                    <a:pt x="218" y="80"/>
                  </a:cubicBezTo>
                  <a:cubicBezTo>
                    <a:pt x="216" y="78"/>
                    <a:pt x="215" y="75"/>
                    <a:pt x="213" y="73"/>
                  </a:cubicBezTo>
                  <a:cubicBezTo>
                    <a:pt x="210" y="72"/>
                    <a:pt x="211" y="4"/>
                    <a:pt x="211" y="4"/>
                  </a:cubicBezTo>
                  <a:cubicBezTo>
                    <a:pt x="124" y="0"/>
                    <a:pt x="124" y="0"/>
                    <a:pt x="124" y="0"/>
                  </a:cubicBezTo>
                  <a:cubicBezTo>
                    <a:pt x="113" y="160"/>
                    <a:pt x="113" y="160"/>
                    <a:pt x="113" y="160"/>
                  </a:cubicBezTo>
                  <a:cubicBezTo>
                    <a:pt x="113" y="160"/>
                    <a:pt x="113" y="163"/>
                    <a:pt x="111" y="163"/>
                  </a:cubicBezTo>
                  <a:cubicBezTo>
                    <a:pt x="109" y="163"/>
                    <a:pt x="4" y="154"/>
                    <a:pt x="4" y="154"/>
                  </a:cubicBezTo>
                  <a:cubicBezTo>
                    <a:pt x="4" y="154"/>
                    <a:pt x="0" y="151"/>
                    <a:pt x="6" y="162"/>
                  </a:cubicBezTo>
                  <a:cubicBezTo>
                    <a:pt x="7" y="162"/>
                    <a:pt x="8" y="163"/>
                    <a:pt x="8" y="163"/>
                  </a:cubicBezTo>
                  <a:cubicBezTo>
                    <a:pt x="9" y="163"/>
                    <a:pt x="14" y="166"/>
                    <a:pt x="14" y="172"/>
                  </a:cubicBezTo>
                  <a:cubicBezTo>
                    <a:pt x="14" y="177"/>
                    <a:pt x="15" y="174"/>
                    <a:pt x="20" y="176"/>
                  </a:cubicBezTo>
                  <a:cubicBezTo>
                    <a:pt x="24" y="179"/>
                    <a:pt x="26" y="181"/>
                    <a:pt x="29" y="184"/>
                  </a:cubicBezTo>
                  <a:cubicBezTo>
                    <a:pt x="32" y="188"/>
                    <a:pt x="33" y="188"/>
                    <a:pt x="34" y="193"/>
                  </a:cubicBezTo>
                  <a:cubicBezTo>
                    <a:pt x="36" y="198"/>
                    <a:pt x="39" y="196"/>
                    <a:pt x="42" y="199"/>
                  </a:cubicBezTo>
                  <a:cubicBezTo>
                    <a:pt x="46" y="202"/>
                    <a:pt x="47" y="204"/>
                    <a:pt x="52" y="207"/>
                  </a:cubicBezTo>
                  <a:cubicBezTo>
                    <a:pt x="57" y="211"/>
                    <a:pt x="55" y="211"/>
                    <a:pt x="55" y="214"/>
                  </a:cubicBezTo>
                  <a:cubicBezTo>
                    <a:pt x="55" y="217"/>
                    <a:pt x="54" y="216"/>
                    <a:pt x="59" y="222"/>
                  </a:cubicBezTo>
                  <a:cubicBezTo>
                    <a:pt x="64" y="228"/>
                    <a:pt x="59" y="226"/>
                    <a:pt x="57" y="230"/>
                  </a:cubicBezTo>
                  <a:cubicBezTo>
                    <a:pt x="56" y="234"/>
                    <a:pt x="61" y="239"/>
                    <a:pt x="62" y="242"/>
                  </a:cubicBezTo>
                  <a:cubicBezTo>
                    <a:pt x="63" y="246"/>
                    <a:pt x="65" y="246"/>
                    <a:pt x="68" y="247"/>
                  </a:cubicBezTo>
                  <a:cubicBezTo>
                    <a:pt x="71" y="248"/>
                    <a:pt x="70" y="249"/>
                    <a:pt x="72" y="252"/>
                  </a:cubicBezTo>
                  <a:cubicBezTo>
                    <a:pt x="73" y="254"/>
                    <a:pt x="78" y="256"/>
                    <a:pt x="81" y="256"/>
                  </a:cubicBezTo>
                  <a:cubicBezTo>
                    <a:pt x="83" y="256"/>
                    <a:pt x="87" y="263"/>
                    <a:pt x="89" y="262"/>
                  </a:cubicBezTo>
                  <a:cubicBezTo>
                    <a:pt x="90" y="261"/>
                    <a:pt x="99" y="267"/>
                    <a:pt x="103" y="271"/>
                  </a:cubicBezTo>
                  <a:cubicBezTo>
                    <a:pt x="108" y="274"/>
                    <a:pt x="106" y="268"/>
                    <a:pt x="110" y="266"/>
                  </a:cubicBezTo>
                  <a:cubicBezTo>
                    <a:pt x="114" y="264"/>
                    <a:pt x="113" y="260"/>
                    <a:pt x="114" y="257"/>
                  </a:cubicBezTo>
                  <a:cubicBezTo>
                    <a:pt x="115" y="254"/>
                    <a:pt x="117" y="251"/>
                    <a:pt x="118" y="249"/>
                  </a:cubicBezTo>
                  <a:cubicBezTo>
                    <a:pt x="119" y="247"/>
                    <a:pt x="117" y="244"/>
                    <a:pt x="124" y="243"/>
                  </a:cubicBezTo>
                  <a:cubicBezTo>
                    <a:pt x="130" y="242"/>
                    <a:pt x="130" y="239"/>
                    <a:pt x="134" y="240"/>
                  </a:cubicBezTo>
                  <a:cubicBezTo>
                    <a:pt x="137" y="240"/>
                    <a:pt x="138" y="243"/>
                    <a:pt x="140" y="243"/>
                  </a:cubicBezTo>
                  <a:cubicBezTo>
                    <a:pt x="142" y="244"/>
                    <a:pt x="142" y="243"/>
                    <a:pt x="145" y="242"/>
                  </a:cubicBezTo>
                  <a:cubicBezTo>
                    <a:pt x="148" y="241"/>
                    <a:pt x="148" y="243"/>
                    <a:pt x="150" y="244"/>
                  </a:cubicBezTo>
                  <a:cubicBezTo>
                    <a:pt x="151" y="246"/>
                    <a:pt x="154" y="245"/>
                    <a:pt x="155" y="244"/>
                  </a:cubicBezTo>
                  <a:cubicBezTo>
                    <a:pt x="157" y="242"/>
                    <a:pt x="163" y="251"/>
                    <a:pt x="166" y="254"/>
                  </a:cubicBezTo>
                  <a:cubicBezTo>
                    <a:pt x="169" y="257"/>
                    <a:pt x="175" y="262"/>
                    <a:pt x="178" y="264"/>
                  </a:cubicBezTo>
                  <a:cubicBezTo>
                    <a:pt x="182" y="267"/>
                    <a:pt x="177" y="268"/>
                    <a:pt x="185" y="279"/>
                  </a:cubicBezTo>
                  <a:cubicBezTo>
                    <a:pt x="193" y="291"/>
                    <a:pt x="191" y="293"/>
                    <a:pt x="193" y="296"/>
                  </a:cubicBezTo>
                  <a:cubicBezTo>
                    <a:pt x="195" y="298"/>
                    <a:pt x="191" y="299"/>
                    <a:pt x="195" y="301"/>
                  </a:cubicBezTo>
                  <a:cubicBezTo>
                    <a:pt x="198" y="303"/>
                    <a:pt x="206" y="313"/>
                    <a:pt x="208" y="316"/>
                  </a:cubicBezTo>
                  <a:cubicBezTo>
                    <a:pt x="209" y="318"/>
                    <a:pt x="209" y="321"/>
                    <a:pt x="212" y="322"/>
                  </a:cubicBezTo>
                  <a:cubicBezTo>
                    <a:pt x="215" y="322"/>
                    <a:pt x="216" y="325"/>
                    <a:pt x="217" y="326"/>
                  </a:cubicBezTo>
                  <a:cubicBezTo>
                    <a:pt x="219" y="328"/>
                    <a:pt x="218" y="328"/>
                    <a:pt x="217" y="330"/>
                  </a:cubicBezTo>
                  <a:cubicBezTo>
                    <a:pt x="217" y="333"/>
                    <a:pt x="216" y="335"/>
                    <a:pt x="220" y="337"/>
                  </a:cubicBezTo>
                  <a:cubicBezTo>
                    <a:pt x="224" y="339"/>
                    <a:pt x="217" y="342"/>
                    <a:pt x="219" y="345"/>
                  </a:cubicBezTo>
                  <a:cubicBezTo>
                    <a:pt x="222" y="348"/>
                    <a:pt x="225" y="355"/>
                    <a:pt x="227" y="357"/>
                  </a:cubicBezTo>
                  <a:cubicBezTo>
                    <a:pt x="229" y="359"/>
                    <a:pt x="226" y="362"/>
                    <a:pt x="228" y="363"/>
                  </a:cubicBezTo>
                  <a:cubicBezTo>
                    <a:pt x="230" y="365"/>
                    <a:pt x="229" y="367"/>
                    <a:pt x="230" y="367"/>
                  </a:cubicBezTo>
                  <a:cubicBezTo>
                    <a:pt x="232" y="367"/>
                    <a:pt x="235" y="368"/>
                    <a:pt x="239" y="371"/>
                  </a:cubicBezTo>
                  <a:cubicBezTo>
                    <a:pt x="243" y="373"/>
                    <a:pt x="242" y="374"/>
                    <a:pt x="245" y="373"/>
                  </a:cubicBezTo>
                  <a:cubicBezTo>
                    <a:pt x="248" y="373"/>
                    <a:pt x="250" y="374"/>
                    <a:pt x="254" y="377"/>
                  </a:cubicBezTo>
                  <a:cubicBezTo>
                    <a:pt x="258" y="380"/>
                    <a:pt x="259" y="381"/>
                    <a:pt x="262" y="381"/>
                  </a:cubicBezTo>
                  <a:cubicBezTo>
                    <a:pt x="266" y="382"/>
                    <a:pt x="266" y="382"/>
                    <a:pt x="269" y="380"/>
                  </a:cubicBezTo>
                  <a:cubicBezTo>
                    <a:pt x="271" y="378"/>
                    <a:pt x="276" y="382"/>
                    <a:pt x="278" y="383"/>
                  </a:cubicBezTo>
                  <a:cubicBezTo>
                    <a:pt x="281" y="385"/>
                    <a:pt x="282" y="387"/>
                    <a:pt x="284" y="388"/>
                  </a:cubicBezTo>
                  <a:cubicBezTo>
                    <a:pt x="285" y="390"/>
                    <a:pt x="284" y="391"/>
                    <a:pt x="287" y="390"/>
                  </a:cubicBezTo>
                  <a:cubicBezTo>
                    <a:pt x="289" y="389"/>
                    <a:pt x="288" y="387"/>
                    <a:pt x="288" y="387"/>
                  </a:cubicBezTo>
                  <a:cubicBezTo>
                    <a:pt x="288" y="387"/>
                    <a:pt x="291" y="386"/>
                    <a:pt x="291" y="385"/>
                  </a:cubicBezTo>
                  <a:cubicBezTo>
                    <a:pt x="292" y="384"/>
                    <a:pt x="293" y="385"/>
                    <a:pt x="293" y="385"/>
                  </a:cubicBezTo>
                  <a:cubicBezTo>
                    <a:pt x="293" y="385"/>
                    <a:pt x="293" y="385"/>
                    <a:pt x="293" y="385"/>
                  </a:cubicBezTo>
                  <a:cubicBezTo>
                    <a:pt x="292" y="380"/>
                    <a:pt x="292" y="382"/>
                    <a:pt x="291" y="382"/>
                  </a:cubicBezTo>
                  <a:cubicBezTo>
                    <a:pt x="291" y="383"/>
                    <a:pt x="291" y="385"/>
                    <a:pt x="290" y="384"/>
                  </a:cubicBezTo>
                  <a:cubicBezTo>
                    <a:pt x="289" y="383"/>
                    <a:pt x="291" y="382"/>
                    <a:pt x="290" y="380"/>
                  </a:cubicBezTo>
                  <a:cubicBezTo>
                    <a:pt x="288" y="377"/>
                    <a:pt x="288" y="378"/>
                    <a:pt x="287" y="374"/>
                  </a:cubicBezTo>
                  <a:cubicBezTo>
                    <a:pt x="287" y="370"/>
                    <a:pt x="284" y="372"/>
                    <a:pt x="284" y="367"/>
                  </a:cubicBezTo>
                  <a:cubicBezTo>
                    <a:pt x="284" y="363"/>
                    <a:pt x="286" y="361"/>
                    <a:pt x="284" y="359"/>
                  </a:cubicBezTo>
                  <a:cubicBezTo>
                    <a:pt x="282" y="356"/>
                    <a:pt x="281" y="355"/>
                    <a:pt x="281" y="354"/>
                  </a:cubicBezTo>
                  <a:cubicBezTo>
                    <a:pt x="282" y="352"/>
                    <a:pt x="281" y="352"/>
                    <a:pt x="280" y="351"/>
                  </a:cubicBezTo>
                  <a:cubicBezTo>
                    <a:pt x="280" y="349"/>
                    <a:pt x="280" y="348"/>
                    <a:pt x="282" y="347"/>
                  </a:cubicBezTo>
                  <a:cubicBezTo>
                    <a:pt x="284" y="347"/>
                    <a:pt x="284" y="345"/>
                    <a:pt x="284" y="344"/>
                  </a:cubicBezTo>
                  <a:cubicBezTo>
                    <a:pt x="284" y="343"/>
                    <a:pt x="285" y="345"/>
                    <a:pt x="285" y="348"/>
                  </a:cubicBezTo>
                  <a:cubicBezTo>
                    <a:pt x="285" y="351"/>
                    <a:pt x="286" y="361"/>
                    <a:pt x="287" y="362"/>
                  </a:cubicBezTo>
                  <a:cubicBezTo>
                    <a:pt x="289" y="364"/>
                    <a:pt x="291" y="371"/>
                    <a:pt x="291" y="373"/>
                  </a:cubicBezTo>
                  <a:cubicBezTo>
                    <a:pt x="291" y="374"/>
                    <a:pt x="291" y="379"/>
                    <a:pt x="292" y="377"/>
                  </a:cubicBezTo>
                  <a:cubicBezTo>
                    <a:pt x="293" y="376"/>
                    <a:pt x="293" y="376"/>
                    <a:pt x="292" y="373"/>
                  </a:cubicBezTo>
                  <a:cubicBezTo>
                    <a:pt x="291" y="369"/>
                    <a:pt x="291" y="365"/>
                    <a:pt x="289" y="360"/>
                  </a:cubicBezTo>
                  <a:cubicBezTo>
                    <a:pt x="288" y="355"/>
                    <a:pt x="287" y="353"/>
                    <a:pt x="287" y="350"/>
                  </a:cubicBezTo>
                  <a:cubicBezTo>
                    <a:pt x="287" y="347"/>
                    <a:pt x="286" y="345"/>
                    <a:pt x="286" y="344"/>
                  </a:cubicBezTo>
                  <a:cubicBezTo>
                    <a:pt x="285" y="342"/>
                    <a:pt x="285" y="341"/>
                    <a:pt x="284" y="340"/>
                  </a:cubicBezTo>
                  <a:cubicBezTo>
                    <a:pt x="284" y="339"/>
                    <a:pt x="283" y="338"/>
                    <a:pt x="281" y="338"/>
                  </a:cubicBezTo>
                  <a:cubicBezTo>
                    <a:pt x="279" y="338"/>
                    <a:pt x="279" y="340"/>
                    <a:pt x="277" y="338"/>
                  </a:cubicBezTo>
                  <a:cubicBezTo>
                    <a:pt x="276" y="337"/>
                    <a:pt x="274" y="337"/>
                    <a:pt x="276" y="336"/>
                  </a:cubicBezTo>
                  <a:cubicBezTo>
                    <a:pt x="277" y="335"/>
                    <a:pt x="280" y="335"/>
                    <a:pt x="281" y="336"/>
                  </a:cubicBezTo>
                  <a:cubicBezTo>
                    <a:pt x="283" y="337"/>
                    <a:pt x="283" y="337"/>
                    <a:pt x="284" y="336"/>
                  </a:cubicBezTo>
                  <a:cubicBezTo>
                    <a:pt x="286" y="335"/>
                    <a:pt x="286" y="333"/>
                    <a:pt x="286" y="335"/>
                  </a:cubicBezTo>
                  <a:cubicBezTo>
                    <a:pt x="287" y="336"/>
                    <a:pt x="285" y="338"/>
                    <a:pt x="287" y="338"/>
                  </a:cubicBezTo>
                  <a:cubicBezTo>
                    <a:pt x="288" y="338"/>
                    <a:pt x="288" y="337"/>
                    <a:pt x="288" y="335"/>
                  </a:cubicBezTo>
                  <a:cubicBezTo>
                    <a:pt x="288" y="333"/>
                    <a:pt x="293" y="324"/>
                    <a:pt x="294" y="322"/>
                  </a:cubicBezTo>
                  <a:cubicBezTo>
                    <a:pt x="295" y="320"/>
                    <a:pt x="295" y="318"/>
                    <a:pt x="293" y="319"/>
                  </a:cubicBezTo>
                  <a:cubicBezTo>
                    <a:pt x="292" y="321"/>
                    <a:pt x="291" y="321"/>
                    <a:pt x="291" y="323"/>
                  </a:cubicBezTo>
                  <a:cubicBezTo>
                    <a:pt x="291" y="325"/>
                    <a:pt x="290" y="326"/>
                    <a:pt x="290" y="327"/>
                  </a:cubicBezTo>
                  <a:cubicBezTo>
                    <a:pt x="289" y="327"/>
                    <a:pt x="289" y="328"/>
                    <a:pt x="289" y="325"/>
                  </a:cubicBezTo>
                  <a:cubicBezTo>
                    <a:pt x="289" y="322"/>
                    <a:pt x="289" y="323"/>
                    <a:pt x="287" y="321"/>
                  </a:cubicBezTo>
                  <a:cubicBezTo>
                    <a:pt x="285" y="320"/>
                    <a:pt x="283" y="320"/>
                    <a:pt x="283" y="319"/>
                  </a:cubicBezTo>
                  <a:cubicBezTo>
                    <a:pt x="283" y="317"/>
                    <a:pt x="282" y="316"/>
                    <a:pt x="284" y="316"/>
                  </a:cubicBezTo>
                  <a:cubicBezTo>
                    <a:pt x="286" y="316"/>
                    <a:pt x="288" y="316"/>
                    <a:pt x="289" y="316"/>
                  </a:cubicBezTo>
                  <a:cubicBezTo>
                    <a:pt x="290" y="317"/>
                    <a:pt x="289" y="318"/>
                    <a:pt x="291" y="319"/>
                  </a:cubicBezTo>
                  <a:cubicBezTo>
                    <a:pt x="292" y="319"/>
                    <a:pt x="291" y="319"/>
                    <a:pt x="293" y="317"/>
                  </a:cubicBezTo>
                  <a:cubicBezTo>
                    <a:pt x="294" y="314"/>
                    <a:pt x="298" y="309"/>
                    <a:pt x="297" y="309"/>
                  </a:cubicBezTo>
                  <a:cubicBezTo>
                    <a:pt x="295" y="309"/>
                    <a:pt x="293" y="311"/>
                    <a:pt x="293" y="310"/>
                  </a:cubicBezTo>
                  <a:cubicBezTo>
                    <a:pt x="292" y="308"/>
                    <a:pt x="293" y="306"/>
                    <a:pt x="294" y="306"/>
                  </a:cubicBezTo>
                  <a:cubicBezTo>
                    <a:pt x="296" y="306"/>
                    <a:pt x="297" y="305"/>
                    <a:pt x="299" y="306"/>
                  </a:cubicBezTo>
                  <a:cubicBezTo>
                    <a:pt x="301" y="307"/>
                    <a:pt x="301" y="308"/>
                    <a:pt x="302" y="307"/>
                  </a:cubicBezTo>
                  <a:cubicBezTo>
                    <a:pt x="303" y="306"/>
                    <a:pt x="308" y="301"/>
                    <a:pt x="305" y="301"/>
                  </a:cubicBezTo>
                  <a:cubicBezTo>
                    <a:pt x="303" y="300"/>
                    <a:pt x="303" y="300"/>
                    <a:pt x="303" y="299"/>
                  </a:cubicBezTo>
                  <a:cubicBezTo>
                    <a:pt x="304" y="297"/>
                    <a:pt x="304" y="295"/>
                    <a:pt x="306" y="298"/>
                  </a:cubicBezTo>
                  <a:cubicBezTo>
                    <a:pt x="308" y="300"/>
                    <a:pt x="307" y="301"/>
                    <a:pt x="309" y="301"/>
                  </a:cubicBezTo>
                  <a:cubicBezTo>
                    <a:pt x="311" y="300"/>
                    <a:pt x="314" y="298"/>
                    <a:pt x="313" y="299"/>
                  </a:cubicBezTo>
                  <a:cubicBezTo>
                    <a:pt x="313" y="301"/>
                    <a:pt x="305" y="305"/>
                    <a:pt x="306" y="306"/>
                  </a:cubicBezTo>
                  <a:cubicBezTo>
                    <a:pt x="306" y="308"/>
                    <a:pt x="307" y="307"/>
                    <a:pt x="309" y="305"/>
                  </a:cubicBezTo>
                  <a:cubicBezTo>
                    <a:pt x="311" y="304"/>
                    <a:pt x="319" y="299"/>
                    <a:pt x="317" y="298"/>
                  </a:cubicBezTo>
                  <a:cubicBezTo>
                    <a:pt x="315" y="298"/>
                    <a:pt x="318" y="296"/>
                    <a:pt x="315" y="295"/>
                  </a:cubicBezTo>
                  <a:cubicBezTo>
                    <a:pt x="312" y="294"/>
                    <a:pt x="313" y="293"/>
                    <a:pt x="312" y="291"/>
                  </a:cubicBezTo>
                  <a:cubicBezTo>
                    <a:pt x="311" y="290"/>
                    <a:pt x="309" y="288"/>
                    <a:pt x="311" y="287"/>
                  </a:cubicBezTo>
                  <a:cubicBezTo>
                    <a:pt x="312" y="287"/>
                    <a:pt x="311" y="289"/>
                    <a:pt x="313" y="290"/>
                  </a:cubicBezTo>
                  <a:cubicBezTo>
                    <a:pt x="316" y="291"/>
                    <a:pt x="317" y="292"/>
                    <a:pt x="318" y="290"/>
                  </a:cubicBezTo>
                  <a:cubicBezTo>
                    <a:pt x="319" y="288"/>
                    <a:pt x="320" y="288"/>
                    <a:pt x="322" y="289"/>
                  </a:cubicBezTo>
                  <a:cubicBezTo>
                    <a:pt x="324" y="290"/>
                    <a:pt x="325" y="291"/>
                    <a:pt x="327" y="291"/>
                  </a:cubicBezTo>
                  <a:cubicBezTo>
                    <a:pt x="328" y="291"/>
                    <a:pt x="327" y="292"/>
                    <a:pt x="326" y="293"/>
                  </a:cubicBezTo>
                  <a:cubicBezTo>
                    <a:pt x="324" y="293"/>
                    <a:pt x="323" y="296"/>
                    <a:pt x="324" y="296"/>
                  </a:cubicBezTo>
                  <a:cubicBezTo>
                    <a:pt x="324" y="296"/>
                    <a:pt x="328" y="293"/>
                    <a:pt x="331" y="292"/>
                  </a:cubicBezTo>
                  <a:cubicBezTo>
                    <a:pt x="335" y="290"/>
                    <a:pt x="337" y="289"/>
                    <a:pt x="336" y="288"/>
                  </a:cubicBezTo>
                  <a:cubicBezTo>
                    <a:pt x="335" y="287"/>
                    <a:pt x="335" y="287"/>
                    <a:pt x="337" y="286"/>
                  </a:cubicBezTo>
                  <a:cubicBezTo>
                    <a:pt x="339" y="286"/>
                    <a:pt x="341" y="286"/>
                    <a:pt x="342" y="284"/>
                  </a:cubicBezTo>
                  <a:cubicBezTo>
                    <a:pt x="344" y="283"/>
                    <a:pt x="354" y="278"/>
                    <a:pt x="355" y="274"/>
                  </a:cubicBezTo>
                  <a:cubicBezTo>
                    <a:pt x="357" y="271"/>
                    <a:pt x="356" y="270"/>
                    <a:pt x="358" y="269"/>
                  </a:cubicBezTo>
                  <a:cubicBezTo>
                    <a:pt x="360" y="267"/>
                    <a:pt x="363" y="266"/>
                    <a:pt x="363" y="265"/>
                  </a:cubicBezTo>
                  <a:cubicBezTo>
                    <a:pt x="364" y="264"/>
                    <a:pt x="365" y="261"/>
                    <a:pt x="364" y="260"/>
                  </a:cubicBezTo>
                  <a:cubicBezTo>
                    <a:pt x="362" y="258"/>
                    <a:pt x="363" y="258"/>
                    <a:pt x="362" y="256"/>
                  </a:cubicBezTo>
                  <a:cubicBezTo>
                    <a:pt x="361" y="255"/>
                    <a:pt x="360" y="255"/>
                    <a:pt x="360" y="253"/>
                  </a:cubicBezTo>
                  <a:cubicBezTo>
                    <a:pt x="360" y="252"/>
                    <a:pt x="359" y="250"/>
                    <a:pt x="361" y="251"/>
                  </a:cubicBezTo>
                  <a:cubicBezTo>
                    <a:pt x="362" y="251"/>
                    <a:pt x="364" y="253"/>
                    <a:pt x="365" y="252"/>
                  </a:cubicBezTo>
                  <a:cubicBezTo>
                    <a:pt x="366" y="251"/>
                    <a:pt x="366" y="250"/>
                    <a:pt x="367" y="249"/>
                  </a:cubicBezTo>
                  <a:cubicBezTo>
                    <a:pt x="368" y="248"/>
                    <a:pt x="368" y="248"/>
                    <a:pt x="369" y="248"/>
                  </a:cubicBezTo>
                  <a:cubicBezTo>
                    <a:pt x="369" y="249"/>
                    <a:pt x="371" y="251"/>
                    <a:pt x="370" y="251"/>
                  </a:cubicBezTo>
                  <a:cubicBezTo>
                    <a:pt x="369" y="252"/>
                    <a:pt x="368" y="254"/>
                    <a:pt x="369" y="254"/>
                  </a:cubicBezTo>
                  <a:cubicBezTo>
                    <a:pt x="369" y="255"/>
                    <a:pt x="367" y="255"/>
                    <a:pt x="368" y="256"/>
                  </a:cubicBezTo>
                  <a:cubicBezTo>
                    <a:pt x="368" y="257"/>
                    <a:pt x="368" y="257"/>
                    <a:pt x="370" y="257"/>
                  </a:cubicBezTo>
                  <a:cubicBezTo>
                    <a:pt x="372" y="257"/>
                    <a:pt x="373" y="257"/>
                    <a:pt x="371" y="258"/>
                  </a:cubicBezTo>
                  <a:cubicBezTo>
                    <a:pt x="370" y="258"/>
                    <a:pt x="368" y="262"/>
                    <a:pt x="367" y="263"/>
                  </a:cubicBezTo>
                  <a:cubicBezTo>
                    <a:pt x="366" y="264"/>
                    <a:pt x="365" y="265"/>
                    <a:pt x="364" y="266"/>
                  </a:cubicBezTo>
                  <a:cubicBezTo>
                    <a:pt x="363" y="267"/>
                    <a:pt x="360" y="268"/>
                    <a:pt x="360" y="269"/>
                  </a:cubicBezTo>
                  <a:cubicBezTo>
                    <a:pt x="360" y="270"/>
                    <a:pt x="358" y="272"/>
                    <a:pt x="361" y="270"/>
                  </a:cubicBezTo>
                  <a:cubicBezTo>
                    <a:pt x="364" y="269"/>
                    <a:pt x="367" y="267"/>
                    <a:pt x="368" y="265"/>
                  </a:cubicBezTo>
                  <a:cubicBezTo>
                    <a:pt x="368" y="264"/>
                    <a:pt x="369" y="261"/>
                    <a:pt x="374" y="259"/>
                  </a:cubicBezTo>
                  <a:cubicBezTo>
                    <a:pt x="378" y="257"/>
                    <a:pt x="380" y="255"/>
                    <a:pt x="383" y="254"/>
                  </a:cubicBezTo>
                  <a:cubicBezTo>
                    <a:pt x="385" y="254"/>
                    <a:pt x="394" y="250"/>
                    <a:pt x="396" y="250"/>
                  </a:cubicBezTo>
                  <a:cubicBezTo>
                    <a:pt x="397" y="249"/>
                    <a:pt x="397" y="249"/>
                    <a:pt x="397" y="249"/>
                  </a:cubicBezTo>
                  <a:cubicBezTo>
                    <a:pt x="397" y="249"/>
                    <a:pt x="397" y="249"/>
                    <a:pt x="397" y="249"/>
                  </a:cubicBezTo>
                  <a:cubicBezTo>
                    <a:pt x="397" y="249"/>
                    <a:pt x="397" y="248"/>
                    <a:pt x="396" y="248"/>
                  </a:cubicBezTo>
                  <a:close/>
                </a:path>
              </a:pathLst>
            </a:custGeom>
            <a:solidFill>
              <a:schemeClr val="accent1"/>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56">
              <a:extLst>
                <a:ext uri="{FF2B5EF4-FFF2-40B4-BE49-F238E27FC236}">
                  <a16:creationId xmlns:a16="http://schemas.microsoft.com/office/drawing/2014/main" xmlns="" id="{CA509994-F0C4-4BAD-96A4-B27D334DB9F8}"/>
                </a:ext>
              </a:extLst>
            </p:cNvPr>
            <p:cNvSpPr>
              <a:spLocks/>
            </p:cNvSpPr>
            <p:nvPr/>
          </p:nvSpPr>
          <p:spPr bwMode="auto">
            <a:xfrm>
              <a:off x="4662488" y="3562351"/>
              <a:ext cx="747713" cy="785813"/>
            </a:xfrm>
            <a:custGeom>
              <a:avLst/>
              <a:gdLst>
                <a:gd name="T0" fmla="*/ 171 w 199"/>
                <a:gd name="T1" fmla="*/ 14 h 209"/>
                <a:gd name="T2" fmla="*/ 27 w 199"/>
                <a:gd name="T3" fmla="*/ 0 h 209"/>
                <a:gd name="T4" fmla="*/ 0 w 199"/>
                <a:gd name="T5" fmla="*/ 204 h 209"/>
                <a:gd name="T6" fmla="*/ 23 w 199"/>
                <a:gd name="T7" fmla="*/ 207 h 209"/>
                <a:gd name="T8" fmla="*/ 28 w 199"/>
                <a:gd name="T9" fmla="*/ 205 h 209"/>
                <a:gd name="T10" fmla="*/ 29 w 199"/>
                <a:gd name="T11" fmla="*/ 195 h 209"/>
                <a:gd name="T12" fmla="*/ 34 w 199"/>
                <a:gd name="T13" fmla="*/ 192 h 209"/>
                <a:gd name="T14" fmla="*/ 79 w 199"/>
                <a:gd name="T15" fmla="*/ 197 h 209"/>
                <a:gd name="T16" fmla="*/ 77 w 199"/>
                <a:gd name="T17" fmla="*/ 189 h 209"/>
                <a:gd name="T18" fmla="*/ 184 w 199"/>
                <a:gd name="T19" fmla="*/ 198 h 209"/>
                <a:gd name="T20" fmla="*/ 186 w 199"/>
                <a:gd name="T21" fmla="*/ 195 h 209"/>
                <a:gd name="T22" fmla="*/ 197 w 199"/>
                <a:gd name="T23" fmla="*/ 35 h 209"/>
                <a:gd name="T24" fmla="*/ 199 w 199"/>
                <a:gd name="T25" fmla="*/ 35 h 209"/>
                <a:gd name="T26" fmla="*/ 199 w 199"/>
                <a:gd name="T27" fmla="*/ 16 h 209"/>
                <a:gd name="T28" fmla="*/ 171 w 199"/>
                <a:gd name="T29" fmla="*/ 14 h 209"/>
                <a:gd name="T30" fmla="*/ 171 w 199"/>
                <a:gd name="T31" fmla="*/ 1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09">
                  <a:moveTo>
                    <a:pt x="171" y="14"/>
                  </a:moveTo>
                  <a:cubicBezTo>
                    <a:pt x="115" y="10"/>
                    <a:pt x="66" y="5"/>
                    <a:pt x="27" y="0"/>
                  </a:cubicBezTo>
                  <a:cubicBezTo>
                    <a:pt x="0" y="204"/>
                    <a:pt x="0" y="204"/>
                    <a:pt x="0" y="204"/>
                  </a:cubicBezTo>
                  <a:cubicBezTo>
                    <a:pt x="12" y="205"/>
                    <a:pt x="21" y="206"/>
                    <a:pt x="23" y="207"/>
                  </a:cubicBezTo>
                  <a:cubicBezTo>
                    <a:pt x="27" y="209"/>
                    <a:pt x="28" y="205"/>
                    <a:pt x="28" y="205"/>
                  </a:cubicBezTo>
                  <a:cubicBezTo>
                    <a:pt x="28" y="205"/>
                    <a:pt x="28" y="199"/>
                    <a:pt x="29" y="195"/>
                  </a:cubicBezTo>
                  <a:cubicBezTo>
                    <a:pt x="30" y="190"/>
                    <a:pt x="34" y="192"/>
                    <a:pt x="34" y="192"/>
                  </a:cubicBezTo>
                  <a:cubicBezTo>
                    <a:pt x="34" y="192"/>
                    <a:pt x="69" y="196"/>
                    <a:pt x="79" y="197"/>
                  </a:cubicBezTo>
                  <a:cubicBezTo>
                    <a:pt x="73" y="186"/>
                    <a:pt x="77" y="189"/>
                    <a:pt x="77" y="189"/>
                  </a:cubicBezTo>
                  <a:cubicBezTo>
                    <a:pt x="77" y="189"/>
                    <a:pt x="182" y="198"/>
                    <a:pt x="184" y="198"/>
                  </a:cubicBezTo>
                  <a:cubicBezTo>
                    <a:pt x="186" y="198"/>
                    <a:pt x="186" y="195"/>
                    <a:pt x="186" y="195"/>
                  </a:cubicBezTo>
                  <a:cubicBezTo>
                    <a:pt x="197" y="35"/>
                    <a:pt x="197" y="35"/>
                    <a:pt x="197" y="35"/>
                  </a:cubicBezTo>
                  <a:cubicBezTo>
                    <a:pt x="199" y="35"/>
                    <a:pt x="199" y="35"/>
                    <a:pt x="199" y="35"/>
                  </a:cubicBezTo>
                  <a:cubicBezTo>
                    <a:pt x="199" y="16"/>
                    <a:pt x="199" y="16"/>
                    <a:pt x="199" y="16"/>
                  </a:cubicBezTo>
                  <a:cubicBezTo>
                    <a:pt x="190" y="15"/>
                    <a:pt x="180" y="15"/>
                    <a:pt x="171" y="14"/>
                  </a:cubicBezTo>
                  <a:cubicBezTo>
                    <a:pt x="171" y="14"/>
                    <a:pt x="171" y="14"/>
                    <a:pt x="171" y="14"/>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57">
              <a:extLst>
                <a:ext uri="{FF2B5EF4-FFF2-40B4-BE49-F238E27FC236}">
                  <a16:creationId xmlns:a16="http://schemas.microsoft.com/office/drawing/2014/main" xmlns="" id="{3D5DF57F-8533-416F-AE12-83EBC05DAF20}"/>
                </a:ext>
              </a:extLst>
            </p:cNvPr>
            <p:cNvSpPr>
              <a:spLocks/>
            </p:cNvSpPr>
            <p:nvPr/>
          </p:nvSpPr>
          <p:spPr bwMode="auto">
            <a:xfrm>
              <a:off x="3275013" y="2581276"/>
              <a:ext cx="887413" cy="1466850"/>
            </a:xfrm>
            <a:custGeom>
              <a:avLst/>
              <a:gdLst>
                <a:gd name="T0" fmla="*/ 24 w 236"/>
                <a:gd name="T1" fmla="*/ 0 h 390"/>
                <a:gd name="T2" fmla="*/ 20 w 236"/>
                <a:gd name="T3" fmla="*/ 8 h 390"/>
                <a:gd name="T4" fmla="*/ 20 w 236"/>
                <a:gd name="T5" fmla="*/ 19 h 390"/>
                <a:gd name="T6" fmla="*/ 16 w 236"/>
                <a:gd name="T7" fmla="*/ 28 h 390"/>
                <a:gd name="T8" fmla="*/ 13 w 236"/>
                <a:gd name="T9" fmla="*/ 37 h 390"/>
                <a:gd name="T10" fmla="*/ 5 w 236"/>
                <a:gd name="T11" fmla="*/ 48 h 390"/>
                <a:gd name="T12" fmla="*/ 3 w 236"/>
                <a:gd name="T13" fmla="*/ 61 h 390"/>
                <a:gd name="T14" fmla="*/ 10 w 236"/>
                <a:gd name="T15" fmla="*/ 75 h 390"/>
                <a:gd name="T16" fmla="*/ 9 w 236"/>
                <a:gd name="T17" fmla="*/ 90 h 390"/>
                <a:gd name="T18" fmla="*/ 7 w 236"/>
                <a:gd name="T19" fmla="*/ 101 h 390"/>
                <a:gd name="T20" fmla="*/ 6 w 236"/>
                <a:gd name="T21" fmla="*/ 112 h 390"/>
                <a:gd name="T22" fmla="*/ 13 w 236"/>
                <a:gd name="T23" fmla="*/ 126 h 390"/>
                <a:gd name="T24" fmla="*/ 17 w 236"/>
                <a:gd name="T25" fmla="*/ 135 h 390"/>
                <a:gd name="T26" fmla="*/ 18 w 236"/>
                <a:gd name="T27" fmla="*/ 145 h 390"/>
                <a:gd name="T28" fmla="*/ 22 w 236"/>
                <a:gd name="T29" fmla="*/ 151 h 390"/>
                <a:gd name="T30" fmla="*/ 29 w 236"/>
                <a:gd name="T31" fmla="*/ 156 h 390"/>
                <a:gd name="T32" fmla="*/ 31 w 236"/>
                <a:gd name="T33" fmla="*/ 148 h 390"/>
                <a:gd name="T34" fmla="*/ 33 w 236"/>
                <a:gd name="T35" fmla="*/ 153 h 390"/>
                <a:gd name="T36" fmla="*/ 33 w 236"/>
                <a:gd name="T37" fmla="*/ 159 h 390"/>
                <a:gd name="T38" fmla="*/ 35 w 236"/>
                <a:gd name="T39" fmla="*/ 173 h 390"/>
                <a:gd name="T40" fmla="*/ 28 w 236"/>
                <a:gd name="T41" fmla="*/ 164 h 390"/>
                <a:gd name="T42" fmla="*/ 26 w 236"/>
                <a:gd name="T43" fmla="*/ 172 h 390"/>
                <a:gd name="T44" fmla="*/ 25 w 236"/>
                <a:gd name="T45" fmla="*/ 187 h 390"/>
                <a:gd name="T46" fmla="*/ 34 w 236"/>
                <a:gd name="T47" fmla="*/ 193 h 390"/>
                <a:gd name="T48" fmla="*/ 33 w 236"/>
                <a:gd name="T49" fmla="*/ 204 h 390"/>
                <a:gd name="T50" fmla="*/ 32 w 236"/>
                <a:gd name="T51" fmla="*/ 219 h 390"/>
                <a:gd name="T52" fmla="*/ 38 w 236"/>
                <a:gd name="T53" fmla="*/ 230 h 390"/>
                <a:gd name="T54" fmla="*/ 41 w 236"/>
                <a:gd name="T55" fmla="*/ 238 h 390"/>
                <a:gd name="T56" fmla="*/ 44 w 236"/>
                <a:gd name="T57" fmla="*/ 246 h 390"/>
                <a:gd name="T58" fmla="*/ 50 w 236"/>
                <a:gd name="T59" fmla="*/ 257 h 390"/>
                <a:gd name="T60" fmla="*/ 53 w 236"/>
                <a:gd name="T61" fmla="*/ 268 h 390"/>
                <a:gd name="T62" fmla="*/ 50 w 236"/>
                <a:gd name="T63" fmla="*/ 280 h 390"/>
                <a:gd name="T64" fmla="*/ 52 w 236"/>
                <a:gd name="T65" fmla="*/ 289 h 390"/>
                <a:gd name="T66" fmla="*/ 65 w 236"/>
                <a:gd name="T67" fmla="*/ 294 h 390"/>
                <a:gd name="T68" fmla="*/ 81 w 236"/>
                <a:gd name="T69" fmla="*/ 302 h 390"/>
                <a:gd name="T70" fmla="*/ 93 w 236"/>
                <a:gd name="T71" fmla="*/ 316 h 390"/>
                <a:gd name="T72" fmla="*/ 107 w 236"/>
                <a:gd name="T73" fmla="*/ 323 h 390"/>
                <a:gd name="T74" fmla="*/ 117 w 236"/>
                <a:gd name="T75" fmla="*/ 335 h 390"/>
                <a:gd name="T76" fmla="*/ 134 w 236"/>
                <a:gd name="T77" fmla="*/ 373 h 390"/>
                <a:gd name="T78" fmla="*/ 205 w 236"/>
                <a:gd name="T79" fmla="*/ 389 h 390"/>
                <a:gd name="T80" fmla="*/ 210 w 236"/>
                <a:gd name="T81" fmla="*/ 390 h 390"/>
                <a:gd name="T82" fmla="*/ 217 w 236"/>
                <a:gd name="T83" fmla="*/ 383 h 390"/>
                <a:gd name="T84" fmla="*/ 211 w 236"/>
                <a:gd name="T85" fmla="*/ 377 h 390"/>
                <a:gd name="T86" fmla="*/ 211 w 236"/>
                <a:gd name="T87" fmla="*/ 367 h 390"/>
                <a:gd name="T88" fmla="*/ 221 w 236"/>
                <a:gd name="T89" fmla="*/ 354 h 390"/>
                <a:gd name="T90" fmla="*/ 230 w 236"/>
                <a:gd name="T91" fmla="*/ 340 h 390"/>
                <a:gd name="T92" fmla="*/ 233 w 236"/>
                <a:gd name="T93" fmla="*/ 332 h 390"/>
                <a:gd name="T94" fmla="*/ 227 w 236"/>
                <a:gd name="T95" fmla="*/ 318 h 390"/>
                <a:gd name="T96" fmla="*/ 225 w 236"/>
                <a:gd name="T97" fmla="*/ 309 h 390"/>
                <a:gd name="T98" fmla="*/ 130 w 236"/>
                <a:gd name="T99" fmla="*/ 2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390">
                  <a:moveTo>
                    <a:pt x="130" y="28"/>
                  </a:moveTo>
                  <a:cubicBezTo>
                    <a:pt x="79" y="16"/>
                    <a:pt x="41" y="5"/>
                    <a:pt x="24" y="0"/>
                  </a:cubicBezTo>
                  <a:cubicBezTo>
                    <a:pt x="24" y="3"/>
                    <a:pt x="21" y="3"/>
                    <a:pt x="21" y="3"/>
                  </a:cubicBezTo>
                  <a:cubicBezTo>
                    <a:pt x="21" y="3"/>
                    <a:pt x="18" y="5"/>
                    <a:pt x="20" y="8"/>
                  </a:cubicBezTo>
                  <a:cubicBezTo>
                    <a:pt x="21" y="11"/>
                    <a:pt x="24" y="11"/>
                    <a:pt x="23" y="14"/>
                  </a:cubicBezTo>
                  <a:cubicBezTo>
                    <a:pt x="22" y="16"/>
                    <a:pt x="21" y="16"/>
                    <a:pt x="20" y="19"/>
                  </a:cubicBezTo>
                  <a:cubicBezTo>
                    <a:pt x="20" y="22"/>
                    <a:pt x="21" y="22"/>
                    <a:pt x="20" y="23"/>
                  </a:cubicBezTo>
                  <a:cubicBezTo>
                    <a:pt x="18" y="24"/>
                    <a:pt x="16" y="26"/>
                    <a:pt x="16" y="28"/>
                  </a:cubicBezTo>
                  <a:cubicBezTo>
                    <a:pt x="15" y="30"/>
                    <a:pt x="17" y="31"/>
                    <a:pt x="15" y="34"/>
                  </a:cubicBezTo>
                  <a:cubicBezTo>
                    <a:pt x="14" y="36"/>
                    <a:pt x="14" y="35"/>
                    <a:pt x="13" y="37"/>
                  </a:cubicBezTo>
                  <a:cubicBezTo>
                    <a:pt x="12" y="40"/>
                    <a:pt x="13" y="41"/>
                    <a:pt x="11" y="42"/>
                  </a:cubicBezTo>
                  <a:cubicBezTo>
                    <a:pt x="10" y="43"/>
                    <a:pt x="7" y="46"/>
                    <a:pt x="5" y="48"/>
                  </a:cubicBezTo>
                  <a:cubicBezTo>
                    <a:pt x="4" y="50"/>
                    <a:pt x="2" y="49"/>
                    <a:pt x="2" y="53"/>
                  </a:cubicBezTo>
                  <a:cubicBezTo>
                    <a:pt x="2" y="57"/>
                    <a:pt x="0" y="58"/>
                    <a:pt x="3" y="61"/>
                  </a:cubicBezTo>
                  <a:cubicBezTo>
                    <a:pt x="5" y="65"/>
                    <a:pt x="5" y="63"/>
                    <a:pt x="7" y="67"/>
                  </a:cubicBezTo>
                  <a:cubicBezTo>
                    <a:pt x="8" y="71"/>
                    <a:pt x="9" y="70"/>
                    <a:pt x="10" y="75"/>
                  </a:cubicBezTo>
                  <a:cubicBezTo>
                    <a:pt x="10" y="79"/>
                    <a:pt x="10" y="79"/>
                    <a:pt x="10" y="83"/>
                  </a:cubicBezTo>
                  <a:cubicBezTo>
                    <a:pt x="10" y="86"/>
                    <a:pt x="12" y="88"/>
                    <a:pt x="9" y="90"/>
                  </a:cubicBezTo>
                  <a:cubicBezTo>
                    <a:pt x="7" y="92"/>
                    <a:pt x="6" y="91"/>
                    <a:pt x="7" y="94"/>
                  </a:cubicBezTo>
                  <a:cubicBezTo>
                    <a:pt x="8" y="97"/>
                    <a:pt x="8" y="97"/>
                    <a:pt x="7" y="101"/>
                  </a:cubicBezTo>
                  <a:cubicBezTo>
                    <a:pt x="5" y="104"/>
                    <a:pt x="5" y="106"/>
                    <a:pt x="5" y="108"/>
                  </a:cubicBezTo>
                  <a:cubicBezTo>
                    <a:pt x="6" y="110"/>
                    <a:pt x="2" y="107"/>
                    <a:pt x="6" y="112"/>
                  </a:cubicBezTo>
                  <a:cubicBezTo>
                    <a:pt x="10" y="118"/>
                    <a:pt x="7" y="119"/>
                    <a:pt x="9" y="121"/>
                  </a:cubicBezTo>
                  <a:cubicBezTo>
                    <a:pt x="11" y="123"/>
                    <a:pt x="12" y="123"/>
                    <a:pt x="13" y="126"/>
                  </a:cubicBezTo>
                  <a:cubicBezTo>
                    <a:pt x="13" y="130"/>
                    <a:pt x="14" y="129"/>
                    <a:pt x="16" y="131"/>
                  </a:cubicBezTo>
                  <a:cubicBezTo>
                    <a:pt x="17" y="132"/>
                    <a:pt x="17" y="132"/>
                    <a:pt x="17" y="135"/>
                  </a:cubicBezTo>
                  <a:cubicBezTo>
                    <a:pt x="18" y="138"/>
                    <a:pt x="18" y="136"/>
                    <a:pt x="19" y="139"/>
                  </a:cubicBezTo>
                  <a:cubicBezTo>
                    <a:pt x="19" y="142"/>
                    <a:pt x="19" y="144"/>
                    <a:pt x="18" y="145"/>
                  </a:cubicBezTo>
                  <a:cubicBezTo>
                    <a:pt x="16" y="146"/>
                    <a:pt x="13" y="148"/>
                    <a:pt x="16" y="149"/>
                  </a:cubicBezTo>
                  <a:cubicBezTo>
                    <a:pt x="19" y="149"/>
                    <a:pt x="20" y="147"/>
                    <a:pt x="22" y="151"/>
                  </a:cubicBezTo>
                  <a:cubicBezTo>
                    <a:pt x="24" y="155"/>
                    <a:pt x="25" y="157"/>
                    <a:pt x="26" y="158"/>
                  </a:cubicBezTo>
                  <a:cubicBezTo>
                    <a:pt x="27" y="158"/>
                    <a:pt x="29" y="159"/>
                    <a:pt x="29" y="156"/>
                  </a:cubicBezTo>
                  <a:cubicBezTo>
                    <a:pt x="29" y="154"/>
                    <a:pt x="28" y="154"/>
                    <a:pt x="30" y="152"/>
                  </a:cubicBezTo>
                  <a:cubicBezTo>
                    <a:pt x="31" y="149"/>
                    <a:pt x="30" y="147"/>
                    <a:pt x="31" y="148"/>
                  </a:cubicBezTo>
                  <a:cubicBezTo>
                    <a:pt x="33" y="148"/>
                    <a:pt x="34" y="149"/>
                    <a:pt x="35" y="150"/>
                  </a:cubicBezTo>
                  <a:cubicBezTo>
                    <a:pt x="37" y="151"/>
                    <a:pt x="35" y="153"/>
                    <a:pt x="33" y="153"/>
                  </a:cubicBezTo>
                  <a:cubicBezTo>
                    <a:pt x="32" y="153"/>
                    <a:pt x="31" y="155"/>
                    <a:pt x="31" y="156"/>
                  </a:cubicBezTo>
                  <a:cubicBezTo>
                    <a:pt x="32" y="158"/>
                    <a:pt x="33" y="157"/>
                    <a:pt x="33" y="159"/>
                  </a:cubicBezTo>
                  <a:cubicBezTo>
                    <a:pt x="34" y="162"/>
                    <a:pt x="35" y="165"/>
                    <a:pt x="35" y="168"/>
                  </a:cubicBezTo>
                  <a:cubicBezTo>
                    <a:pt x="36" y="171"/>
                    <a:pt x="37" y="173"/>
                    <a:pt x="35" y="173"/>
                  </a:cubicBezTo>
                  <a:cubicBezTo>
                    <a:pt x="33" y="173"/>
                    <a:pt x="34" y="175"/>
                    <a:pt x="31" y="170"/>
                  </a:cubicBezTo>
                  <a:cubicBezTo>
                    <a:pt x="29" y="165"/>
                    <a:pt x="30" y="165"/>
                    <a:pt x="28" y="164"/>
                  </a:cubicBezTo>
                  <a:cubicBezTo>
                    <a:pt x="26" y="163"/>
                    <a:pt x="26" y="163"/>
                    <a:pt x="26" y="166"/>
                  </a:cubicBezTo>
                  <a:cubicBezTo>
                    <a:pt x="26" y="169"/>
                    <a:pt x="27" y="169"/>
                    <a:pt x="26" y="172"/>
                  </a:cubicBezTo>
                  <a:cubicBezTo>
                    <a:pt x="25" y="176"/>
                    <a:pt x="24" y="175"/>
                    <a:pt x="24" y="178"/>
                  </a:cubicBezTo>
                  <a:cubicBezTo>
                    <a:pt x="24" y="181"/>
                    <a:pt x="23" y="184"/>
                    <a:pt x="25" y="187"/>
                  </a:cubicBezTo>
                  <a:cubicBezTo>
                    <a:pt x="28" y="189"/>
                    <a:pt x="27" y="188"/>
                    <a:pt x="30" y="191"/>
                  </a:cubicBezTo>
                  <a:cubicBezTo>
                    <a:pt x="32" y="194"/>
                    <a:pt x="31" y="192"/>
                    <a:pt x="34" y="193"/>
                  </a:cubicBezTo>
                  <a:cubicBezTo>
                    <a:pt x="38" y="194"/>
                    <a:pt x="38" y="193"/>
                    <a:pt x="37" y="197"/>
                  </a:cubicBezTo>
                  <a:cubicBezTo>
                    <a:pt x="36" y="201"/>
                    <a:pt x="37" y="204"/>
                    <a:pt x="33" y="204"/>
                  </a:cubicBezTo>
                  <a:cubicBezTo>
                    <a:pt x="29" y="205"/>
                    <a:pt x="31" y="204"/>
                    <a:pt x="31" y="208"/>
                  </a:cubicBezTo>
                  <a:cubicBezTo>
                    <a:pt x="30" y="211"/>
                    <a:pt x="30" y="218"/>
                    <a:pt x="32" y="219"/>
                  </a:cubicBezTo>
                  <a:cubicBezTo>
                    <a:pt x="33" y="221"/>
                    <a:pt x="34" y="222"/>
                    <a:pt x="35" y="224"/>
                  </a:cubicBezTo>
                  <a:cubicBezTo>
                    <a:pt x="36" y="227"/>
                    <a:pt x="37" y="229"/>
                    <a:pt x="38" y="230"/>
                  </a:cubicBezTo>
                  <a:cubicBezTo>
                    <a:pt x="40" y="230"/>
                    <a:pt x="39" y="232"/>
                    <a:pt x="39" y="235"/>
                  </a:cubicBezTo>
                  <a:cubicBezTo>
                    <a:pt x="39" y="237"/>
                    <a:pt x="40" y="238"/>
                    <a:pt x="41" y="238"/>
                  </a:cubicBezTo>
                  <a:cubicBezTo>
                    <a:pt x="42" y="239"/>
                    <a:pt x="41" y="240"/>
                    <a:pt x="42" y="242"/>
                  </a:cubicBezTo>
                  <a:cubicBezTo>
                    <a:pt x="43" y="245"/>
                    <a:pt x="43" y="243"/>
                    <a:pt x="44" y="246"/>
                  </a:cubicBezTo>
                  <a:cubicBezTo>
                    <a:pt x="45" y="249"/>
                    <a:pt x="45" y="251"/>
                    <a:pt x="47" y="252"/>
                  </a:cubicBezTo>
                  <a:cubicBezTo>
                    <a:pt x="49" y="253"/>
                    <a:pt x="52" y="255"/>
                    <a:pt x="50" y="257"/>
                  </a:cubicBezTo>
                  <a:cubicBezTo>
                    <a:pt x="49" y="259"/>
                    <a:pt x="47" y="262"/>
                    <a:pt x="49" y="263"/>
                  </a:cubicBezTo>
                  <a:cubicBezTo>
                    <a:pt x="51" y="264"/>
                    <a:pt x="54" y="264"/>
                    <a:pt x="53" y="268"/>
                  </a:cubicBezTo>
                  <a:cubicBezTo>
                    <a:pt x="53" y="272"/>
                    <a:pt x="51" y="271"/>
                    <a:pt x="51" y="274"/>
                  </a:cubicBezTo>
                  <a:cubicBezTo>
                    <a:pt x="52" y="277"/>
                    <a:pt x="50" y="277"/>
                    <a:pt x="50" y="280"/>
                  </a:cubicBezTo>
                  <a:cubicBezTo>
                    <a:pt x="50" y="283"/>
                    <a:pt x="48" y="283"/>
                    <a:pt x="49" y="285"/>
                  </a:cubicBezTo>
                  <a:cubicBezTo>
                    <a:pt x="51" y="287"/>
                    <a:pt x="52" y="287"/>
                    <a:pt x="52" y="289"/>
                  </a:cubicBezTo>
                  <a:cubicBezTo>
                    <a:pt x="52" y="292"/>
                    <a:pt x="54" y="292"/>
                    <a:pt x="57" y="292"/>
                  </a:cubicBezTo>
                  <a:cubicBezTo>
                    <a:pt x="61" y="292"/>
                    <a:pt x="64" y="292"/>
                    <a:pt x="65" y="294"/>
                  </a:cubicBezTo>
                  <a:cubicBezTo>
                    <a:pt x="66" y="297"/>
                    <a:pt x="71" y="300"/>
                    <a:pt x="75" y="299"/>
                  </a:cubicBezTo>
                  <a:cubicBezTo>
                    <a:pt x="79" y="298"/>
                    <a:pt x="80" y="301"/>
                    <a:pt x="81" y="302"/>
                  </a:cubicBezTo>
                  <a:cubicBezTo>
                    <a:pt x="82" y="303"/>
                    <a:pt x="85" y="307"/>
                    <a:pt x="87" y="311"/>
                  </a:cubicBezTo>
                  <a:cubicBezTo>
                    <a:pt x="89" y="315"/>
                    <a:pt x="91" y="315"/>
                    <a:pt x="93" y="316"/>
                  </a:cubicBezTo>
                  <a:cubicBezTo>
                    <a:pt x="95" y="317"/>
                    <a:pt x="98" y="320"/>
                    <a:pt x="103" y="319"/>
                  </a:cubicBezTo>
                  <a:cubicBezTo>
                    <a:pt x="109" y="318"/>
                    <a:pt x="107" y="322"/>
                    <a:pt x="107" y="323"/>
                  </a:cubicBezTo>
                  <a:cubicBezTo>
                    <a:pt x="107" y="325"/>
                    <a:pt x="106" y="333"/>
                    <a:pt x="110" y="333"/>
                  </a:cubicBezTo>
                  <a:cubicBezTo>
                    <a:pt x="114" y="332"/>
                    <a:pt x="116" y="331"/>
                    <a:pt x="117" y="335"/>
                  </a:cubicBezTo>
                  <a:cubicBezTo>
                    <a:pt x="119" y="339"/>
                    <a:pt x="124" y="346"/>
                    <a:pt x="129" y="349"/>
                  </a:cubicBezTo>
                  <a:cubicBezTo>
                    <a:pt x="133" y="352"/>
                    <a:pt x="134" y="368"/>
                    <a:pt x="134" y="373"/>
                  </a:cubicBezTo>
                  <a:cubicBezTo>
                    <a:pt x="133" y="378"/>
                    <a:pt x="131" y="379"/>
                    <a:pt x="133" y="381"/>
                  </a:cubicBezTo>
                  <a:cubicBezTo>
                    <a:pt x="148" y="383"/>
                    <a:pt x="202" y="389"/>
                    <a:pt x="205" y="389"/>
                  </a:cubicBezTo>
                  <a:cubicBezTo>
                    <a:pt x="206" y="389"/>
                    <a:pt x="206" y="390"/>
                    <a:pt x="207" y="390"/>
                  </a:cubicBezTo>
                  <a:cubicBezTo>
                    <a:pt x="207" y="390"/>
                    <a:pt x="209" y="390"/>
                    <a:pt x="210" y="390"/>
                  </a:cubicBezTo>
                  <a:cubicBezTo>
                    <a:pt x="211" y="390"/>
                    <a:pt x="214" y="389"/>
                    <a:pt x="214" y="387"/>
                  </a:cubicBezTo>
                  <a:cubicBezTo>
                    <a:pt x="214" y="385"/>
                    <a:pt x="217" y="386"/>
                    <a:pt x="217" y="383"/>
                  </a:cubicBezTo>
                  <a:cubicBezTo>
                    <a:pt x="216" y="380"/>
                    <a:pt x="216" y="380"/>
                    <a:pt x="214" y="379"/>
                  </a:cubicBezTo>
                  <a:cubicBezTo>
                    <a:pt x="213" y="378"/>
                    <a:pt x="211" y="379"/>
                    <a:pt x="211" y="377"/>
                  </a:cubicBezTo>
                  <a:cubicBezTo>
                    <a:pt x="211" y="375"/>
                    <a:pt x="212" y="377"/>
                    <a:pt x="212" y="374"/>
                  </a:cubicBezTo>
                  <a:cubicBezTo>
                    <a:pt x="212" y="371"/>
                    <a:pt x="210" y="370"/>
                    <a:pt x="211" y="367"/>
                  </a:cubicBezTo>
                  <a:cubicBezTo>
                    <a:pt x="212" y="365"/>
                    <a:pt x="215" y="366"/>
                    <a:pt x="216" y="364"/>
                  </a:cubicBezTo>
                  <a:cubicBezTo>
                    <a:pt x="217" y="363"/>
                    <a:pt x="221" y="358"/>
                    <a:pt x="221" y="354"/>
                  </a:cubicBezTo>
                  <a:cubicBezTo>
                    <a:pt x="222" y="350"/>
                    <a:pt x="219" y="348"/>
                    <a:pt x="223" y="346"/>
                  </a:cubicBezTo>
                  <a:cubicBezTo>
                    <a:pt x="226" y="344"/>
                    <a:pt x="227" y="342"/>
                    <a:pt x="230" y="340"/>
                  </a:cubicBezTo>
                  <a:cubicBezTo>
                    <a:pt x="233" y="338"/>
                    <a:pt x="234" y="339"/>
                    <a:pt x="235" y="337"/>
                  </a:cubicBezTo>
                  <a:cubicBezTo>
                    <a:pt x="236" y="336"/>
                    <a:pt x="235" y="333"/>
                    <a:pt x="233" y="332"/>
                  </a:cubicBezTo>
                  <a:cubicBezTo>
                    <a:pt x="231" y="331"/>
                    <a:pt x="230" y="326"/>
                    <a:pt x="229" y="324"/>
                  </a:cubicBezTo>
                  <a:cubicBezTo>
                    <a:pt x="229" y="322"/>
                    <a:pt x="228" y="321"/>
                    <a:pt x="227" y="318"/>
                  </a:cubicBezTo>
                  <a:cubicBezTo>
                    <a:pt x="226" y="316"/>
                    <a:pt x="224" y="316"/>
                    <a:pt x="224" y="312"/>
                  </a:cubicBezTo>
                  <a:cubicBezTo>
                    <a:pt x="225" y="311"/>
                    <a:pt x="225" y="310"/>
                    <a:pt x="225" y="309"/>
                  </a:cubicBezTo>
                  <a:cubicBezTo>
                    <a:pt x="103" y="135"/>
                    <a:pt x="103" y="135"/>
                    <a:pt x="103" y="135"/>
                  </a:cubicBezTo>
                  <a:lnTo>
                    <a:pt x="130" y="28"/>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59">
              <a:extLst>
                <a:ext uri="{FF2B5EF4-FFF2-40B4-BE49-F238E27FC236}">
                  <a16:creationId xmlns:a16="http://schemas.microsoft.com/office/drawing/2014/main" xmlns="" id="{26DAF2E9-E606-46B0-B6B6-F4A337670C0D}"/>
                </a:ext>
              </a:extLst>
            </p:cNvPr>
            <p:cNvSpPr>
              <a:spLocks/>
            </p:cNvSpPr>
            <p:nvPr/>
          </p:nvSpPr>
          <p:spPr bwMode="auto">
            <a:xfrm>
              <a:off x="4035426" y="3479801"/>
              <a:ext cx="728663" cy="849313"/>
            </a:xfrm>
            <a:custGeom>
              <a:avLst/>
              <a:gdLst>
                <a:gd name="T0" fmla="*/ 57 w 194"/>
                <a:gd name="T1" fmla="*/ 1 h 226"/>
                <a:gd name="T2" fmla="*/ 57 w 194"/>
                <a:gd name="T3" fmla="*/ 1 h 226"/>
                <a:gd name="T4" fmla="*/ 56 w 194"/>
                <a:gd name="T5" fmla="*/ 1 h 226"/>
                <a:gd name="T6" fmla="*/ 56 w 194"/>
                <a:gd name="T7" fmla="*/ 0 h 226"/>
                <a:gd name="T8" fmla="*/ 54 w 194"/>
                <a:gd name="T9" fmla="*/ 0 h 226"/>
                <a:gd name="T10" fmla="*/ 54 w 194"/>
                <a:gd name="T11" fmla="*/ 0 h 226"/>
                <a:gd name="T12" fmla="*/ 54 w 194"/>
                <a:gd name="T13" fmla="*/ 0 h 226"/>
                <a:gd name="T14" fmla="*/ 54 w 194"/>
                <a:gd name="T15" fmla="*/ 0 h 226"/>
                <a:gd name="T16" fmla="*/ 54 w 194"/>
                <a:gd name="T17" fmla="*/ 0 h 226"/>
                <a:gd name="T18" fmla="*/ 46 w 194"/>
                <a:gd name="T19" fmla="*/ 31 h 226"/>
                <a:gd name="T20" fmla="*/ 42 w 194"/>
                <a:gd name="T21" fmla="*/ 35 h 226"/>
                <a:gd name="T22" fmla="*/ 38 w 194"/>
                <a:gd name="T23" fmla="*/ 32 h 226"/>
                <a:gd name="T24" fmla="*/ 31 w 194"/>
                <a:gd name="T25" fmla="*/ 29 h 226"/>
                <a:gd name="T26" fmla="*/ 28 w 194"/>
                <a:gd name="T27" fmla="*/ 34 h 226"/>
                <a:gd name="T28" fmla="*/ 28 w 194"/>
                <a:gd name="T29" fmla="*/ 39 h 226"/>
                <a:gd name="T30" fmla="*/ 28 w 194"/>
                <a:gd name="T31" fmla="*/ 46 h 226"/>
                <a:gd name="T32" fmla="*/ 25 w 194"/>
                <a:gd name="T33" fmla="*/ 53 h 226"/>
                <a:gd name="T34" fmla="*/ 27 w 194"/>
                <a:gd name="T35" fmla="*/ 61 h 226"/>
                <a:gd name="T36" fmla="*/ 24 w 194"/>
                <a:gd name="T37" fmla="*/ 66 h 226"/>
                <a:gd name="T38" fmla="*/ 23 w 194"/>
                <a:gd name="T39" fmla="*/ 73 h 226"/>
                <a:gd name="T40" fmla="*/ 25 w 194"/>
                <a:gd name="T41" fmla="*/ 79 h 226"/>
                <a:gd name="T42" fmla="*/ 28 w 194"/>
                <a:gd name="T43" fmla="*/ 85 h 226"/>
                <a:gd name="T44" fmla="*/ 31 w 194"/>
                <a:gd name="T45" fmla="*/ 93 h 226"/>
                <a:gd name="T46" fmla="*/ 33 w 194"/>
                <a:gd name="T47" fmla="*/ 98 h 226"/>
                <a:gd name="T48" fmla="*/ 28 w 194"/>
                <a:gd name="T49" fmla="*/ 101 h 226"/>
                <a:gd name="T50" fmla="*/ 21 w 194"/>
                <a:gd name="T51" fmla="*/ 107 h 226"/>
                <a:gd name="T52" fmla="*/ 19 w 194"/>
                <a:gd name="T53" fmla="*/ 115 h 226"/>
                <a:gd name="T54" fmla="*/ 14 w 194"/>
                <a:gd name="T55" fmla="*/ 125 h 226"/>
                <a:gd name="T56" fmla="*/ 9 w 194"/>
                <a:gd name="T57" fmla="*/ 128 h 226"/>
                <a:gd name="T58" fmla="*/ 10 w 194"/>
                <a:gd name="T59" fmla="*/ 135 h 226"/>
                <a:gd name="T60" fmla="*/ 9 w 194"/>
                <a:gd name="T61" fmla="*/ 138 h 226"/>
                <a:gd name="T62" fmla="*/ 13 w 194"/>
                <a:gd name="T63" fmla="*/ 140 h 226"/>
                <a:gd name="T64" fmla="*/ 15 w 194"/>
                <a:gd name="T65" fmla="*/ 144 h 226"/>
                <a:gd name="T66" fmla="*/ 12 w 194"/>
                <a:gd name="T67" fmla="*/ 148 h 226"/>
                <a:gd name="T68" fmla="*/ 8 w 194"/>
                <a:gd name="T69" fmla="*/ 151 h 226"/>
                <a:gd name="T70" fmla="*/ 5 w 194"/>
                <a:gd name="T71" fmla="*/ 151 h 226"/>
                <a:gd name="T72" fmla="*/ 2 w 194"/>
                <a:gd name="T73" fmla="*/ 154 h 226"/>
                <a:gd name="T74" fmla="*/ 4 w 194"/>
                <a:gd name="T75" fmla="*/ 158 h 226"/>
                <a:gd name="T76" fmla="*/ 109 w 194"/>
                <a:gd name="T77" fmla="*/ 218 h 226"/>
                <a:gd name="T78" fmla="*/ 129 w 194"/>
                <a:gd name="T79" fmla="*/ 221 h 226"/>
                <a:gd name="T80" fmla="*/ 167 w 194"/>
                <a:gd name="T81" fmla="*/ 226 h 226"/>
                <a:gd name="T82" fmla="*/ 194 w 194"/>
                <a:gd name="T83" fmla="*/ 22 h 226"/>
                <a:gd name="T84" fmla="*/ 57 w 194"/>
                <a:gd name="T85" fmla="*/ 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226">
                  <a:moveTo>
                    <a:pt x="57" y="1"/>
                  </a:moveTo>
                  <a:cubicBezTo>
                    <a:pt x="57" y="1"/>
                    <a:pt x="57" y="1"/>
                    <a:pt x="57" y="1"/>
                  </a:cubicBezTo>
                  <a:cubicBezTo>
                    <a:pt x="57" y="1"/>
                    <a:pt x="57" y="1"/>
                    <a:pt x="56" y="1"/>
                  </a:cubicBezTo>
                  <a:cubicBezTo>
                    <a:pt x="56" y="0"/>
                    <a:pt x="56" y="0"/>
                    <a:pt x="56" y="0"/>
                  </a:cubicBezTo>
                  <a:cubicBezTo>
                    <a:pt x="55" y="0"/>
                    <a:pt x="55" y="0"/>
                    <a:pt x="54" y="0"/>
                  </a:cubicBezTo>
                  <a:cubicBezTo>
                    <a:pt x="54" y="0"/>
                    <a:pt x="54" y="0"/>
                    <a:pt x="54" y="0"/>
                  </a:cubicBezTo>
                  <a:cubicBezTo>
                    <a:pt x="54" y="0"/>
                    <a:pt x="54" y="0"/>
                    <a:pt x="54" y="0"/>
                  </a:cubicBezTo>
                  <a:cubicBezTo>
                    <a:pt x="54" y="0"/>
                    <a:pt x="54" y="0"/>
                    <a:pt x="54" y="0"/>
                  </a:cubicBezTo>
                  <a:cubicBezTo>
                    <a:pt x="54" y="0"/>
                    <a:pt x="54" y="0"/>
                    <a:pt x="54" y="0"/>
                  </a:cubicBezTo>
                  <a:cubicBezTo>
                    <a:pt x="54" y="2"/>
                    <a:pt x="47" y="29"/>
                    <a:pt x="46" y="31"/>
                  </a:cubicBezTo>
                  <a:cubicBezTo>
                    <a:pt x="45" y="33"/>
                    <a:pt x="45" y="34"/>
                    <a:pt x="42" y="35"/>
                  </a:cubicBezTo>
                  <a:cubicBezTo>
                    <a:pt x="39" y="37"/>
                    <a:pt x="40" y="34"/>
                    <a:pt x="38" y="32"/>
                  </a:cubicBezTo>
                  <a:cubicBezTo>
                    <a:pt x="37" y="29"/>
                    <a:pt x="35" y="29"/>
                    <a:pt x="31" y="29"/>
                  </a:cubicBezTo>
                  <a:cubicBezTo>
                    <a:pt x="26" y="30"/>
                    <a:pt x="28" y="32"/>
                    <a:pt x="28" y="34"/>
                  </a:cubicBezTo>
                  <a:cubicBezTo>
                    <a:pt x="29" y="37"/>
                    <a:pt x="29" y="38"/>
                    <a:pt x="28" y="39"/>
                  </a:cubicBezTo>
                  <a:cubicBezTo>
                    <a:pt x="27" y="40"/>
                    <a:pt x="27" y="42"/>
                    <a:pt x="28" y="46"/>
                  </a:cubicBezTo>
                  <a:cubicBezTo>
                    <a:pt x="28" y="50"/>
                    <a:pt x="25" y="49"/>
                    <a:pt x="25" y="53"/>
                  </a:cubicBezTo>
                  <a:cubicBezTo>
                    <a:pt x="25" y="56"/>
                    <a:pt x="27" y="57"/>
                    <a:pt x="27" y="61"/>
                  </a:cubicBezTo>
                  <a:cubicBezTo>
                    <a:pt x="27" y="65"/>
                    <a:pt x="26" y="64"/>
                    <a:pt x="24" y="66"/>
                  </a:cubicBezTo>
                  <a:cubicBezTo>
                    <a:pt x="22" y="68"/>
                    <a:pt x="23" y="70"/>
                    <a:pt x="23" y="73"/>
                  </a:cubicBezTo>
                  <a:cubicBezTo>
                    <a:pt x="22" y="77"/>
                    <a:pt x="24" y="77"/>
                    <a:pt x="25" y="79"/>
                  </a:cubicBezTo>
                  <a:cubicBezTo>
                    <a:pt x="26" y="82"/>
                    <a:pt x="27" y="83"/>
                    <a:pt x="28" y="85"/>
                  </a:cubicBezTo>
                  <a:cubicBezTo>
                    <a:pt x="28" y="87"/>
                    <a:pt x="30" y="92"/>
                    <a:pt x="31" y="93"/>
                  </a:cubicBezTo>
                  <a:cubicBezTo>
                    <a:pt x="33" y="94"/>
                    <a:pt x="34" y="97"/>
                    <a:pt x="33" y="98"/>
                  </a:cubicBezTo>
                  <a:cubicBezTo>
                    <a:pt x="32" y="100"/>
                    <a:pt x="31" y="99"/>
                    <a:pt x="28" y="101"/>
                  </a:cubicBezTo>
                  <a:cubicBezTo>
                    <a:pt x="25" y="103"/>
                    <a:pt x="24" y="105"/>
                    <a:pt x="21" y="107"/>
                  </a:cubicBezTo>
                  <a:cubicBezTo>
                    <a:pt x="18" y="109"/>
                    <a:pt x="20" y="111"/>
                    <a:pt x="19" y="115"/>
                  </a:cubicBezTo>
                  <a:cubicBezTo>
                    <a:pt x="19" y="119"/>
                    <a:pt x="15" y="124"/>
                    <a:pt x="14" y="125"/>
                  </a:cubicBezTo>
                  <a:cubicBezTo>
                    <a:pt x="13" y="127"/>
                    <a:pt x="10" y="126"/>
                    <a:pt x="9" y="128"/>
                  </a:cubicBezTo>
                  <a:cubicBezTo>
                    <a:pt x="8" y="131"/>
                    <a:pt x="11" y="132"/>
                    <a:pt x="10" y="135"/>
                  </a:cubicBezTo>
                  <a:cubicBezTo>
                    <a:pt x="10" y="138"/>
                    <a:pt x="9" y="136"/>
                    <a:pt x="9" y="138"/>
                  </a:cubicBezTo>
                  <a:cubicBezTo>
                    <a:pt x="9" y="140"/>
                    <a:pt x="11" y="139"/>
                    <a:pt x="13" y="140"/>
                  </a:cubicBezTo>
                  <a:cubicBezTo>
                    <a:pt x="15" y="141"/>
                    <a:pt x="15" y="141"/>
                    <a:pt x="15" y="144"/>
                  </a:cubicBezTo>
                  <a:cubicBezTo>
                    <a:pt x="15" y="147"/>
                    <a:pt x="12" y="146"/>
                    <a:pt x="12" y="148"/>
                  </a:cubicBezTo>
                  <a:cubicBezTo>
                    <a:pt x="12" y="150"/>
                    <a:pt x="9" y="151"/>
                    <a:pt x="8" y="151"/>
                  </a:cubicBezTo>
                  <a:cubicBezTo>
                    <a:pt x="7" y="151"/>
                    <a:pt x="5" y="151"/>
                    <a:pt x="5" y="151"/>
                  </a:cubicBezTo>
                  <a:cubicBezTo>
                    <a:pt x="5" y="152"/>
                    <a:pt x="4" y="153"/>
                    <a:pt x="2" y="154"/>
                  </a:cubicBezTo>
                  <a:cubicBezTo>
                    <a:pt x="0" y="156"/>
                    <a:pt x="4" y="158"/>
                    <a:pt x="4" y="158"/>
                  </a:cubicBezTo>
                  <a:cubicBezTo>
                    <a:pt x="109" y="218"/>
                    <a:pt x="109" y="218"/>
                    <a:pt x="109" y="218"/>
                  </a:cubicBezTo>
                  <a:cubicBezTo>
                    <a:pt x="109" y="218"/>
                    <a:pt x="125" y="220"/>
                    <a:pt x="129" y="221"/>
                  </a:cubicBezTo>
                  <a:cubicBezTo>
                    <a:pt x="131" y="222"/>
                    <a:pt x="151" y="224"/>
                    <a:pt x="167" y="226"/>
                  </a:cubicBezTo>
                  <a:cubicBezTo>
                    <a:pt x="194" y="22"/>
                    <a:pt x="194" y="22"/>
                    <a:pt x="194" y="22"/>
                  </a:cubicBezTo>
                  <a:cubicBezTo>
                    <a:pt x="117" y="13"/>
                    <a:pt x="70" y="3"/>
                    <a:pt x="57" y="1"/>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61">
              <a:extLst>
                <a:ext uri="{FF2B5EF4-FFF2-40B4-BE49-F238E27FC236}">
                  <a16:creationId xmlns:a16="http://schemas.microsoft.com/office/drawing/2014/main" xmlns="" id="{07B24033-6CC7-4653-818B-DC683FA10CF7}"/>
                </a:ext>
              </a:extLst>
            </p:cNvPr>
            <p:cNvSpPr>
              <a:spLocks/>
            </p:cNvSpPr>
            <p:nvPr/>
          </p:nvSpPr>
          <p:spPr bwMode="auto">
            <a:xfrm>
              <a:off x="4764088" y="3016251"/>
              <a:ext cx="781050" cy="614363"/>
            </a:xfrm>
            <a:custGeom>
              <a:avLst/>
              <a:gdLst>
                <a:gd name="T0" fmla="*/ 208 w 208"/>
                <a:gd name="T1" fmla="*/ 21 h 163"/>
                <a:gd name="T2" fmla="*/ 202 w 208"/>
                <a:gd name="T3" fmla="*/ 17 h 163"/>
                <a:gd name="T4" fmla="*/ 18 w 208"/>
                <a:gd name="T5" fmla="*/ 0 h 163"/>
                <a:gd name="T6" fmla="*/ 0 w 208"/>
                <a:gd name="T7" fmla="*/ 145 h 163"/>
                <a:gd name="T8" fmla="*/ 144 w 208"/>
                <a:gd name="T9" fmla="*/ 159 h 163"/>
                <a:gd name="T10" fmla="*/ 144 w 208"/>
                <a:gd name="T11" fmla="*/ 159 h 163"/>
                <a:gd name="T12" fmla="*/ 172 w 208"/>
                <a:gd name="T13" fmla="*/ 161 h 163"/>
                <a:gd name="T14" fmla="*/ 200 w 208"/>
                <a:gd name="T15" fmla="*/ 163 h 163"/>
                <a:gd name="T16" fmla="*/ 208 w 208"/>
                <a:gd name="T17"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3">
                  <a:moveTo>
                    <a:pt x="208" y="21"/>
                  </a:moveTo>
                  <a:cubicBezTo>
                    <a:pt x="207" y="16"/>
                    <a:pt x="202" y="17"/>
                    <a:pt x="202" y="17"/>
                  </a:cubicBezTo>
                  <a:cubicBezTo>
                    <a:pt x="173" y="21"/>
                    <a:pt x="18" y="0"/>
                    <a:pt x="18" y="0"/>
                  </a:cubicBezTo>
                  <a:cubicBezTo>
                    <a:pt x="0" y="145"/>
                    <a:pt x="0" y="145"/>
                    <a:pt x="0" y="145"/>
                  </a:cubicBezTo>
                  <a:cubicBezTo>
                    <a:pt x="39" y="150"/>
                    <a:pt x="88" y="155"/>
                    <a:pt x="144" y="159"/>
                  </a:cubicBezTo>
                  <a:cubicBezTo>
                    <a:pt x="144" y="159"/>
                    <a:pt x="144" y="159"/>
                    <a:pt x="144" y="159"/>
                  </a:cubicBezTo>
                  <a:cubicBezTo>
                    <a:pt x="153" y="160"/>
                    <a:pt x="163" y="160"/>
                    <a:pt x="172" y="161"/>
                  </a:cubicBezTo>
                  <a:cubicBezTo>
                    <a:pt x="181" y="162"/>
                    <a:pt x="191" y="162"/>
                    <a:pt x="200" y="163"/>
                  </a:cubicBezTo>
                  <a:cubicBezTo>
                    <a:pt x="203" y="115"/>
                    <a:pt x="208" y="25"/>
                    <a:pt x="208" y="21"/>
                  </a:cubicBezTo>
                </a:path>
              </a:pathLst>
            </a:custGeom>
            <a:solidFill>
              <a:schemeClr val="accent5"/>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114">
              <a:extLst>
                <a:ext uri="{FF2B5EF4-FFF2-40B4-BE49-F238E27FC236}">
                  <a16:creationId xmlns:a16="http://schemas.microsoft.com/office/drawing/2014/main" xmlns="" id="{F93D23FE-2BDF-4A0C-9F27-4572CE248257}"/>
                </a:ext>
              </a:extLst>
            </p:cNvPr>
            <p:cNvSpPr>
              <a:spLocks/>
            </p:cNvSpPr>
            <p:nvPr/>
          </p:nvSpPr>
          <p:spPr bwMode="auto">
            <a:xfrm>
              <a:off x="3662363" y="2686051"/>
              <a:ext cx="692150" cy="1057275"/>
            </a:xfrm>
            <a:custGeom>
              <a:avLst/>
              <a:gdLst>
                <a:gd name="T0" fmla="*/ 27 w 184"/>
                <a:gd name="T1" fmla="*/ 0 h 281"/>
                <a:gd name="T2" fmla="*/ 0 w 184"/>
                <a:gd name="T3" fmla="*/ 106 h 281"/>
                <a:gd name="T4" fmla="*/ 122 w 184"/>
                <a:gd name="T5" fmla="*/ 281 h 281"/>
                <a:gd name="T6" fmla="*/ 123 w 184"/>
                <a:gd name="T7" fmla="*/ 277 h 281"/>
                <a:gd name="T8" fmla="*/ 126 w 184"/>
                <a:gd name="T9" fmla="*/ 272 h 281"/>
                <a:gd name="T10" fmla="*/ 124 w 184"/>
                <a:gd name="T11" fmla="*/ 264 h 281"/>
                <a:gd name="T12" fmla="*/ 127 w 184"/>
                <a:gd name="T13" fmla="*/ 257 h 281"/>
                <a:gd name="T14" fmla="*/ 127 w 184"/>
                <a:gd name="T15" fmla="*/ 250 h 281"/>
                <a:gd name="T16" fmla="*/ 127 w 184"/>
                <a:gd name="T17" fmla="*/ 245 h 281"/>
                <a:gd name="T18" fmla="*/ 130 w 184"/>
                <a:gd name="T19" fmla="*/ 240 h 281"/>
                <a:gd name="T20" fmla="*/ 137 w 184"/>
                <a:gd name="T21" fmla="*/ 242 h 281"/>
                <a:gd name="T22" fmla="*/ 141 w 184"/>
                <a:gd name="T23" fmla="*/ 246 h 281"/>
                <a:gd name="T24" fmla="*/ 145 w 184"/>
                <a:gd name="T25" fmla="*/ 242 h 281"/>
                <a:gd name="T26" fmla="*/ 153 w 184"/>
                <a:gd name="T27" fmla="*/ 211 h 281"/>
                <a:gd name="T28" fmla="*/ 153 w 184"/>
                <a:gd name="T29" fmla="*/ 211 h 281"/>
                <a:gd name="T30" fmla="*/ 153 w 184"/>
                <a:gd name="T31" fmla="*/ 211 h 281"/>
                <a:gd name="T32" fmla="*/ 153 w 184"/>
                <a:gd name="T33" fmla="*/ 211 h 281"/>
                <a:gd name="T34" fmla="*/ 184 w 184"/>
                <a:gd name="T35" fmla="*/ 34 h 281"/>
                <a:gd name="T36" fmla="*/ 27 w 184"/>
                <a:gd name="T3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1">
                  <a:moveTo>
                    <a:pt x="27" y="0"/>
                  </a:moveTo>
                  <a:cubicBezTo>
                    <a:pt x="0" y="106"/>
                    <a:pt x="0" y="106"/>
                    <a:pt x="0" y="106"/>
                  </a:cubicBezTo>
                  <a:cubicBezTo>
                    <a:pt x="122" y="281"/>
                    <a:pt x="122" y="281"/>
                    <a:pt x="122" y="281"/>
                  </a:cubicBezTo>
                  <a:cubicBezTo>
                    <a:pt x="122" y="279"/>
                    <a:pt x="122" y="278"/>
                    <a:pt x="123" y="277"/>
                  </a:cubicBezTo>
                  <a:cubicBezTo>
                    <a:pt x="125" y="275"/>
                    <a:pt x="126" y="276"/>
                    <a:pt x="126" y="272"/>
                  </a:cubicBezTo>
                  <a:cubicBezTo>
                    <a:pt x="126" y="268"/>
                    <a:pt x="124" y="267"/>
                    <a:pt x="124" y="264"/>
                  </a:cubicBezTo>
                  <a:cubicBezTo>
                    <a:pt x="124" y="260"/>
                    <a:pt x="127" y="260"/>
                    <a:pt x="127" y="257"/>
                  </a:cubicBezTo>
                  <a:cubicBezTo>
                    <a:pt x="126" y="253"/>
                    <a:pt x="126" y="251"/>
                    <a:pt x="127" y="250"/>
                  </a:cubicBezTo>
                  <a:cubicBezTo>
                    <a:pt x="128" y="249"/>
                    <a:pt x="128" y="248"/>
                    <a:pt x="127" y="245"/>
                  </a:cubicBezTo>
                  <a:cubicBezTo>
                    <a:pt x="127" y="242"/>
                    <a:pt x="125" y="240"/>
                    <a:pt x="130" y="240"/>
                  </a:cubicBezTo>
                  <a:cubicBezTo>
                    <a:pt x="134" y="240"/>
                    <a:pt x="136" y="240"/>
                    <a:pt x="137" y="242"/>
                  </a:cubicBezTo>
                  <a:cubicBezTo>
                    <a:pt x="139" y="245"/>
                    <a:pt x="138" y="248"/>
                    <a:pt x="141" y="246"/>
                  </a:cubicBezTo>
                  <a:cubicBezTo>
                    <a:pt x="144" y="244"/>
                    <a:pt x="144" y="244"/>
                    <a:pt x="145" y="242"/>
                  </a:cubicBezTo>
                  <a:cubicBezTo>
                    <a:pt x="146" y="240"/>
                    <a:pt x="153" y="212"/>
                    <a:pt x="153" y="211"/>
                  </a:cubicBezTo>
                  <a:cubicBezTo>
                    <a:pt x="153" y="211"/>
                    <a:pt x="153" y="211"/>
                    <a:pt x="153" y="211"/>
                  </a:cubicBezTo>
                  <a:cubicBezTo>
                    <a:pt x="153" y="211"/>
                    <a:pt x="153" y="211"/>
                    <a:pt x="153" y="211"/>
                  </a:cubicBezTo>
                  <a:cubicBezTo>
                    <a:pt x="153" y="211"/>
                    <a:pt x="153" y="211"/>
                    <a:pt x="153" y="211"/>
                  </a:cubicBezTo>
                  <a:cubicBezTo>
                    <a:pt x="184" y="34"/>
                    <a:pt x="184" y="34"/>
                    <a:pt x="184" y="34"/>
                  </a:cubicBezTo>
                  <a:cubicBezTo>
                    <a:pt x="126" y="23"/>
                    <a:pt x="72" y="11"/>
                    <a:pt x="27" y="0"/>
                  </a:cubicBezTo>
                </a:path>
              </a:pathLst>
            </a:custGeom>
            <a:solidFill>
              <a:schemeClr val="accent6"/>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208">
              <a:extLst>
                <a:ext uri="{FF2B5EF4-FFF2-40B4-BE49-F238E27FC236}">
                  <a16:creationId xmlns:a16="http://schemas.microsoft.com/office/drawing/2014/main" xmlns="" id="{E119BF2A-4410-41DE-BE02-9BBF09357A09}"/>
                </a:ext>
              </a:extLst>
            </p:cNvPr>
            <p:cNvSpPr>
              <a:spLocks/>
            </p:cNvSpPr>
            <p:nvPr/>
          </p:nvSpPr>
          <p:spPr bwMode="auto">
            <a:xfrm>
              <a:off x="3357563" y="2032001"/>
              <a:ext cx="857250" cy="722313"/>
            </a:xfrm>
            <a:custGeom>
              <a:avLst/>
              <a:gdLst>
                <a:gd name="T0" fmla="*/ 187 w 228"/>
                <a:gd name="T1" fmla="*/ 46 h 192"/>
                <a:gd name="T2" fmla="*/ 169 w 228"/>
                <a:gd name="T3" fmla="*/ 41 h 192"/>
                <a:gd name="T4" fmla="*/ 161 w 228"/>
                <a:gd name="T5" fmla="*/ 41 h 192"/>
                <a:gd name="T6" fmla="*/ 154 w 228"/>
                <a:gd name="T7" fmla="*/ 41 h 192"/>
                <a:gd name="T8" fmla="*/ 151 w 228"/>
                <a:gd name="T9" fmla="*/ 42 h 192"/>
                <a:gd name="T10" fmla="*/ 139 w 228"/>
                <a:gd name="T11" fmla="*/ 42 h 192"/>
                <a:gd name="T12" fmla="*/ 131 w 228"/>
                <a:gd name="T13" fmla="*/ 42 h 192"/>
                <a:gd name="T14" fmla="*/ 124 w 228"/>
                <a:gd name="T15" fmla="*/ 40 h 192"/>
                <a:gd name="T16" fmla="*/ 117 w 228"/>
                <a:gd name="T17" fmla="*/ 41 h 192"/>
                <a:gd name="T18" fmla="*/ 111 w 228"/>
                <a:gd name="T19" fmla="*/ 40 h 192"/>
                <a:gd name="T20" fmla="*/ 108 w 228"/>
                <a:gd name="T21" fmla="*/ 37 h 192"/>
                <a:gd name="T22" fmla="*/ 104 w 228"/>
                <a:gd name="T23" fmla="*/ 35 h 192"/>
                <a:gd name="T24" fmla="*/ 97 w 228"/>
                <a:gd name="T25" fmla="*/ 34 h 192"/>
                <a:gd name="T26" fmla="*/ 91 w 228"/>
                <a:gd name="T27" fmla="*/ 35 h 192"/>
                <a:gd name="T28" fmla="*/ 81 w 228"/>
                <a:gd name="T29" fmla="*/ 34 h 192"/>
                <a:gd name="T30" fmla="*/ 73 w 228"/>
                <a:gd name="T31" fmla="*/ 32 h 192"/>
                <a:gd name="T32" fmla="*/ 72 w 228"/>
                <a:gd name="T33" fmla="*/ 26 h 192"/>
                <a:gd name="T34" fmla="*/ 74 w 228"/>
                <a:gd name="T35" fmla="*/ 14 h 192"/>
                <a:gd name="T36" fmla="*/ 67 w 228"/>
                <a:gd name="T37" fmla="*/ 8 h 192"/>
                <a:gd name="T38" fmla="*/ 63 w 228"/>
                <a:gd name="T39" fmla="*/ 7 h 192"/>
                <a:gd name="T40" fmla="*/ 60 w 228"/>
                <a:gd name="T41" fmla="*/ 3 h 192"/>
                <a:gd name="T42" fmla="*/ 53 w 228"/>
                <a:gd name="T43" fmla="*/ 0 h 192"/>
                <a:gd name="T44" fmla="*/ 52 w 228"/>
                <a:gd name="T45" fmla="*/ 1 h 192"/>
                <a:gd name="T46" fmla="*/ 51 w 228"/>
                <a:gd name="T47" fmla="*/ 6 h 192"/>
                <a:gd name="T48" fmla="*/ 51 w 228"/>
                <a:gd name="T49" fmla="*/ 7 h 192"/>
                <a:gd name="T50" fmla="*/ 46 w 228"/>
                <a:gd name="T51" fmla="*/ 21 h 192"/>
                <a:gd name="T52" fmla="*/ 42 w 228"/>
                <a:gd name="T53" fmla="*/ 35 h 192"/>
                <a:gd name="T54" fmla="*/ 36 w 228"/>
                <a:gd name="T55" fmla="*/ 45 h 192"/>
                <a:gd name="T56" fmla="*/ 34 w 228"/>
                <a:gd name="T57" fmla="*/ 51 h 192"/>
                <a:gd name="T58" fmla="*/ 33 w 228"/>
                <a:gd name="T59" fmla="*/ 56 h 192"/>
                <a:gd name="T60" fmla="*/ 32 w 228"/>
                <a:gd name="T61" fmla="*/ 61 h 192"/>
                <a:gd name="T62" fmla="*/ 29 w 228"/>
                <a:gd name="T63" fmla="*/ 66 h 192"/>
                <a:gd name="T64" fmla="*/ 23 w 228"/>
                <a:gd name="T65" fmla="*/ 81 h 192"/>
                <a:gd name="T66" fmla="*/ 19 w 228"/>
                <a:gd name="T67" fmla="*/ 90 h 192"/>
                <a:gd name="T68" fmla="*/ 15 w 228"/>
                <a:gd name="T69" fmla="*/ 96 h 192"/>
                <a:gd name="T70" fmla="*/ 13 w 228"/>
                <a:gd name="T71" fmla="*/ 98 h 192"/>
                <a:gd name="T72" fmla="*/ 8 w 228"/>
                <a:gd name="T73" fmla="*/ 106 h 192"/>
                <a:gd name="T74" fmla="*/ 4 w 228"/>
                <a:gd name="T75" fmla="*/ 114 h 192"/>
                <a:gd name="T76" fmla="*/ 5 w 228"/>
                <a:gd name="T77" fmla="*/ 123 h 192"/>
                <a:gd name="T78" fmla="*/ 1 w 228"/>
                <a:gd name="T79" fmla="*/ 129 h 192"/>
                <a:gd name="T80" fmla="*/ 3 w 228"/>
                <a:gd name="T81" fmla="*/ 144 h 192"/>
                <a:gd name="T82" fmla="*/ 4 w 228"/>
                <a:gd name="T83" fmla="*/ 146 h 192"/>
                <a:gd name="T84" fmla="*/ 187 w 228"/>
                <a:gd name="T85" fmla="*/ 192 h 192"/>
                <a:gd name="T86" fmla="*/ 200 w 228"/>
                <a:gd name="T87" fmla="*/ 132 h 192"/>
                <a:gd name="T88" fmla="*/ 204 w 228"/>
                <a:gd name="T89" fmla="*/ 124 h 192"/>
                <a:gd name="T90" fmla="*/ 205 w 228"/>
                <a:gd name="T91" fmla="*/ 120 h 192"/>
                <a:gd name="T92" fmla="*/ 204 w 228"/>
                <a:gd name="T93" fmla="*/ 113 h 192"/>
                <a:gd name="T94" fmla="*/ 200 w 228"/>
                <a:gd name="T95" fmla="*/ 105 h 192"/>
                <a:gd name="T96" fmla="*/ 214 w 228"/>
                <a:gd name="T97" fmla="*/ 90 h 192"/>
                <a:gd name="T98" fmla="*/ 215 w 228"/>
                <a:gd name="T99" fmla="*/ 85 h 192"/>
                <a:gd name="T100" fmla="*/ 221 w 228"/>
                <a:gd name="T101" fmla="*/ 79 h 192"/>
                <a:gd name="T102" fmla="*/ 227 w 228"/>
                <a:gd name="T103" fmla="*/ 70 h 192"/>
                <a:gd name="T104" fmla="*/ 224 w 228"/>
                <a:gd name="T105" fmla="*/ 59 h 192"/>
                <a:gd name="T106" fmla="*/ 220 w 228"/>
                <a:gd name="T107" fmla="*/ 52 h 192"/>
                <a:gd name="T108" fmla="*/ 219 w 228"/>
                <a:gd name="T109" fmla="*/ 51 h 192"/>
                <a:gd name="T110" fmla="*/ 187 w 228"/>
                <a:gd name="T111"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192">
                  <a:moveTo>
                    <a:pt x="187" y="46"/>
                  </a:moveTo>
                  <a:cubicBezTo>
                    <a:pt x="183" y="44"/>
                    <a:pt x="171" y="40"/>
                    <a:pt x="169" y="41"/>
                  </a:cubicBezTo>
                  <a:cubicBezTo>
                    <a:pt x="167" y="42"/>
                    <a:pt x="163" y="42"/>
                    <a:pt x="161" y="41"/>
                  </a:cubicBezTo>
                  <a:cubicBezTo>
                    <a:pt x="159" y="41"/>
                    <a:pt x="155" y="40"/>
                    <a:pt x="154" y="41"/>
                  </a:cubicBezTo>
                  <a:cubicBezTo>
                    <a:pt x="153" y="42"/>
                    <a:pt x="156" y="42"/>
                    <a:pt x="151" y="42"/>
                  </a:cubicBezTo>
                  <a:cubicBezTo>
                    <a:pt x="145" y="42"/>
                    <a:pt x="140" y="42"/>
                    <a:pt x="139" y="42"/>
                  </a:cubicBezTo>
                  <a:cubicBezTo>
                    <a:pt x="138" y="43"/>
                    <a:pt x="133" y="45"/>
                    <a:pt x="131" y="42"/>
                  </a:cubicBezTo>
                  <a:cubicBezTo>
                    <a:pt x="129" y="40"/>
                    <a:pt x="125" y="39"/>
                    <a:pt x="124" y="40"/>
                  </a:cubicBezTo>
                  <a:cubicBezTo>
                    <a:pt x="123" y="40"/>
                    <a:pt x="118" y="42"/>
                    <a:pt x="117" y="41"/>
                  </a:cubicBezTo>
                  <a:cubicBezTo>
                    <a:pt x="116" y="39"/>
                    <a:pt x="113" y="40"/>
                    <a:pt x="111" y="40"/>
                  </a:cubicBezTo>
                  <a:cubicBezTo>
                    <a:pt x="110" y="40"/>
                    <a:pt x="110" y="39"/>
                    <a:pt x="108" y="37"/>
                  </a:cubicBezTo>
                  <a:cubicBezTo>
                    <a:pt x="107" y="36"/>
                    <a:pt x="106" y="35"/>
                    <a:pt x="104" y="35"/>
                  </a:cubicBezTo>
                  <a:cubicBezTo>
                    <a:pt x="101" y="35"/>
                    <a:pt x="100" y="36"/>
                    <a:pt x="97" y="34"/>
                  </a:cubicBezTo>
                  <a:cubicBezTo>
                    <a:pt x="94" y="33"/>
                    <a:pt x="94" y="34"/>
                    <a:pt x="91" y="35"/>
                  </a:cubicBezTo>
                  <a:cubicBezTo>
                    <a:pt x="88" y="36"/>
                    <a:pt x="83" y="36"/>
                    <a:pt x="81" y="34"/>
                  </a:cubicBezTo>
                  <a:cubicBezTo>
                    <a:pt x="79" y="32"/>
                    <a:pt x="74" y="32"/>
                    <a:pt x="73" y="32"/>
                  </a:cubicBezTo>
                  <a:cubicBezTo>
                    <a:pt x="72" y="31"/>
                    <a:pt x="72" y="29"/>
                    <a:pt x="72" y="26"/>
                  </a:cubicBezTo>
                  <a:cubicBezTo>
                    <a:pt x="73" y="23"/>
                    <a:pt x="76" y="18"/>
                    <a:pt x="74" y="14"/>
                  </a:cubicBezTo>
                  <a:cubicBezTo>
                    <a:pt x="72" y="11"/>
                    <a:pt x="70" y="8"/>
                    <a:pt x="67" y="8"/>
                  </a:cubicBezTo>
                  <a:cubicBezTo>
                    <a:pt x="64" y="8"/>
                    <a:pt x="64" y="10"/>
                    <a:pt x="63" y="7"/>
                  </a:cubicBezTo>
                  <a:cubicBezTo>
                    <a:pt x="62" y="3"/>
                    <a:pt x="63" y="3"/>
                    <a:pt x="60" y="3"/>
                  </a:cubicBezTo>
                  <a:cubicBezTo>
                    <a:pt x="59" y="2"/>
                    <a:pt x="56" y="1"/>
                    <a:pt x="53" y="0"/>
                  </a:cubicBezTo>
                  <a:cubicBezTo>
                    <a:pt x="53" y="0"/>
                    <a:pt x="53" y="0"/>
                    <a:pt x="52" y="1"/>
                  </a:cubicBezTo>
                  <a:cubicBezTo>
                    <a:pt x="52" y="3"/>
                    <a:pt x="52" y="4"/>
                    <a:pt x="51" y="6"/>
                  </a:cubicBezTo>
                  <a:cubicBezTo>
                    <a:pt x="51" y="7"/>
                    <a:pt x="51" y="5"/>
                    <a:pt x="51" y="7"/>
                  </a:cubicBezTo>
                  <a:cubicBezTo>
                    <a:pt x="50" y="10"/>
                    <a:pt x="47" y="17"/>
                    <a:pt x="46" y="21"/>
                  </a:cubicBezTo>
                  <a:cubicBezTo>
                    <a:pt x="45" y="25"/>
                    <a:pt x="43" y="31"/>
                    <a:pt x="42" y="35"/>
                  </a:cubicBezTo>
                  <a:cubicBezTo>
                    <a:pt x="40" y="39"/>
                    <a:pt x="37" y="41"/>
                    <a:pt x="36" y="45"/>
                  </a:cubicBezTo>
                  <a:cubicBezTo>
                    <a:pt x="35" y="50"/>
                    <a:pt x="34" y="48"/>
                    <a:pt x="34" y="51"/>
                  </a:cubicBezTo>
                  <a:cubicBezTo>
                    <a:pt x="34" y="54"/>
                    <a:pt x="35" y="55"/>
                    <a:pt x="33" y="56"/>
                  </a:cubicBezTo>
                  <a:cubicBezTo>
                    <a:pt x="32" y="58"/>
                    <a:pt x="32" y="59"/>
                    <a:pt x="32" y="61"/>
                  </a:cubicBezTo>
                  <a:cubicBezTo>
                    <a:pt x="32" y="64"/>
                    <a:pt x="31" y="61"/>
                    <a:pt x="29" y="66"/>
                  </a:cubicBezTo>
                  <a:cubicBezTo>
                    <a:pt x="28" y="71"/>
                    <a:pt x="24" y="78"/>
                    <a:pt x="23" y="81"/>
                  </a:cubicBezTo>
                  <a:cubicBezTo>
                    <a:pt x="22" y="84"/>
                    <a:pt x="21" y="88"/>
                    <a:pt x="19" y="90"/>
                  </a:cubicBezTo>
                  <a:cubicBezTo>
                    <a:pt x="17" y="91"/>
                    <a:pt x="16" y="93"/>
                    <a:pt x="15" y="96"/>
                  </a:cubicBezTo>
                  <a:cubicBezTo>
                    <a:pt x="15" y="98"/>
                    <a:pt x="12" y="95"/>
                    <a:pt x="13" y="98"/>
                  </a:cubicBezTo>
                  <a:cubicBezTo>
                    <a:pt x="13" y="101"/>
                    <a:pt x="9" y="105"/>
                    <a:pt x="8" y="106"/>
                  </a:cubicBezTo>
                  <a:cubicBezTo>
                    <a:pt x="7" y="107"/>
                    <a:pt x="5" y="110"/>
                    <a:pt x="4" y="114"/>
                  </a:cubicBezTo>
                  <a:cubicBezTo>
                    <a:pt x="4" y="118"/>
                    <a:pt x="7" y="121"/>
                    <a:pt x="5" y="123"/>
                  </a:cubicBezTo>
                  <a:cubicBezTo>
                    <a:pt x="3" y="124"/>
                    <a:pt x="1" y="127"/>
                    <a:pt x="1" y="129"/>
                  </a:cubicBezTo>
                  <a:cubicBezTo>
                    <a:pt x="1" y="131"/>
                    <a:pt x="0" y="140"/>
                    <a:pt x="3" y="144"/>
                  </a:cubicBezTo>
                  <a:cubicBezTo>
                    <a:pt x="4" y="145"/>
                    <a:pt x="4" y="146"/>
                    <a:pt x="4" y="146"/>
                  </a:cubicBezTo>
                  <a:cubicBezTo>
                    <a:pt x="29" y="153"/>
                    <a:pt x="99" y="173"/>
                    <a:pt x="187" y="192"/>
                  </a:cubicBezTo>
                  <a:cubicBezTo>
                    <a:pt x="189" y="181"/>
                    <a:pt x="200" y="133"/>
                    <a:pt x="200" y="132"/>
                  </a:cubicBezTo>
                  <a:cubicBezTo>
                    <a:pt x="200" y="130"/>
                    <a:pt x="203" y="126"/>
                    <a:pt x="204" y="124"/>
                  </a:cubicBezTo>
                  <a:cubicBezTo>
                    <a:pt x="205" y="123"/>
                    <a:pt x="204" y="121"/>
                    <a:pt x="205" y="120"/>
                  </a:cubicBezTo>
                  <a:cubicBezTo>
                    <a:pt x="206" y="118"/>
                    <a:pt x="209" y="115"/>
                    <a:pt x="204" y="113"/>
                  </a:cubicBezTo>
                  <a:cubicBezTo>
                    <a:pt x="200" y="110"/>
                    <a:pt x="201" y="108"/>
                    <a:pt x="200" y="105"/>
                  </a:cubicBezTo>
                  <a:cubicBezTo>
                    <a:pt x="200" y="101"/>
                    <a:pt x="214" y="91"/>
                    <a:pt x="214" y="90"/>
                  </a:cubicBezTo>
                  <a:cubicBezTo>
                    <a:pt x="214" y="89"/>
                    <a:pt x="213" y="87"/>
                    <a:pt x="215" y="85"/>
                  </a:cubicBezTo>
                  <a:cubicBezTo>
                    <a:pt x="217" y="83"/>
                    <a:pt x="221" y="81"/>
                    <a:pt x="221" y="79"/>
                  </a:cubicBezTo>
                  <a:cubicBezTo>
                    <a:pt x="221" y="78"/>
                    <a:pt x="225" y="71"/>
                    <a:pt x="227" y="70"/>
                  </a:cubicBezTo>
                  <a:cubicBezTo>
                    <a:pt x="228" y="69"/>
                    <a:pt x="227" y="62"/>
                    <a:pt x="224" y="59"/>
                  </a:cubicBezTo>
                  <a:cubicBezTo>
                    <a:pt x="222" y="58"/>
                    <a:pt x="221" y="55"/>
                    <a:pt x="220" y="52"/>
                  </a:cubicBezTo>
                  <a:cubicBezTo>
                    <a:pt x="219" y="51"/>
                    <a:pt x="219" y="51"/>
                    <a:pt x="219" y="51"/>
                  </a:cubicBezTo>
                  <a:cubicBezTo>
                    <a:pt x="219" y="51"/>
                    <a:pt x="192" y="48"/>
                    <a:pt x="187" y="46"/>
                  </a:cubicBezTo>
                  <a:close/>
                </a:path>
              </a:pathLst>
            </a:custGeom>
            <a:solidFill>
              <a:schemeClr val="accent5"/>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210">
              <a:extLst>
                <a:ext uri="{FF2B5EF4-FFF2-40B4-BE49-F238E27FC236}">
                  <a16:creationId xmlns:a16="http://schemas.microsoft.com/office/drawing/2014/main" xmlns="" id="{BF535294-EFE0-4926-9886-46555CDC48EA}"/>
                </a:ext>
              </a:extLst>
            </p:cNvPr>
            <p:cNvSpPr>
              <a:spLocks/>
            </p:cNvSpPr>
            <p:nvPr/>
          </p:nvSpPr>
          <p:spPr bwMode="auto">
            <a:xfrm>
              <a:off x="3549651" y="1704976"/>
              <a:ext cx="703263" cy="522288"/>
            </a:xfrm>
            <a:custGeom>
              <a:avLst/>
              <a:gdLst>
                <a:gd name="T0" fmla="*/ 187 w 187"/>
                <a:gd name="T1" fmla="*/ 32 h 139"/>
                <a:gd name="T2" fmla="*/ 53 w 187"/>
                <a:gd name="T3" fmla="*/ 1 h 139"/>
                <a:gd name="T4" fmla="*/ 58 w 187"/>
                <a:gd name="T5" fmla="*/ 10 h 139"/>
                <a:gd name="T6" fmla="*/ 57 w 187"/>
                <a:gd name="T7" fmla="*/ 17 h 139"/>
                <a:gd name="T8" fmla="*/ 55 w 187"/>
                <a:gd name="T9" fmla="*/ 21 h 139"/>
                <a:gd name="T10" fmla="*/ 56 w 187"/>
                <a:gd name="T11" fmla="*/ 25 h 139"/>
                <a:gd name="T12" fmla="*/ 56 w 187"/>
                <a:gd name="T13" fmla="*/ 31 h 139"/>
                <a:gd name="T14" fmla="*/ 58 w 187"/>
                <a:gd name="T15" fmla="*/ 39 h 139"/>
                <a:gd name="T16" fmla="*/ 52 w 187"/>
                <a:gd name="T17" fmla="*/ 46 h 139"/>
                <a:gd name="T18" fmla="*/ 51 w 187"/>
                <a:gd name="T19" fmla="*/ 53 h 139"/>
                <a:gd name="T20" fmla="*/ 49 w 187"/>
                <a:gd name="T21" fmla="*/ 60 h 139"/>
                <a:gd name="T22" fmla="*/ 39 w 187"/>
                <a:gd name="T23" fmla="*/ 65 h 139"/>
                <a:gd name="T24" fmla="*/ 37 w 187"/>
                <a:gd name="T25" fmla="*/ 58 h 139"/>
                <a:gd name="T26" fmla="*/ 38 w 187"/>
                <a:gd name="T27" fmla="*/ 61 h 139"/>
                <a:gd name="T28" fmla="*/ 42 w 187"/>
                <a:gd name="T29" fmla="*/ 58 h 139"/>
                <a:gd name="T30" fmla="*/ 47 w 187"/>
                <a:gd name="T31" fmla="*/ 56 h 139"/>
                <a:gd name="T32" fmla="*/ 45 w 187"/>
                <a:gd name="T33" fmla="*/ 49 h 139"/>
                <a:gd name="T34" fmla="*/ 50 w 187"/>
                <a:gd name="T35" fmla="*/ 43 h 139"/>
                <a:gd name="T36" fmla="*/ 47 w 187"/>
                <a:gd name="T37" fmla="*/ 38 h 139"/>
                <a:gd name="T38" fmla="*/ 44 w 187"/>
                <a:gd name="T39" fmla="*/ 30 h 139"/>
                <a:gd name="T40" fmla="*/ 38 w 187"/>
                <a:gd name="T41" fmla="*/ 27 h 139"/>
                <a:gd name="T42" fmla="*/ 6 w 187"/>
                <a:gd name="T43" fmla="*/ 10 h 139"/>
                <a:gd name="T44" fmla="*/ 5 w 187"/>
                <a:gd name="T45" fmla="*/ 12 h 139"/>
                <a:gd name="T46" fmla="*/ 5 w 187"/>
                <a:gd name="T47" fmla="*/ 28 h 139"/>
                <a:gd name="T48" fmla="*/ 5 w 187"/>
                <a:gd name="T49" fmla="*/ 46 h 139"/>
                <a:gd name="T50" fmla="*/ 4 w 187"/>
                <a:gd name="T51" fmla="*/ 55 h 139"/>
                <a:gd name="T52" fmla="*/ 6 w 187"/>
                <a:gd name="T53" fmla="*/ 59 h 139"/>
                <a:gd name="T54" fmla="*/ 10 w 187"/>
                <a:gd name="T55" fmla="*/ 63 h 139"/>
                <a:gd name="T56" fmla="*/ 4 w 187"/>
                <a:gd name="T57" fmla="*/ 63 h 139"/>
                <a:gd name="T58" fmla="*/ 5 w 187"/>
                <a:gd name="T59" fmla="*/ 72 h 139"/>
                <a:gd name="T60" fmla="*/ 8 w 187"/>
                <a:gd name="T61" fmla="*/ 73 h 139"/>
                <a:gd name="T62" fmla="*/ 5 w 187"/>
                <a:gd name="T63" fmla="*/ 77 h 139"/>
                <a:gd name="T64" fmla="*/ 2 w 187"/>
                <a:gd name="T65" fmla="*/ 81 h 139"/>
                <a:gd name="T66" fmla="*/ 2 w 187"/>
                <a:gd name="T67" fmla="*/ 74 h 139"/>
                <a:gd name="T68" fmla="*/ 1 w 187"/>
                <a:gd name="T69" fmla="*/ 85 h 139"/>
                <a:gd name="T70" fmla="*/ 9 w 187"/>
                <a:gd name="T71" fmla="*/ 90 h 139"/>
                <a:gd name="T72" fmla="*/ 16 w 187"/>
                <a:gd name="T73" fmla="*/ 95 h 139"/>
                <a:gd name="T74" fmla="*/ 21 w 187"/>
                <a:gd name="T75" fmla="*/ 113 h 139"/>
                <a:gd name="T76" fmla="*/ 30 w 187"/>
                <a:gd name="T77" fmla="*/ 121 h 139"/>
                <a:gd name="T78" fmla="*/ 46 w 187"/>
                <a:gd name="T79" fmla="*/ 121 h 139"/>
                <a:gd name="T80" fmla="*/ 57 w 187"/>
                <a:gd name="T81" fmla="*/ 124 h 139"/>
                <a:gd name="T82" fmla="*/ 66 w 187"/>
                <a:gd name="T83" fmla="*/ 128 h 139"/>
                <a:gd name="T84" fmla="*/ 80 w 187"/>
                <a:gd name="T85" fmla="*/ 129 h 139"/>
                <a:gd name="T86" fmla="*/ 100 w 187"/>
                <a:gd name="T87" fmla="*/ 129 h 139"/>
                <a:gd name="T88" fmla="*/ 110 w 187"/>
                <a:gd name="T89" fmla="*/ 128 h 139"/>
                <a:gd name="T90" fmla="*/ 136 w 187"/>
                <a:gd name="T91" fmla="*/ 133 h 139"/>
                <a:gd name="T92" fmla="*/ 169 w 187"/>
                <a:gd name="T93" fmla="*/ 139 h 139"/>
                <a:gd name="T94" fmla="*/ 170 w 187"/>
                <a:gd name="T95" fmla="*/ 128 h 139"/>
                <a:gd name="T96" fmla="*/ 178 w 187"/>
                <a:gd name="T97" fmla="*/ 7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139">
                  <a:moveTo>
                    <a:pt x="178" y="78"/>
                  </a:moveTo>
                  <a:cubicBezTo>
                    <a:pt x="179" y="76"/>
                    <a:pt x="185" y="41"/>
                    <a:pt x="187" y="32"/>
                  </a:cubicBezTo>
                  <a:cubicBezTo>
                    <a:pt x="103" y="15"/>
                    <a:pt x="50" y="0"/>
                    <a:pt x="50" y="0"/>
                  </a:cubicBezTo>
                  <a:cubicBezTo>
                    <a:pt x="51" y="1"/>
                    <a:pt x="52" y="0"/>
                    <a:pt x="53" y="1"/>
                  </a:cubicBezTo>
                  <a:cubicBezTo>
                    <a:pt x="54" y="3"/>
                    <a:pt x="53" y="5"/>
                    <a:pt x="54" y="7"/>
                  </a:cubicBezTo>
                  <a:cubicBezTo>
                    <a:pt x="56" y="8"/>
                    <a:pt x="57" y="8"/>
                    <a:pt x="58" y="10"/>
                  </a:cubicBezTo>
                  <a:cubicBezTo>
                    <a:pt x="58" y="11"/>
                    <a:pt x="59" y="11"/>
                    <a:pt x="58" y="13"/>
                  </a:cubicBezTo>
                  <a:cubicBezTo>
                    <a:pt x="58" y="15"/>
                    <a:pt x="58" y="17"/>
                    <a:pt x="57" y="17"/>
                  </a:cubicBezTo>
                  <a:cubicBezTo>
                    <a:pt x="57" y="18"/>
                    <a:pt x="56" y="19"/>
                    <a:pt x="56" y="20"/>
                  </a:cubicBezTo>
                  <a:cubicBezTo>
                    <a:pt x="56" y="21"/>
                    <a:pt x="56" y="21"/>
                    <a:pt x="55" y="21"/>
                  </a:cubicBezTo>
                  <a:cubicBezTo>
                    <a:pt x="54" y="21"/>
                    <a:pt x="52" y="21"/>
                    <a:pt x="54" y="22"/>
                  </a:cubicBezTo>
                  <a:cubicBezTo>
                    <a:pt x="55" y="24"/>
                    <a:pt x="55" y="24"/>
                    <a:pt x="56" y="25"/>
                  </a:cubicBezTo>
                  <a:cubicBezTo>
                    <a:pt x="56" y="26"/>
                    <a:pt x="58" y="26"/>
                    <a:pt x="58" y="28"/>
                  </a:cubicBezTo>
                  <a:cubicBezTo>
                    <a:pt x="57" y="29"/>
                    <a:pt x="56" y="29"/>
                    <a:pt x="56" y="31"/>
                  </a:cubicBezTo>
                  <a:cubicBezTo>
                    <a:pt x="57" y="33"/>
                    <a:pt x="57" y="34"/>
                    <a:pt x="58" y="35"/>
                  </a:cubicBezTo>
                  <a:cubicBezTo>
                    <a:pt x="58" y="36"/>
                    <a:pt x="58" y="38"/>
                    <a:pt x="58" y="39"/>
                  </a:cubicBezTo>
                  <a:cubicBezTo>
                    <a:pt x="57" y="41"/>
                    <a:pt x="57" y="41"/>
                    <a:pt x="55" y="42"/>
                  </a:cubicBezTo>
                  <a:cubicBezTo>
                    <a:pt x="54" y="43"/>
                    <a:pt x="53" y="45"/>
                    <a:pt x="52" y="46"/>
                  </a:cubicBezTo>
                  <a:cubicBezTo>
                    <a:pt x="51" y="47"/>
                    <a:pt x="51" y="47"/>
                    <a:pt x="51" y="49"/>
                  </a:cubicBezTo>
                  <a:cubicBezTo>
                    <a:pt x="52" y="51"/>
                    <a:pt x="52" y="52"/>
                    <a:pt x="51" y="53"/>
                  </a:cubicBezTo>
                  <a:cubicBezTo>
                    <a:pt x="51" y="54"/>
                    <a:pt x="51" y="55"/>
                    <a:pt x="50" y="57"/>
                  </a:cubicBezTo>
                  <a:cubicBezTo>
                    <a:pt x="50" y="58"/>
                    <a:pt x="50" y="58"/>
                    <a:pt x="49" y="60"/>
                  </a:cubicBezTo>
                  <a:cubicBezTo>
                    <a:pt x="47" y="62"/>
                    <a:pt x="48" y="62"/>
                    <a:pt x="44" y="64"/>
                  </a:cubicBezTo>
                  <a:cubicBezTo>
                    <a:pt x="41" y="65"/>
                    <a:pt x="42" y="66"/>
                    <a:pt x="39" y="65"/>
                  </a:cubicBezTo>
                  <a:cubicBezTo>
                    <a:pt x="35" y="64"/>
                    <a:pt x="32" y="64"/>
                    <a:pt x="33" y="62"/>
                  </a:cubicBezTo>
                  <a:cubicBezTo>
                    <a:pt x="34" y="60"/>
                    <a:pt x="36" y="60"/>
                    <a:pt x="37" y="58"/>
                  </a:cubicBezTo>
                  <a:cubicBezTo>
                    <a:pt x="38" y="56"/>
                    <a:pt x="39" y="56"/>
                    <a:pt x="39" y="57"/>
                  </a:cubicBezTo>
                  <a:cubicBezTo>
                    <a:pt x="39" y="59"/>
                    <a:pt x="37" y="61"/>
                    <a:pt x="38" y="61"/>
                  </a:cubicBezTo>
                  <a:cubicBezTo>
                    <a:pt x="40" y="61"/>
                    <a:pt x="39" y="59"/>
                    <a:pt x="40" y="59"/>
                  </a:cubicBezTo>
                  <a:cubicBezTo>
                    <a:pt x="41" y="58"/>
                    <a:pt x="41" y="56"/>
                    <a:pt x="42" y="58"/>
                  </a:cubicBezTo>
                  <a:cubicBezTo>
                    <a:pt x="42" y="59"/>
                    <a:pt x="41" y="60"/>
                    <a:pt x="43" y="60"/>
                  </a:cubicBezTo>
                  <a:cubicBezTo>
                    <a:pt x="45" y="60"/>
                    <a:pt x="47" y="58"/>
                    <a:pt x="47" y="56"/>
                  </a:cubicBezTo>
                  <a:cubicBezTo>
                    <a:pt x="47" y="54"/>
                    <a:pt x="48" y="51"/>
                    <a:pt x="47" y="51"/>
                  </a:cubicBezTo>
                  <a:cubicBezTo>
                    <a:pt x="45" y="51"/>
                    <a:pt x="44" y="50"/>
                    <a:pt x="45" y="49"/>
                  </a:cubicBezTo>
                  <a:cubicBezTo>
                    <a:pt x="47" y="48"/>
                    <a:pt x="46" y="46"/>
                    <a:pt x="47" y="45"/>
                  </a:cubicBezTo>
                  <a:cubicBezTo>
                    <a:pt x="48" y="44"/>
                    <a:pt x="50" y="45"/>
                    <a:pt x="50" y="43"/>
                  </a:cubicBezTo>
                  <a:cubicBezTo>
                    <a:pt x="50" y="42"/>
                    <a:pt x="50" y="39"/>
                    <a:pt x="49" y="39"/>
                  </a:cubicBezTo>
                  <a:cubicBezTo>
                    <a:pt x="48" y="39"/>
                    <a:pt x="48" y="41"/>
                    <a:pt x="47" y="38"/>
                  </a:cubicBezTo>
                  <a:cubicBezTo>
                    <a:pt x="47" y="35"/>
                    <a:pt x="47" y="34"/>
                    <a:pt x="47" y="32"/>
                  </a:cubicBezTo>
                  <a:cubicBezTo>
                    <a:pt x="47" y="30"/>
                    <a:pt x="45" y="29"/>
                    <a:pt x="44" y="30"/>
                  </a:cubicBezTo>
                  <a:cubicBezTo>
                    <a:pt x="44" y="31"/>
                    <a:pt x="43" y="31"/>
                    <a:pt x="42" y="30"/>
                  </a:cubicBezTo>
                  <a:cubicBezTo>
                    <a:pt x="41" y="28"/>
                    <a:pt x="40" y="27"/>
                    <a:pt x="38" y="27"/>
                  </a:cubicBezTo>
                  <a:cubicBezTo>
                    <a:pt x="36" y="27"/>
                    <a:pt x="36" y="27"/>
                    <a:pt x="32" y="25"/>
                  </a:cubicBezTo>
                  <a:cubicBezTo>
                    <a:pt x="28" y="23"/>
                    <a:pt x="13" y="20"/>
                    <a:pt x="6" y="10"/>
                  </a:cubicBezTo>
                  <a:cubicBezTo>
                    <a:pt x="6" y="10"/>
                    <a:pt x="5" y="8"/>
                    <a:pt x="5" y="10"/>
                  </a:cubicBezTo>
                  <a:cubicBezTo>
                    <a:pt x="5" y="12"/>
                    <a:pt x="6" y="11"/>
                    <a:pt x="5" y="12"/>
                  </a:cubicBezTo>
                  <a:cubicBezTo>
                    <a:pt x="4" y="13"/>
                    <a:pt x="1" y="17"/>
                    <a:pt x="2" y="21"/>
                  </a:cubicBezTo>
                  <a:cubicBezTo>
                    <a:pt x="2" y="24"/>
                    <a:pt x="4" y="25"/>
                    <a:pt x="5" y="28"/>
                  </a:cubicBezTo>
                  <a:cubicBezTo>
                    <a:pt x="5" y="31"/>
                    <a:pt x="5" y="31"/>
                    <a:pt x="5" y="35"/>
                  </a:cubicBezTo>
                  <a:cubicBezTo>
                    <a:pt x="4" y="38"/>
                    <a:pt x="5" y="43"/>
                    <a:pt x="5" y="46"/>
                  </a:cubicBezTo>
                  <a:cubicBezTo>
                    <a:pt x="6" y="49"/>
                    <a:pt x="6" y="47"/>
                    <a:pt x="6" y="49"/>
                  </a:cubicBezTo>
                  <a:cubicBezTo>
                    <a:pt x="5" y="52"/>
                    <a:pt x="5" y="54"/>
                    <a:pt x="4" y="55"/>
                  </a:cubicBezTo>
                  <a:cubicBezTo>
                    <a:pt x="4" y="57"/>
                    <a:pt x="3" y="58"/>
                    <a:pt x="4" y="59"/>
                  </a:cubicBezTo>
                  <a:cubicBezTo>
                    <a:pt x="4" y="61"/>
                    <a:pt x="5" y="59"/>
                    <a:pt x="6" y="59"/>
                  </a:cubicBezTo>
                  <a:cubicBezTo>
                    <a:pt x="7" y="60"/>
                    <a:pt x="8" y="60"/>
                    <a:pt x="8" y="61"/>
                  </a:cubicBezTo>
                  <a:cubicBezTo>
                    <a:pt x="9" y="62"/>
                    <a:pt x="11" y="62"/>
                    <a:pt x="10" y="63"/>
                  </a:cubicBezTo>
                  <a:cubicBezTo>
                    <a:pt x="9" y="63"/>
                    <a:pt x="9" y="64"/>
                    <a:pt x="7" y="64"/>
                  </a:cubicBezTo>
                  <a:cubicBezTo>
                    <a:pt x="5" y="64"/>
                    <a:pt x="4" y="62"/>
                    <a:pt x="4" y="63"/>
                  </a:cubicBezTo>
                  <a:cubicBezTo>
                    <a:pt x="4" y="64"/>
                    <a:pt x="4" y="65"/>
                    <a:pt x="4" y="68"/>
                  </a:cubicBezTo>
                  <a:cubicBezTo>
                    <a:pt x="4" y="70"/>
                    <a:pt x="2" y="71"/>
                    <a:pt x="5" y="72"/>
                  </a:cubicBezTo>
                  <a:cubicBezTo>
                    <a:pt x="7" y="72"/>
                    <a:pt x="8" y="71"/>
                    <a:pt x="9" y="72"/>
                  </a:cubicBezTo>
                  <a:cubicBezTo>
                    <a:pt x="9" y="73"/>
                    <a:pt x="9" y="73"/>
                    <a:pt x="8" y="73"/>
                  </a:cubicBezTo>
                  <a:cubicBezTo>
                    <a:pt x="7" y="73"/>
                    <a:pt x="5" y="72"/>
                    <a:pt x="5" y="73"/>
                  </a:cubicBezTo>
                  <a:cubicBezTo>
                    <a:pt x="5" y="75"/>
                    <a:pt x="5" y="76"/>
                    <a:pt x="5" y="77"/>
                  </a:cubicBezTo>
                  <a:cubicBezTo>
                    <a:pt x="5" y="78"/>
                    <a:pt x="4" y="78"/>
                    <a:pt x="3" y="79"/>
                  </a:cubicBezTo>
                  <a:cubicBezTo>
                    <a:pt x="3" y="81"/>
                    <a:pt x="3" y="83"/>
                    <a:pt x="2" y="81"/>
                  </a:cubicBezTo>
                  <a:cubicBezTo>
                    <a:pt x="1" y="80"/>
                    <a:pt x="1" y="80"/>
                    <a:pt x="2" y="77"/>
                  </a:cubicBezTo>
                  <a:cubicBezTo>
                    <a:pt x="2" y="74"/>
                    <a:pt x="3" y="73"/>
                    <a:pt x="2" y="74"/>
                  </a:cubicBezTo>
                  <a:cubicBezTo>
                    <a:pt x="0" y="75"/>
                    <a:pt x="0" y="76"/>
                    <a:pt x="0" y="78"/>
                  </a:cubicBezTo>
                  <a:cubicBezTo>
                    <a:pt x="1" y="80"/>
                    <a:pt x="1" y="83"/>
                    <a:pt x="1" y="85"/>
                  </a:cubicBezTo>
                  <a:cubicBezTo>
                    <a:pt x="1" y="86"/>
                    <a:pt x="2" y="86"/>
                    <a:pt x="2" y="87"/>
                  </a:cubicBezTo>
                  <a:cubicBezTo>
                    <a:pt x="5" y="88"/>
                    <a:pt x="8" y="89"/>
                    <a:pt x="9" y="90"/>
                  </a:cubicBezTo>
                  <a:cubicBezTo>
                    <a:pt x="12" y="90"/>
                    <a:pt x="11" y="90"/>
                    <a:pt x="12" y="94"/>
                  </a:cubicBezTo>
                  <a:cubicBezTo>
                    <a:pt x="13" y="97"/>
                    <a:pt x="13" y="95"/>
                    <a:pt x="16" y="95"/>
                  </a:cubicBezTo>
                  <a:cubicBezTo>
                    <a:pt x="19" y="95"/>
                    <a:pt x="21" y="98"/>
                    <a:pt x="23" y="101"/>
                  </a:cubicBezTo>
                  <a:cubicBezTo>
                    <a:pt x="25" y="105"/>
                    <a:pt x="22" y="110"/>
                    <a:pt x="21" y="113"/>
                  </a:cubicBezTo>
                  <a:cubicBezTo>
                    <a:pt x="21" y="116"/>
                    <a:pt x="21" y="118"/>
                    <a:pt x="22" y="119"/>
                  </a:cubicBezTo>
                  <a:cubicBezTo>
                    <a:pt x="23" y="119"/>
                    <a:pt x="28" y="119"/>
                    <a:pt x="30" y="121"/>
                  </a:cubicBezTo>
                  <a:cubicBezTo>
                    <a:pt x="32" y="123"/>
                    <a:pt x="37" y="123"/>
                    <a:pt x="40" y="122"/>
                  </a:cubicBezTo>
                  <a:cubicBezTo>
                    <a:pt x="43" y="121"/>
                    <a:pt x="43" y="120"/>
                    <a:pt x="46" y="121"/>
                  </a:cubicBezTo>
                  <a:cubicBezTo>
                    <a:pt x="49" y="123"/>
                    <a:pt x="50" y="122"/>
                    <a:pt x="53" y="122"/>
                  </a:cubicBezTo>
                  <a:cubicBezTo>
                    <a:pt x="55" y="122"/>
                    <a:pt x="56" y="123"/>
                    <a:pt x="57" y="124"/>
                  </a:cubicBezTo>
                  <a:cubicBezTo>
                    <a:pt x="59" y="126"/>
                    <a:pt x="59" y="127"/>
                    <a:pt x="60" y="127"/>
                  </a:cubicBezTo>
                  <a:cubicBezTo>
                    <a:pt x="62" y="127"/>
                    <a:pt x="65" y="126"/>
                    <a:pt x="66" y="128"/>
                  </a:cubicBezTo>
                  <a:cubicBezTo>
                    <a:pt x="67" y="129"/>
                    <a:pt x="72" y="127"/>
                    <a:pt x="73" y="127"/>
                  </a:cubicBezTo>
                  <a:cubicBezTo>
                    <a:pt x="74" y="126"/>
                    <a:pt x="78" y="127"/>
                    <a:pt x="80" y="129"/>
                  </a:cubicBezTo>
                  <a:cubicBezTo>
                    <a:pt x="82" y="132"/>
                    <a:pt x="87" y="130"/>
                    <a:pt x="88" y="129"/>
                  </a:cubicBezTo>
                  <a:cubicBezTo>
                    <a:pt x="89" y="129"/>
                    <a:pt x="94" y="129"/>
                    <a:pt x="100" y="129"/>
                  </a:cubicBezTo>
                  <a:cubicBezTo>
                    <a:pt x="105" y="129"/>
                    <a:pt x="102" y="129"/>
                    <a:pt x="103" y="128"/>
                  </a:cubicBezTo>
                  <a:cubicBezTo>
                    <a:pt x="104" y="127"/>
                    <a:pt x="108" y="128"/>
                    <a:pt x="110" y="128"/>
                  </a:cubicBezTo>
                  <a:cubicBezTo>
                    <a:pt x="112" y="129"/>
                    <a:pt x="116" y="129"/>
                    <a:pt x="118" y="128"/>
                  </a:cubicBezTo>
                  <a:cubicBezTo>
                    <a:pt x="120" y="127"/>
                    <a:pt x="132" y="131"/>
                    <a:pt x="136" y="133"/>
                  </a:cubicBezTo>
                  <a:cubicBezTo>
                    <a:pt x="141" y="135"/>
                    <a:pt x="168" y="138"/>
                    <a:pt x="168" y="138"/>
                  </a:cubicBezTo>
                  <a:cubicBezTo>
                    <a:pt x="169" y="139"/>
                    <a:pt x="169" y="139"/>
                    <a:pt x="169" y="139"/>
                  </a:cubicBezTo>
                  <a:cubicBezTo>
                    <a:pt x="169" y="137"/>
                    <a:pt x="169" y="135"/>
                    <a:pt x="169" y="134"/>
                  </a:cubicBezTo>
                  <a:cubicBezTo>
                    <a:pt x="169" y="133"/>
                    <a:pt x="171" y="130"/>
                    <a:pt x="170" y="128"/>
                  </a:cubicBezTo>
                  <a:cubicBezTo>
                    <a:pt x="169" y="127"/>
                    <a:pt x="169" y="116"/>
                    <a:pt x="170" y="113"/>
                  </a:cubicBezTo>
                  <a:cubicBezTo>
                    <a:pt x="172" y="111"/>
                    <a:pt x="178" y="80"/>
                    <a:pt x="178" y="78"/>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251">
              <a:extLst>
                <a:ext uri="{FF2B5EF4-FFF2-40B4-BE49-F238E27FC236}">
                  <a16:creationId xmlns:a16="http://schemas.microsoft.com/office/drawing/2014/main" xmlns="" id="{01609E2E-FDB5-420C-AC2F-F6F58AAE112B}"/>
                </a:ext>
              </a:extLst>
            </p:cNvPr>
            <p:cNvSpPr>
              <a:spLocks/>
            </p:cNvSpPr>
            <p:nvPr/>
          </p:nvSpPr>
          <p:spPr bwMode="auto">
            <a:xfrm>
              <a:off x="4052888" y="1824038"/>
              <a:ext cx="647700" cy="1038225"/>
            </a:xfrm>
            <a:custGeom>
              <a:avLst/>
              <a:gdLst>
                <a:gd name="T0" fmla="*/ 169 w 172"/>
                <a:gd name="T1" fmla="*/ 181 h 276"/>
                <a:gd name="T2" fmla="*/ 164 w 172"/>
                <a:gd name="T3" fmla="*/ 176 h 276"/>
                <a:gd name="T4" fmla="*/ 159 w 172"/>
                <a:gd name="T5" fmla="*/ 183 h 276"/>
                <a:gd name="T6" fmla="*/ 156 w 172"/>
                <a:gd name="T7" fmla="*/ 182 h 276"/>
                <a:gd name="T8" fmla="*/ 152 w 172"/>
                <a:gd name="T9" fmla="*/ 182 h 276"/>
                <a:gd name="T10" fmla="*/ 145 w 172"/>
                <a:gd name="T11" fmla="*/ 180 h 276"/>
                <a:gd name="T12" fmla="*/ 140 w 172"/>
                <a:gd name="T13" fmla="*/ 179 h 276"/>
                <a:gd name="T14" fmla="*/ 136 w 172"/>
                <a:gd name="T15" fmla="*/ 182 h 276"/>
                <a:gd name="T16" fmla="*/ 130 w 172"/>
                <a:gd name="T17" fmla="*/ 180 h 276"/>
                <a:gd name="T18" fmla="*/ 126 w 172"/>
                <a:gd name="T19" fmla="*/ 183 h 276"/>
                <a:gd name="T20" fmla="*/ 124 w 172"/>
                <a:gd name="T21" fmla="*/ 180 h 276"/>
                <a:gd name="T22" fmla="*/ 121 w 172"/>
                <a:gd name="T23" fmla="*/ 171 h 276"/>
                <a:gd name="T24" fmla="*/ 116 w 172"/>
                <a:gd name="T25" fmla="*/ 165 h 276"/>
                <a:gd name="T26" fmla="*/ 114 w 172"/>
                <a:gd name="T27" fmla="*/ 159 h 276"/>
                <a:gd name="T28" fmla="*/ 113 w 172"/>
                <a:gd name="T29" fmla="*/ 150 h 276"/>
                <a:gd name="T30" fmla="*/ 109 w 172"/>
                <a:gd name="T31" fmla="*/ 142 h 276"/>
                <a:gd name="T32" fmla="*/ 110 w 172"/>
                <a:gd name="T33" fmla="*/ 134 h 276"/>
                <a:gd name="T34" fmla="*/ 104 w 172"/>
                <a:gd name="T35" fmla="*/ 134 h 276"/>
                <a:gd name="T36" fmla="*/ 96 w 172"/>
                <a:gd name="T37" fmla="*/ 137 h 276"/>
                <a:gd name="T38" fmla="*/ 93 w 172"/>
                <a:gd name="T39" fmla="*/ 136 h 276"/>
                <a:gd name="T40" fmla="*/ 91 w 172"/>
                <a:gd name="T41" fmla="*/ 133 h 276"/>
                <a:gd name="T42" fmla="*/ 91 w 172"/>
                <a:gd name="T43" fmla="*/ 128 h 276"/>
                <a:gd name="T44" fmla="*/ 95 w 172"/>
                <a:gd name="T45" fmla="*/ 126 h 276"/>
                <a:gd name="T46" fmla="*/ 96 w 172"/>
                <a:gd name="T47" fmla="*/ 120 h 276"/>
                <a:gd name="T48" fmla="*/ 96 w 172"/>
                <a:gd name="T49" fmla="*/ 112 h 276"/>
                <a:gd name="T50" fmla="*/ 100 w 172"/>
                <a:gd name="T51" fmla="*/ 105 h 276"/>
                <a:gd name="T52" fmla="*/ 102 w 172"/>
                <a:gd name="T53" fmla="*/ 96 h 276"/>
                <a:gd name="T54" fmla="*/ 97 w 172"/>
                <a:gd name="T55" fmla="*/ 96 h 276"/>
                <a:gd name="T56" fmla="*/ 91 w 172"/>
                <a:gd name="T57" fmla="*/ 89 h 276"/>
                <a:gd name="T58" fmla="*/ 89 w 172"/>
                <a:gd name="T59" fmla="*/ 83 h 276"/>
                <a:gd name="T60" fmla="*/ 85 w 172"/>
                <a:gd name="T61" fmla="*/ 78 h 276"/>
                <a:gd name="T62" fmla="*/ 83 w 172"/>
                <a:gd name="T63" fmla="*/ 70 h 276"/>
                <a:gd name="T64" fmla="*/ 79 w 172"/>
                <a:gd name="T65" fmla="*/ 67 h 276"/>
                <a:gd name="T66" fmla="*/ 75 w 172"/>
                <a:gd name="T67" fmla="*/ 62 h 276"/>
                <a:gd name="T68" fmla="*/ 76 w 172"/>
                <a:gd name="T69" fmla="*/ 54 h 276"/>
                <a:gd name="T70" fmla="*/ 71 w 172"/>
                <a:gd name="T71" fmla="*/ 42 h 276"/>
                <a:gd name="T72" fmla="*/ 72 w 172"/>
                <a:gd name="T73" fmla="*/ 35 h 276"/>
                <a:gd name="T74" fmla="*/ 74 w 172"/>
                <a:gd name="T75" fmla="*/ 23 h 276"/>
                <a:gd name="T76" fmla="*/ 76 w 172"/>
                <a:gd name="T77" fmla="*/ 10 h 276"/>
                <a:gd name="T78" fmla="*/ 76 w 172"/>
                <a:gd name="T79" fmla="*/ 5 h 276"/>
                <a:gd name="T80" fmla="*/ 51 w 172"/>
                <a:gd name="T81" fmla="*/ 0 h 276"/>
                <a:gd name="T82" fmla="*/ 42 w 172"/>
                <a:gd name="T83" fmla="*/ 46 h 276"/>
                <a:gd name="T84" fmla="*/ 34 w 172"/>
                <a:gd name="T85" fmla="*/ 81 h 276"/>
                <a:gd name="T86" fmla="*/ 34 w 172"/>
                <a:gd name="T87" fmla="*/ 96 h 276"/>
                <a:gd name="T88" fmla="*/ 33 w 172"/>
                <a:gd name="T89" fmla="*/ 102 h 276"/>
                <a:gd name="T90" fmla="*/ 37 w 172"/>
                <a:gd name="T91" fmla="*/ 114 h 276"/>
                <a:gd name="T92" fmla="*/ 40 w 172"/>
                <a:gd name="T93" fmla="*/ 125 h 276"/>
                <a:gd name="T94" fmla="*/ 34 w 172"/>
                <a:gd name="T95" fmla="*/ 134 h 276"/>
                <a:gd name="T96" fmla="*/ 28 w 172"/>
                <a:gd name="T97" fmla="*/ 140 h 276"/>
                <a:gd name="T98" fmla="*/ 27 w 172"/>
                <a:gd name="T99" fmla="*/ 145 h 276"/>
                <a:gd name="T100" fmla="*/ 13 w 172"/>
                <a:gd name="T101" fmla="*/ 160 h 276"/>
                <a:gd name="T102" fmla="*/ 17 w 172"/>
                <a:gd name="T103" fmla="*/ 167 h 276"/>
                <a:gd name="T104" fmla="*/ 18 w 172"/>
                <a:gd name="T105" fmla="*/ 175 h 276"/>
                <a:gd name="T106" fmla="*/ 17 w 172"/>
                <a:gd name="T107" fmla="*/ 179 h 276"/>
                <a:gd name="T108" fmla="*/ 13 w 172"/>
                <a:gd name="T109" fmla="*/ 187 h 276"/>
                <a:gd name="T110" fmla="*/ 0 w 172"/>
                <a:gd name="T111" fmla="*/ 247 h 276"/>
                <a:gd name="T112" fmla="*/ 158 w 172"/>
                <a:gd name="T113" fmla="*/ 276 h 276"/>
                <a:gd name="T114" fmla="*/ 172 w 172"/>
                <a:gd name="T115" fmla="*/ 186 h 276"/>
                <a:gd name="T116" fmla="*/ 169 w 172"/>
                <a:gd name="T117"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 h="276">
                  <a:moveTo>
                    <a:pt x="169" y="181"/>
                  </a:moveTo>
                  <a:cubicBezTo>
                    <a:pt x="168" y="178"/>
                    <a:pt x="166" y="177"/>
                    <a:pt x="164" y="176"/>
                  </a:cubicBezTo>
                  <a:cubicBezTo>
                    <a:pt x="161" y="175"/>
                    <a:pt x="162" y="180"/>
                    <a:pt x="159" y="183"/>
                  </a:cubicBezTo>
                  <a:cubicBezTo>
                    <a:pt x="155" y="187"/>
                    <a:pt x="159" y="183"/>
                    <a:pt x="156" y="182"/>
                  </a:cubicBezTo>
                  <a:cubicBezTo>
                    <a:pt x="153" y="180"/>
                    <a:pt x="154" y="181"/>
                    <a:pt x="152" y="182"/>
                  </a:cubicBezTo>
                  <a:cubicBezTo>
                    <a:pt x="149" y="182"/>
                    <a:pt x="148" y="182"/>
                    <a:pt x="145" y="180"/>
                  </a:cubicBezTo>
                  <a:cubicBezTo>
                    <a:pt x="143" y="178"/>
                    <a:pt x="141" y="179"/>
                    <a:pt x="140" y="179"/>
                  </a:cubicBezTo>
                  <a:cubicBezTo>
                    <a:pt x="139" y="180"/>
                    <a:pt x="138" y="182"/>
                    <a:pt x="136" y="182"/>
                  </a:cubicBezTo>
                  <a:cubicBezTo>
                    <a:pt x="133" y="181"/>
                    <a:pt x="133" y="181"/>
                    <a:pt x="130" y="180"/>
                  </a:cubicBezTo>
                  <a:cubicBezTo>
                    <a:pt x="128" y="179"/>
                    <a:pt x="128" y="180"/>
                    <a:pt x="126" y="183"/>
                  </a:cubicBezTo>
                  <a:cubicBezTo>
                    <a:pt x="125" y="185"/>
                    <a:pt x="125" y="182"/>
                    <a:pt x="124" y="180"/>
                  </a:cubicBezTo>
                  <a:cubicBezTo>
                    <a:pt x="123" y="179"/>
                    <a:pt x="121" y="174"/>
                    <a:pt x="121" y="171"/>
                  </a:cubicBezTo>
                  <a:cubicBezTo>
                    <a:pt x="121" y="168"/>
                    <a:pt x="120" y="166"/>
                    <a:pt x="116" y="165"/>
                  </a:cubicBezTo>
                  <a:cubicBezTo>
                    <a:pt x="111" y="164"/>
                    <a:pt x="113" y="163"/>
                    <a:pt x="114" y="159"/>
                  </a:cubicBezTo>
                  <a:cubicBezTo>
                    <a:pt x="115" y="156"/>
                    <a:pt x="115" y="153"/>
                    <a:pt x="113" y="150"/>
                  </a:cubicBezTo>
                  <a:cubicBezTo>
                    <a:pt x="110" y="147"/>
                    <a:pt x="110" y="145"/>
                    <a:pt x="109" y="142"/>
                  </a:cubicBezTo>
                  <a:cubicBezTo>
                    <a:pt x="108" y="139"/>
                    <a:pt x="110" y="137"/>
                    <a:pt x="110" y="134"/>
                  </a:cubicBezTo>
                  <a:cubicBezTo>
                    <a:pt x="109" y="130"/>
                    <a:pt x="106" y="132"/>
                    <a:pt x="104" y="134"/>
                  </a:cubicBezTo>
                  <a:cubicBezTo>
                    <a:pt x="101" y="136"/>
                    <a:pt x="100" y="137"/>
                    <a:pt x="96" y="137"/>
                  </a:cubicBezTo>
                  <a:cubicBezTo>
                    <a:pt x="91" y="138"/>
                    <a:pt x="96" y="137"/>
                    <a:pt x="93" y="136"/>
                  </a:cubicBezTo>
                  <a:cubicBezTo>
                    <a:pt x="91" y="134"/>
                    <a:pt x="90" y="134"/>
                    <a:pt x="91" y="133"/>
                  </a:cubicBezTo>
                  <a:cubicBezTo>
                    <a:pt x="91" y="132"/>
                    <a:pt x="92" y="131"/>
                    <a:pt x="91" y="128"/>
                  </a:cubicBezTo>
                  <a:cubicBezTo>
                    <a:pt x="91" y="126"/>
                    <a:pt x="93" y="126"/>
                    <a:pt x="95" y="126"/>
                  </a:cubicBezTo>
                  <a:cubicBezTo>
                    <a:pt x="96" y="126"/>
                    <a:pt x="97" y="122"/>
                    <a:pt x="96" y="120"/>
                  </a:cubicBezTo>
                  <a:cubicBezTo>
                    <a:pt x="96" y="118"/>
                    <a:pt x="95" y="115"/>
                    <a:pt x="96" y="112"/>
                  </a:cubicBezTo>
                  <a:cubicBezTo>
                    <a:pt x="96" y="109"/>
                    <a:pt x="99" y="106"/>
                    <a:pt x="100" y="105"/>
                  </a:cubicBezTo>
                  <a:cubicBezTo>
                    <a:pt x="101" y="103"/>
                    <a:pt x="102" y="99"/>
                    <a:pt x="102" y="96"/>
                  </a:cubicBezTo>
                  <a:cubicBezTo>
                    <a:pt x="102" y="92"/>
                    <a:pt x="100" y="97"/>
                    <a:pt x="97" y="96"/>
                  </a:cubicBezTo>
                  <a:cubicBezTo>
                    <a:pt x="94" y="95"/>
                    <a:pt x="94" y="92"/>
                    <a:pt x="91" y="89"/>
                  </a:cubicBezTo>
                  <a:cubicBezTo>
                    <a:pt x="87" y="87"/>
                    <a:pt x="90" y="87"/>
                    <a:pt x="89" y="83"/>
                  </a:cubicBezTo>
                  <a:cubicBezTo>
                    <a:pt x="89" y="80"/>
                    <a:pt x="88" y="80"/>
                    <a:pt x="85" y="78"/>
                  </a:cubicBezTo>
                  <a:cubicBezTo>
                    <a:pt x="82" y="76"/>
                    <a:pt x="84" y="73"/>
                    <a:pt x="83" y="70"/>
                  </a:cubicBezTo>
                  <a:cubicBezTo>
                    <a:pt x="83" y="67"/>
                    <a:pt x="80" y="69"/>
                    <a:pt x="79" y="67"/>
                  </a:cubicBezTo>
                  <a:cubicBezTo>
                    <a:pt x="77" y="65"/>
                    <a:pt x="75" y="64"/>
                    <a:pt x="75" y="62"/>
                  </a:cubicBezTo>
                  <a:cubicBezTo>
                    <a:pt x="75" y="59"/>
                    <a:pt x="77" y="57"/>
                    <a:pt x="76" y="54"/>
                  </a:cubicBezTo>
                  <a:cubicBezTo>
                    <a:pt x="76" y="51"/>
                    <a:pt x="72" y="45"/>
                    <a:pt x="71" y="42"/>
                  </a:cubicBezTo>
                  <a:cubicBezTo>
                    <a:pt x="70" y="40"/>
                    <a:pt x="71" y="38"/>
                    <a:pt x="72" y="35"/>
                  </a:cubicBezTo>
                  <a:cubicBezTo>
                    <a:pt x="72" y="32"/>
                    <a:pt x="73" y="26"/>
                    <a:pt x="74" y="23"/>
                  </a:cubicBezTo>
                  <a:cubicBezTo>
                    <a:pt x="76" y="20"/>
                    <a:pt x="76" y="12"/>
                    <a:pt x="76" y="10"/>
                  </a:cubicBezTo>
                  <a:cubicBezTo>
                    <a:pt x="76" y="9"/>
                    <a:pt x="76" y="7"/>
                    <a:pt x="76" y="5"/>
                  </a:cubicBezTo>
                  <a:cubicBezTo>
                    <a:pt x="68" y="4"/>
                    <a:pt x="59" y="2"/>
                    <a:pt x="51" y="0"/>
                  </a:cubicBezTo>
                  <a:cubicBezTo>
                    <a:pt x="49" y="9"/>
                    <a:pt x="43" y="44"/>
                    <a:pt x="42" y="46"/>
                  </a:cubicBezTo>
                  <a:cubicBezTo>
                    <a:pt x="42" y="48"/>
                    <a:pt x="36" y="79"/>
                    <a:pt x="34" y="81"/>
                  </a:cubicBezTo>
                  <a:cubicBezTo>
                    <a:pt x="33" y="83"/>
                    <a:pt x="33" y="94"/>
                    <a:pt x="34" y="96"/>
                  </a:cubicBezTo>
                  <a:cubicBezTo>
                    <a:pt x="35" y="97"/>
                    <a:pt x="33" y="101"/>
                    <a:pt x="33" y="102"/>
                  </a:cubicBezTo>
                  <a:cubicBezTo>
                    <a:pt x="33" y="104"/>
                    <a:pt x="33" y="111"/>
                    <a:pt x="37" y="114"/>
                  </a:cubicBezTo>
                  <a:cubicBezTo>
                    <a:pt x="40" y="117"/>
                    <a:pt x="41" y="124"/>
                    <a:pt x="40" y="125"/>
                  </a:cubicBezTo>
                  <a:cubicBezTo>
                    <a:pt x="38" y="126"/>
                    <a:pt x="34" y="133"/>
                    <a:pt x="34" y="134"/>
                  </a:cubicBezTo>
                  <a:cubicBezTo>
                    <a:pt x="34" y="136"/>
                    <a:pt x="30" y="138"/>
                    <a:pt x="28" y="140"/>
                  </a:cubicBezTo>
                  <a:cubicBezTo>
                    <a:pt x="26" y="142"/>
                    <a:pt x="27" y="144"/>
                    <a:pt x="27" y="145"/>
                  </a:cubicBezTo>
                  <a:cubicBezTo>
                    <a:pt x="27" y="146"/>
                    <a:pt x="13" y="156"/>
                    <a:pt x="13" y="160"/>
                  </a:cubicBezTo>
                  <a:cubicBezTo>
                    <a:pt x="14" y="163"/>
                    <a:pt x="13" y="165"/>
                    <a:pt x="17" y="167"/>
                  </a:cubicBezTo>
                  <a:cubicBezTo>
                    <a:pt x="22" y="170"/>
                    <a:pt x="19" y="173"/>
                    <a:pt x="18" y="175"/>
                  </a:cubicBezTo>
                  <a:cubicBezTo>
                    <a:pt x="17" y="176"/>
                    <a:pt x="18" y="178"/>
                    <a:pt x="17" y="179"/>
                  </a:cubicBezTo>
                  <a:cubicBezTo>
                    <a:pt x="16" y="181"/>
                    <a:pt x="13" y="185"/>
                    <a:pt x="13" y="187"/>
                  </a:cubicBezTo>
                  <a:cubicBezTo>
                    <a:pt x="13" y="188"/>
                    <a:pt x="2" y="236"/>
                    <a:pt x="0" y="247"/>
                  </a:cubicBezTo>
                  <a:cubicBezTo>
                    <a:pt x="49" y="257"/>
                    <a:pt x="103" y="268"/>
                    <a:pt x="158" y="276"/>
                  </a:cubicBezTo>
                  <a:cubicBezTo>
                    <a:pt x="172" y="186"/>
                    <a:pt x="172" y="186"/>
                    <a:pt x="172" y="186"/>
                  </a:cubicBezTo>
                  <a:cubicBezTo>
                    <a:pt x="171" y="185"/>
                    <a:pt x="169" y="184"/>
                    <a:pt x="169" y="18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253">
              <a:extLst>
                <a:ext uri="{FF2B5EF4-FFF2-40B4-BE49-F238E27FC236}">
                  <a16:creationId xmlns:a16="http://schemas.microsoft.com/office/drawing/2014/main" xmlns="" id="{13766D3F-01BB-4375-811C-B07B873AED6E}"/>
                </a:ext>
              </a:extLst>
            </p:cNvPr>
            <p:cNvSpPr>
              <a:spLocks/>
            </p:cNvSpPr>
            <p:nvPr/>
          </p:nvSpPr>
          <p:spPr bwMode="auto">
            <a:xfrm>
              <a:off x="4316413" y="1843088"/>
              <a:ext cx="1104900" cy="696913"/>
            </a:xfrm>
            <a:custGeom>
              <a:avLst/>
              <a:gdLst>
                <a:gd name="T0" fmla="*/ 6 w 294"/>
                <a:gd name="T1" fmla="*/ 0 h 185"/>
                <a:gd name="T2" fmla="*/ 6 w 294"/>
                <a:gd name="T3" fmla="*/ 5 h 185"/>
                <a:gd name="T4" fmla="*/ 4 w 294"/>
                <a:gd name="T5" fmla="*/ 18 h 185"/>
                <a:gd name="T6" fmla="*/ 2 w 294"/>
                <a:gd name="T7" fmla="*/ 30 h 185"/>
                <a:gd name="T8" fmla="*/ 1 w 294"/>
                <a:gd name="T9" fmla="*/ 37 h 185"/>
                <a:gd name="T10" fmla="*/ 6 w 294"/>
                <a:gd name="T11" fmla="*/ 49 h 185"/>
                <a:gd name="T12" fmla="*/ 5 w 294"/>
                <a:gd name="T13" fmla="*/ 57 h 185"/>
                <a:gd name="T14" fmla="*/ 9 w 294"/>
                <a:gd name="T15" fmla="*/ 62 h 185"/>
                <a:gd name="T16" fmla="*/ 13 w 294"/>
                <a:gd name="T17" fmla="*/ 65 h 185"/>
                <a:gd name="T18" fmla="*/ 15 w 294"/>
                <a:gd name="T19" fmla="*/ 73 h 185"/>
                <a:gd name="T20" fmla="*/ 19 w 294"/>
                <a:gd name="T21" fmla="*/ 78 h 185"/>
                <a:gd name="T22" fmla="*/ 21 w 294"/>
                <a:gd name="T23" fmla="*/ 84 h 185"/>
                <a:gd name="T24" fmla="*/ 27 w 294"/>
                <a:gd name="T25" fmla="*/ 91 h 185"/>
                <a:gd name="T26" fmla="*/ 32 w 294"/>
                <a:gd name="T27" fmla="*/ 91 h 185"/>
                <a:gd name="T28" fmla="*/ 30 w 294"/>
                <a:gd name="T29" fmla="*/ 100 h 185"/>
                <a:gd name="T30" fmla="*/ 26 w 294"/>
                <a:gd name="T31" fmla="*/ 107 h 185"/>
                <a:gd name="T32" fmla="*/ 26 w 294"/>
                <a:gd name="T33" fmla="*/ 115 h 185"/>
                <a:gd name="T34" fmla="*/ 25 w 294"/>
                <a:gd name="T35" fmla="*/ 121 h 185"/>
                <a:gd name="T36" fmla="*/ 21 w 294"/>
                <a:gd name="T37" fmla="*/ 123 h 185"/>
                <a:gd name="T38" fmla="*/ 21 w 294"/>
                <a:gd name="T39" fmla="*/ 128 h 185"/>
                <a:gd name="T40" fmla="*/ 23 w 294"/>
                <a:gd name="T41" fmla="*/ 131 h 185"/>
                <a:gd name="T42" fmla="*/ 26 w 294"/>
                <a:gd name="T43" fmla="*/ 132 h 185"/>
                <a:gd name="T44" fmla="*/ 34 w 294"/>
                <a:gd name="T45" fmla="*/ 129 h 185"/>
                <a:gd name="T46" fmla="*/ 40 w 294"/>
                <a:gd name="T47" fmla="*/ 129 h 185"/>
                <a:gd name="T48" fmla="*/ 39 w 294"/>
                <a:gd name="T49" fmla="*/ 137 h 185"/>
                <a:gd name="T50" fmla="*/ 43 w 294"/>
                <a:gd name="T51" fmla="*/ 145 h 185"/>
                <a:gd name="T52" fmla="*/ 44 w 294"/>
                <a:gd name="T53" fmla="*/ 154 h 185"/>
                <a:gd name="T54" fmla="*/ 46 w 294"/>
                <a:gd name="T55" fmla="*/ 160 h 185"/>
                <a:gd name="T56" fmla="*/ 51 w 294"/>
                <a:gd name="T57" fmla="*/ 166 h 185"/>
                <a:gd name="T58" fmla="*/ 54 w 294"/>
                <a:gd name="T59" fmla="*/ 175 h 185"/>
                <a:gd name="T60" fmla="*/ 56 w 294"/>
                <a:gd name="T61" fmla="*/ 178 h 185"/>
                <a:gd name="T62" fmla="*/ 60 w 294"/>
                <a:gd name="T63" fmla="*/ 175 h 185"/>
                <a:gd name="T64" fmla="*/ 66 w 294"/>
                <a:gd name="T65" fmla="*/ 177 h 185"/>
                <a:gd name="T66" fmla="*/ 70 w 294"/>
                <a:gd name="T67" fmla="*/ 174 h 185"/>
                <a:gd name="T68" fmla="*/ 75 w 294"/>
                <a:gd name="T69" fmla="*/ 175 h 185"/>
                <a:gd name="T70" fmla="*/ 82 w 294"/>
                <a:gd name="T71" fmla="*/ 177 h 185"/>
                <a:gd name="T72" fmla="*/ 86 w 294"/>
                <a:gd name="T73" fmla="*/ 177 h 185"/>
                <a:gd name="T74" fmla="*/ 89 w 294"/>
                <a:gd name="T75" fmla="*/ 178 h 185"/>
                <a:gd name="T76" fmla="*/ 94 w 294"/>
                <a:gd name="T77" fmla="*/ 171 h 185"/>
                <a:gd name="T78" fmla="*/ 99 w 294"/>
                <a:gd name="T79" fmla="*/ 176 h 185"/>
                <a:gd name="T80" fmla="*/ 102 w 294"/>
                <a:gd name="T81" fmla="*/ 181 h 185"/>
                <a:gd name="T82" fmla="*/ 104 w 294"/>
                <a:gd name="T83" fmla="*/ 167 h 185"/>
                <a:gd name="T84" fmla="*/ 106 w 294"/>
                <a:gd name="T85" fmla="*/ 164 h 185"/>
                <a:gd name="T86" fmla="*/ 283 w 294"/>
                <a:gd name="T87" fmla="*/ 182 h 185"/>
                <a:gd name="T88" fmla="*/ 294 w 294"/>
                <a:gd name="T89" fmla="*/ 40 h 185"/>
                <a:gd name="T90" fmla="*/ 6 w 294"/>
                <a:gd name="T9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185">
                  <a:moveTo>
                    <a:pt x="6" y="0"/>
                  </a:moveTo>
                  <a:cubicBezTo>
                    <a:pt x="6" y="2"/>
                    <a:pt x="6" y="4"/>
                    <a:pt x="6" y="5"/>
                  </a:cubicBezTo>
                  <a:cubicBezTo>
                    <a:pt x="6" y="7"/>
                    <a:pt x="6" y="15"/>
                    <a:pt x="4" y="18"/>
                  </a:cubicBezTo>
                  <a:cubicBezTo>
                    <a:pt x="3" y="21"/>
                    <a:pt x="2" y="27"/>
                    <a:pt x="2" y="30"/>
                  </a:cubicBezTo>
                  <a:cubicBezTo>
                    <a:pt x="1" y="33"/>
                    <a:pt x="0" y="35"/>
                    <a:pt x="1" y="37"/>
                  </a:cubicBezTo>
                  <a:cubicBezTo>
                    <a:pt x="2" y="40"/>
                    <a:pt x="6" y="46"/>
                    <a:pt x="6" y="49"/>
                  </a:cubicBezTo>
                  <a:cubicBezTo>
                    <a:pt x="7" y="52"/>
                    <a:pt x="5" y="54"/>
                    <a:pt x="5" y="57"/>
                  </a:cubicBezTo>
                  <a:cubicBezTo>
                    <a:pt x="5" y="59"/>
                    <a:pt x="7" y="60"/>
                    <a:pt x="9" y="62"/>
                  </a:cubicBezTo>
                  <a:cubicBezTo>
                    <a:pt x="10" y="64"/>
                    <a:pt x="13" y="62"/>
                    <a:pt x="13" y="65"/>
                  </a:cubicBezTo>
                  <a:cubicBezTo>
                    <a:pt x="14" y="68"/>
                    <a:pt x="12" y="71"/>
                    <a:pt x="15" y="73"/>
                  </a:cubicBezTo>
                  <a:cubicBezTo>
                    <a:pt x="18" y="75"/>
                    <a:pt x="19" y="75"/>
                    <a:pt x="19" y="78"/>
                  </a:cubicBezTo>
                  <a:cubicBezTo>
                    <a:pt x="20" y="82"/>
                    <a:pt x="17" y="82"/>
                    <a:pt x="21" y="84"/>
                  </a:cubicBezTo>
                  <a:cubicBezTo>
                    <a:pt x="24" y="87"/>
                    <a:pt x="24" y="90"/>
                    <a:pt x="27" y="91"/>
                  </a:cubicBezTo>
                  <a:cubicBezTo>
                    <a:pt x="30" y="92"/>
                    <a:pt x="32" y="87"/>
                    <a:pt x="32" y="91"/>
                  </a:cubicBezTo>
                  <a:cubicBezTo>
                    <a:pt x="32" y="94"/>
                    <a:pt x="31" y="98"/>
                    <a:pt x="30" y="100"/>
                  </a:cubicBezTo>
                  <a:cubicBezTo>
                    <a:pt x="29" y="101"/>
                    <a:pt x="26" y="104"/>
                    <a:pt x="26" y="107"/>
                  </a:cubicBezTo>
                  <a:cubicBezTo>
                    <a:pt x="25" y="110"/>
                    <a:pt x="26" y="113"/>
                    <a:pt x="26" y="115"/>
                  </a:cubicBezTo>
                  <a:cubicBezTo>
                    <a:pt x="27" y="117"/>
                    <a:pt x="26" y="121"/>
                    <a:pt x="25" y="121"/>
                  </a:cubicBezTo>
                  <a:cubicBezTo>
                    <a:pt x="23" y="121"/>
                    <a:pt x="21" y="121"/>
                    <a:pt x="21" y="123"/>
                  </a:cubicBezTo>
                  <a:cubicBezTo>
                    <a:pt x="22" y="126"/>
                    <a:pt x="21" y="127"/>
                    <a:pt x="21" y="128"/>
                  </a:cubicBezTo>
                  <a:cubicBezTo>
                    <a:pt x="20" y="129"/>
                    <a:pt x="21" y="129"/>
                    <a:pt x="23" y="131"/>
                  </a:cubicBezTo>
                  <a:cubicBezTo>
                    <a:pt x="26" y="132"/>
                    <a:pt x="21" y="133"/>
                    <a:pt x="26" y="132"/>
                  </a:cubicBezTo>
                  <a:cubicBezTo>
                    <a:pt x="30" y="132"/>
                    <a:pt x="31" y="131"/>
                    <a:pt x="34" y="129"/>
                  </a:cubicBezTo>
                  <a:cubicBezTo>
                    <a:pt x="36" y="127"/>
                    <a:pt x="39" y="125"/>
                    <a:pt x="40" y="129"/>
                  </a:cubicBezTo>
                  <a:cubicBezTo>
                    <a:pt x="40" y="132"/>
                    <a:pt x="38" y="134"/>
                    <a:pt x="39" y="137"/>
                  </a:cubicBezTo>
                  <a:cubicBezTo>
                    <a:pt x="40" y="140"/>
                    <a:pt x="40" y="142"/>
                    <a:pt x="43" y="145"/>
                  </a:cubicBezTo>
                  <a:cubicBezTo>
                    <a:pt x="45" y="148"/>
                    <a:pt x="45" y="151"/>
                    <a:pt x="44" y="154"/>
                  </a:cubicBezTo>
                  <a:cubicBezTo>
                    <a:pt x="43" y="158"/>
                    <a:pt x="41" y="159"/>
                    <a:pt x="46" y="160"/>
                  </a:cubicBezTo>
                  <a:cubicBezTo>
                    <a:pt x="50" y="161"/>
                    <a:pt x="51" y="163"/>
                    <a:pt x="51" y="166"/>
                  </a:cubicBezTo>
                  <a:cubicBezTo>
                    <a:pt x="51" y="169"/>
                    <a:pt x="53" y="174"/>
                    <a:pt x="54" y="175"/>
                  </a:cubicBezTo>
                  <a:cubicBezTo>
                    <a:pt x="55" y="177"/>
                    <a:pt x="55" y="180"/>
                    <a:pt x="56" y="178"/>
                  </a:cubicBezTo>
                  <a:cubicBezTo>
                    <a:pt x="58" y="175"/>
                    <a:pt x="58" y="174"/>
                    <a:pt x="60" y="175"/>
                  </a:cubicBezTo>
                  <a:cubicBezTo>
                    <a:pt x="63" y="176"/>
                    <a:pt x="63" y="176"/>
                    <a:pt x="66" y="177"/>
                  </a:cubicBezTo>
                  <a:cubicBezTo>
                    <a:pt x="68" y="177"/>
                    <a:pt x="69" y="175"/>
                    <a:pt x="70" y="174"/>
                  </a:cubicBezTo>
                  <a:cubicBezTo>
                    <a:pt x="71" y="174"/>
                    <a:pt x="73" y="173"/>
                    <a:pt x="75" y="175"/>
                  </a:cubicBezTo>
                  <a:cubicBezTo>
                    <a:pt x="78" y="177"/>
                    <a:pt x="79" y="177"/>
                    <a:pt x="82" y="177"/>
                  </a:cubicBezTo>
                  <a:cubicBezTo>
                    <a:pt x="84" y="176"/>
                    <a:pt x="83" y="175"/>
                    <a:pt x="86" y="177"/>
                  </a:cubicBezTo>
                  <a:cubicBezTo>
                    <a:pt x="89" y="178"/>
                    <a:pt x="85" y="182"/>
                    <a:pt x="89" y="178"/>
                  </a:cubicBezTo>
                  <a:cubicBezTo>
                    <a:pt x="92" y="175"/>
                    <a:pt x="91" y="170"/>
                    <a:pt x="94" y="171"/>
                  </a:cubicBezTo>
                  <a:cubicBezTo>
                    <a:pt x="96" y="172"/>
                    <a:pt x="98" y="173"/>
                    <a:pt x="99" y="176"/>
                  </a:cubicBezTo>
                  <a:cubicBezTo>
                    <a:pt x="99" y="179"/>
                    <a:pt x="101" y="180"/>
                    <a:pt x="102" y="181"/>
                  </a:cubicBezTo>
                  <a:cubicBezTo>
                    <a:pt x="104" y="167"/>
                    <a:pt x="104" y="167"/>
                    <a:pt x="104" y="167"/>
                  </a:cubicBezTo>
                  <a:cubicBezTo>
                    <a:pt x="104" y="167"/>
                    <a:pt x="105" y="164"/>
                    <a:pt x="106" y="164"/>
                  </a:cubicBezTo>
                  <a:cubicBezTo>
                    <a:pt x="108" y="164"/>
                    <a:pt x="267" y="185"/>
                    <a:pt x="283" y="182"/>
                  </a:cubicBezTo>
                  <a:cubicBezTo>
                    <a:pt x="294" y="40"/>
                    <a:pt x="294" y="40"/>
                    <a:pt x="294" y="40"/>
                  </a:cubicBezTo>
                  <a:cubicBezTo>
                    <a:pt x="187" y="32"/>
                    <a:pt x="86" y="16"/>
                    <a:pt x="6" y="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7" name="Freeform 279">
              <a:extLst>
                <a:ext uri="{FF2B5EF4-FFF2-40B4-BE49-F238E27FC236}">
                  <a16:creationId xmlns:a16="http://schemas.microsoft.com/office/drawing/2014/main" xmlns="" id="{12EF02CF-F28F-49B5-A672-ABED1C4516A8}"/>
                </a:ext>
              </a:extLst>
            </p:cNvPr>
            <p:cNvSpPr>
              <a:spLocks/>
            </p:cNvSpPr>
            <p:nvPr/>
          </p:nvSpPr>
          <p:spPr bwMode="auto">
            <a:xfrm>
              <a:off x="4624388" y="2460626"/>
              <a:ext cx="755650" cy="612775"/>
            </a:xfrm>
            <a:custGeom>
              <a:avLst/>
              <a:gdLst>
                <a:gd name="T0" fmla="*/ 24 w 201"/>
                <a:gd name="T1" fmla="*/ 0 h 163"/>
                <a:gd name="T2" fmla="*/ 22 w 201"/>
                <a:gd name="T3" fmla="*/ 3 h 163"/>
                <a:gd name="T4" fmla="*/ 6 w 201"/>
                <a:gd name="T5" fmla="*/ 107 h 163"/>
                <a:gd name="T6" fmla="*/ 0 w 201"/>
                <a:gd name="T7" fmla="*/ 142 h 163"/>
                <a:gd name="T8" fmla="*/ 53 w 201"/>
                <a:gd name="T9" fmla="*/ 148 h 163"/>
                <a:gd name="T10" fmla="*/ 55 w 201"/>
                <a:gd name="T11" fmla="*/ 150 h 163"/>
                <a:gd name="T12" fmla="*/ 55 w 201"/>
                <a:gd name="T13" fmla="*/ 148 h 163"/>
                <a:gd name="T14" fmla="*/ 191 w 201"/>
                <a:gd name="T15" fmla="*/ 163 h 163"/>
                <a:gd name="T16" fmla="*/ 201 w 201"/>
                <a:gd name="T17" fmla="*/ 18 h 163"/>
                <a:gd name="T18" fmla="*/ 24 w 201"/>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63">
                  <a:moveTo>
                    <a:pt x="24" y="0"/>
                  </a:moveTo>
                  <a:cubicBezTo>
                    <a:pt x="23" y="0"/>
                    <a:pt x="22" y="3"/>
                    <a:pt x="22" y="3"/>
                  </a:cubicBezTo>
                  <a:cubicBezTo>
                    <a:pt x="6" y="107"/>
                    <a:pt x="6" y="107"/>
                    <a:pt x="6" y="107"/>
                  </a:cubicBezTo>
                  <a:cubicBezTo>
                    <a:pt x="0" y="142"/>
                    <a:pt x="0" y="142"/>
                    <a:pt x="0" y="142"/>
                  </a:cubicBezTo>
                  <a:cubicBezTo>
                    <a:pt x="53" y="148"/>
                    <a:pt x="53" y="148"/>
                    <a:pt x="53" y="148"/>
                  </a:cubicBezTo>
                  <a:cubicBezTo>
                    <a:pt x="55" y="150"/>
                    <a:pt x="55" y="150"/>
                    <a:pt x="55" y="150"/>
                  </a:cubicBezTo>
                  <a:cubicBezTo>
                    <a:pt x="55" y="148"/>
                    <a:pt x="55" y="148"/>
                    <a:pt x="55" y="148"/>
                  </a:cubicBezTo>
                  <a:cubicBezTo>
                    <a:pt x="55" y="148"/>
                    <a:pt x="135" y="159"/>
                    <a:pt x="191" y="163"/>
                  </a:cubicBezTo>
                  <a:cubicBezTo>
                    <a:pt x="201" y="18"/>
                    <a:pt x="201" y="18"/>
                    <a:pt x="201" y="18"/>
                  </a:cubicBezTo>
                  <a:cubicBezTo>
                    <a:pt x="185" y="21"/>
                    <a:pt x="26" y="0"/>
                    <a:pt x="24" y="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8" name="Freeform 297">
              <a:extLst>
                <a:ext uri="{FF2B5EF4-FFF2-40B4-BE49-F238E27FC236}">
                  <a16:creationId xmlns:a16="http://schemas.microsoft.com/office/drawing/2014/main" xmlns="" id="{9C11D5AB-F44E-419E-AE64-644482B8EB8B}"/>
                </a:ext>
              </a:extLst>
            </p:cNvPr>
            <p:cNvSpPr>
              <a:spLocks/>
            </p:cNvSpPr>
            <p:nvPr/>
          </p:nvSpPr>
          <p:spPr bwMode="auto">
            <a:xfrm>
              <a:off x="5387975" y="1993901"/>
              <a:ext cx="714375" cy="439738"/>
            </a:xfrm>
            <a:custGeom>
              <a:avLst/>
              <a:gdLst>
                <a:gd name="T0" fmla="*/ 189 w 190"/>
                <a:gd name="T1" fmla="*/ 116 h 117"/>
                <a:gd name="T2" fmla="*/ 189 w 190"/>
                <a:gd name="T3" fmla="*/ 114 h 117"/>
                <a:gd name="T4" fmla="*/ 188 w 190"/>
                <a:gd name="T5" fmla="*/ 101 h 117"/>
                <a:gd name="T6" fmla="*/ 185 w 190"/>
                <a:gd name="T7" fmla="*/ 97 h 117"/>
                <a:gd name="T8" fmla="*/ 182 w 190"/>
                <a:gd name="T9" fmla="*/ 80 h 117"/>
                <a:gd name="T10" fmla="*/ 182 w 190"/>
                <a:gd name="T11" fmla="*/ 69 h 117"/>
                <a:gd name="T12" fmla="*/ 182 w 190"/>
                <a:gd name="T13" fmla="*/ 55 h 117"/>
                <a:gd name="T14" fmla="*/ 175 w 190"/>
                <a:gd name="T15" fmla="*/ 36 h 117"/>
                <a:gd name="T16" fmla="*/ 176 w 190"/>
                <a:gd name="T17" fmla="*/ 19 h 117"/>
                <a:gd name="T18" fmla="*/ 175 w 190"/>
                <a:gd name="T19" fmla="*/ 14 h 117"/>
                <a:gd name="T20" fmla="*/ 172 w 190"/>
                <a:gd name="T21" fmla="*/ 5 h 117"/>
                <a:gd name="T22" fmla="*/ 9 w 190"/>
                <a:gd name="T23" fmla="*/ 0 h 117"/>
                <a:gd name="T24" fmla="*/ 0 w 190"/>
                <a:gd name="T25" fmla="*/ 109 h 117"/>
                <a:gd name="T26" fmla="*/ 189 w 190"/>
                <a:gd name="T27"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17">
                  <a:moveTo>
                    <a:pt x="189" y="116"/>
                  </a:moveTo>
                  <a:cubicBezTo>
                    <a:pt x="189" y="115"/>
                    <a:pt x="189" y="114"/>
                    <a:pt x="189" y="114"/>
                  </a:cubicBezTo>
                  <a:cubicBezTo>
                    <a:pt x="188" y="110"/>
                    <a:pt x="190" y="102"/>
                    <a:pt x="188" y="101"/>
                  </a:cubicBezTo>
                  <a:cubicBezTo>
                    <a:pt x="187" y="100"/>
                    <a:pt x="185" y="100"/>
                    <a:pt x="185" y="97"/>
                  </a:cubicBezTo>
                  <a:cubicBezTo>
                    <a:pt x="185" y="94"/>
                    <a:pt x="182" y="84"/>
                    <a:pt x="182" y="80"/>
                  </a:cubicBezTo>
                  <a:cubicBezTo>
                    <a:pt x="182" y="76"/>
                    <a:pt x="181" y="74"/>
                    <a:pt x="182" y="69"/>
                  </a:cubicBezTo>
                  <a:cubicBezTo>
                    <a:pt x="182" y="63"/>
                    <a:pt x="183" y="57"/>
                    <a:pt x="182" y="55"/>
                  </a:cubicBezTo>
                  <a:cubicBezTo>
                    <a:pt x="180" y="52"/>
                    <a:pt x="177" y="43"/>
                    <a:pt x="175" y="36"/>
                  </a:cubicBezTo>
                  <a:cubicBezTo>
                    <a:pt x="173" y="29"/>
                    <a:pt x="175" y="21"/>
                    <a:pt x="176" y="19"/>
                  </a:cubicBezTo>
                  <a:cubicBezTo>
                    <a:pt x="177" y="18"/>
                    <a:pt x="177" y="16"/>
                    <a:pt x="175" y="14"/>
                  </a:cubicBezTo>
                  <a:cubicBezTo>
                    <a:pt x="174" y="12"/>
                    <a:pt x="172" y="8"/>
                    <a:pt x="172" y="5"/>
                  </a:cubicBezTo>
                  <a:cubicBezTo>
                    <a:pt x="118" y="6"/>
                    <a:pt x="63" y="4"/>
                    <a:pt x="9" y="0"/>
                  </a:cubicBezTo>
                  <a:cubicBezTo>
                    <a:pt x="0" y="109"/>
                    <a:pt x="0" y="109"/>
                    <a:pt x="0" y="109"/>
                  </a:cubicBezTo>
                  <a:cubicBezTo>
                    <a:pt x="17" y="110"/>
                    <a:pt x="142" y="117"/>
                    <a:pt x="189" y="116"/>
                  </a:cubicBezTo>
                  <a:close/>
                </a:path>
              </a:pathLst>
            </a:custGeom>
            <a:solidFill>
              <a:schemeClr val="accent6"/>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49" name="Freeform 320">
              <a:extLst>
                <a:ext uri="{FF2B5EF4-FFF2-40B4-BE49-F238E27FC236}">
                  <a16:creationId xmlns:a16="http://schemas.microsoft.com/office/drawing/2014/main" xmlns="" id="{B8025FD4-7D2D-497C-A44E-A19A99085AD4}"/>
                </a:ext>
              </a:extLst>
            </p:cNvPr>
            <p:cNvSpPr>
              <a:spLocks/>
            </p:cNvSpPr>
            <p:nvPr/>
          </p:nvSpPr>
          <p:spPr bwMode="auto">
            <a:xfrm>
              <a:off x="5360988" y="2403476"/>
              <a:ext cx="755650" cy="500063"/>
            </a:xfrm>
            <a:custGeom>
              <a:avLst/>
              <a:gdLst>
                <a:gd name="T0" fmla="*/ 147 w 201"/>
                <a:gd name="T1" fmla="*/ 112 h 133"/>
                <a:gd name="T2" fmla="*/ 151 w 201"/>
                <a:gd name="T3" fmla="*/ 116 h 133"/>
                <a:gd name="T4" fmla="*/ 154 w 201"/>
                <a:gd name="T5" fmla="*/ 119 h 133"/>
                <a:gd name="T6" fmla="*/ 159 w 201"/>
                <a:gd name="T7" fmla="*/ 121 h 133"/>
                <a:gd name="T8" fmla="*/ 161 w 201"/>
                <a:gd name="T9" fmla="*/ 120 h 133"/>
                <a:gd name="T10" fmla="*/ 165 w 201"/>
                <a:gd name="T11" fmla="*/ 117 h 133"/>
                <a:gd name="T12" fmla="*/ 178 w 201"/>
                <a:gd name="T13" fmla="*/ 118 h 133"/>
                <a:gd name="T14" fmla="*/ 181 w 201"/>
                <a:gd name="T15" fmla="*/ 121 h 133"/>
                <a:gd name="T16" fmla="*/ 190 w 201"/>
                <a:gd name="T17" fmla="*/ 124 h 133"/>
                <a:gd name="T18" fmla="*/ 194 w 201"/>
                <a:gd name="T19" fmla="*/ 127 h 133"/>
                <a:gd name="T20" fmla="*/ 199 w 201"/>
                <a:gd name="T21" fmla="*/ 132 h 133"/>
                <a:gd name="T22" fmla="*/ 201 w 201"/>
                <a:gd name="T23" fmla="*/ 132 h 133"/>
                <a:gd name="T24" fmla="*/ 198 w 201"/>
                <a:gd name="T25" fmla="*/ 126 h 133"/>
                <a:gd name="T26" fmla="*/ 194 w 201"/>
                <a:gd name="T27" fmla="*/ 120 h 133"/>
                <a:gd name="T28" fmla="*/ 199 w 201"/>
                <a:gd name="T29" fmla="*/ 114 h 133"/>
                <a:gd name="T30" fmla="*/ 200 w 201"/>
                <a:gd name="T31" fmla="*/ 108 h 133"/>
                <a:gd name="T32" fmla="*/ 198 w 201"/>
                <a:gd name="T33" fmla="*/ 105 h 133"/>
                <a:gd name="T34" fmla="*/ 196 w 201"/>
                <a:gd name="T35" fmla="*/ 101 h 133"/>
                <a:gd name="T36" fmla="*/ 197 w 201"/>
                <a:gd name="T37" fmla="*/ 95 h 133"/>
                <a:gd name="T38" fmla="*/ 199 w 201"/>
                <a:gd name="T39" fmla="*/ 94 h 133"/>
                <a:gd name="T40" fmla="*/ 199 w 201"/>
                <a:gd name="T41" fmla="*/ 29 h 133"/>
                <a:gd name="T42" fmla="*/ 195 w 201"/>
                <a:gd name="T43" fmla="*/ 27 h 133"/>
                <a:gd name="T44" fmla="*/ 192 w 201"/>
                <a:gd name="T45" fmla="*/ 24 h 133"/>
                <a:gd name="T46" fmla="*/ 190 w 201"/>
                <a:gd name="T47" fmla="*/ 20 h 133"/>
                <a:gd name="T48" fmla="*/ 191 w 201"/>
                <a:gd name="T49" fmla="*/ 15 h 133"/>
                <a:gd name="T50" fmla="*/ 196 w 201"/>
                <a:gd name="T51" fmla="*/ 7 h 133"/>
                <a:gd name="T52" fmla="*/ 7 w 201"/>
                <a:gd name="T53" fmla="*/ 0 h 133"/>
                <a:gd name="T54" fmla="*/ 5 w 201"/>
                <a:gd name="T55" fmla="*/ 33 h 133"/>
                <a:gd name="T56" fmla="*/ 0 w 201"/>
                <a:gd name="T57" fmla="*/ 105 h 133"/>
                <a:gd name="T58" fmla="*/ 147 w 201"/>
                <a:gd name="T59"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33">
                  <a:moveTo>
                    <a:pt x="147" y="112"/>
                  </a:moveTo>
                  <a:cubicBezTo>
                    <a:pt x="147" y="112"/>
                    <a:pt x="150" y="114"/>
                    <a:pt x="151" y="116"/>
                  </a:cubicBezTo>
                  <a:cubicBezTo>
                    <a:pt x="152" y="117"/>
                    <a:pt x="152" y="118"/>
                    <a:pt x="154" y="119"/>
                  </a:cubicBezTo>
                  <a:cubicBezTo>
                    <a:pt x="157" y="119"/>
                    <a:pt x="158" y="121"/>
                    <a:pt x="159" y="121"/>
                  </a:cubicBezTo>
                  <a:cubicBezTo>
                    <a:pt x="160" y="122"/>
                    <a:pt x="160" y="122"/>
                    <a:pt x="161" y="120"/>
                  </a:cubicBezTo>
                  <a:cubicBezTo>
                    <a:pt x="162" y="118"/>
                    <a:pt x="162" y="117"/>
                    <a:pt x="165" y="117"/>
                  </a:cubicBezTo>
                  <a:cubicBezTo>
                    <a:pt x="167" y="117"/>
                    <a:pt x="177" y="116"/>
                    <a:pt x="178" y="118"/>
                  </a:cubicBezTo>
                  <a:cubicBezTo>
                    <a:pt x="179" y="119"/>
                    <a:pt x="179" y="121"/>
                    <a:pt x="181" y="121"/>
                  </a:cubicBezTo>
                  <a:cubicBezTo>
                    <a:pt x="183" y="121"/>
                    <a:pt x="188" y="122"/>
                    <a:pt x="190" y="124"/>
                  </a:cubicBezTo>
                  <a:cubicBezTo>
                    <a:pt x="191" y="126"/>
                    <a:pt x="193" y="127"/>
                    <a:pt x="194" y="127"/>
                  </a:cubicBezTo>
                  <a:cubicBezTo>
                    <a:pt x="195" y="127"/>
                    <a:pt x="196" y="133"/>
                    <a:pt x="199" y="132"/>
                  </a:cubicBezTo>
                  <a:cubicBezTo>
                    <a:pt x="199" y="132"/>
                    <a:pt x="200" y="132"/>
                    <a:pt x="201" y="132"/>
                  </a:cubicBezTo>
                  <a:cubicBezTo>
                    <a:pt x="200" y="130"/>
                    <a:pt x="200" y="128"/>
                    <a:pt x="198" y="126"/>
                  </a:cubicBezTo>
                  <a:cubicBezTo>
                    <a:pt x="197" y="122"/>
                    <a:pt x="193" y="123"/>
                    <a:pt x="194" y="120"/>
                  </a:cubicBezTo>
                  <a:cubicBezTo>
                    <a:pt x="196" y="117"/>
                    <a:pt x="198" y="118"/>
                    <a:pt x="199" y="114"/>
                  </a:cubicBezTo>
                  <a:cubicBezTo>
                    <a:pt x="199" y="110"/>
                    <a:pt x="198" y="110"/>
                    <a:pt x="200" y="108"/>
                  </a:cubicBezTo>
                  <a:cubicBezTo>
                    <a:pt x="201" y="107"/>
                    <a:pt x="200" y="106"/>
                    <a:pt x="198" y="105"/>
                  </a:cubicBezTo>
                  <a:cubicBezTo>
                    <a:pt x="196" y="103"/>
                    <a:pt x="194" y="102"/>
                    <a:pt x="196" y="101"/>
                  </a:cubicBezTo>
                  <a:cubicBezTo>
                    <a:pt x="198" y="100"/>
                    <a:pt x="195" y="97"/>
                    <a:pt x="197" y="95"/>
                  </a:cubicBezTo>
                  <a:cubicBezTo>
                    <a:pt x="198" y="93"/>
                    <a:pt x="199" y="94"/>
                    <a:pt x="199" y="94"/>
                  </a:cubicBezTo>
                  <a:cubicBezTo>
                    <a:pt x="199" y="29"/>
                    <a:pt x="199" y="29"/>
                    <a:pt x="199" y="29"/>
                  </a:cubicBezTo>
                  <a:cubicBezTo>
                    <a:pt x="199" y="29"/>
                    <a:pt x="197" y="27"/>
                    <a:pt x="195" y="27"/>
                  </a:cubicBezTo>
                  <a:cubicBezTo>
                    <a:pt x="194" y="27"/>
                    <a:pt x="192" y="27"/>
                    <a:pt x="192" y="24"/>
                  </a:cubicBezTo>
                  <a:cubicBezTo>
                    <a:pt x="192" y="21"/>
                    <a:pt x="191" y="21"/>
                    <a:pt x="190" y="20"/>
                  </a:cubicBezTo>
                  <a:cubicBezTo>
                    <a:pt x="189" y="19"/>
                    <a:pt x="189" y="17"/>
                    <a:pt x="191" y="15"/>
                  </a:cubicBezTo>
                  <a:cubicBezTo>
                    <a:pt x="193" y="14"/>
                    <a:pt x="195" y="10"/>
                    <a:pt x="196" y="7"/>
                  </a:cubicBezTo>
                  <a:cubicBezTo>
                    <a:pt x="149" y="8"/>
                    <a:pt x="24" y="1"/>
                    <a:pt x="7" y="0"/>
                  </a:cubicBezTo>
                  <a:cubicBezTo>
                    <a:pt x="5" y="33"/>
                    <a:pt x="5" y="33"/>
                    <a:pt x="5" y="33"/>
                  </a:cubicBezTo>
                  <a:cubicBezTo>
                    <a:pt x="0" y="105"/>
                    <a:pt x="0" y="105"/>
                    <a:pt x="0" y="105"/>
                  </a:cubicBezTo>
                  <a:cubicBezTo>
                    <a:pt x="17" y="106"/>
                    <a:pt x="118" y="113"/>
                    <a:pt x="147" y="112"/>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0" name="Freeform 342">
              <a:extLst>
                <a:ext uri="{FF2B5EF4-FFF2-40B4-BE49-F238E27FC236}">
                  <a16:creationId xmlns:a16="http://schemas.microsoft.com/office/drawing/2014/main" xmlns="" id="{C927FE61-3E99-48BA-9C85-C275F58AAF9C}"/>
                </a:ext>
              </a:extLst>
            </p:cNvPr>
            <p:cNvSpPr>
              <a:spLocks/>
            </p:cNvSpPr>
            <p:nvPr/>
          </p:nvSpPr>
          <p:spPr bwMode="auto">
            <a:xfrm>
              <a:off x="5514975" y="3219451"/>
              <a:ext cx="796925" cy="425450"/>
            </a:xfrm>
            <a:custGeom>
              <a:avLst/>
              <a:gdLst>
                <a:gd name="T0" fmla="*/ 211 w 212"/>
                <a:gd name="T1" fmla="*/ 41 h 113"/>
                <a:gd name="T2" fmla="*/ 207 w 212"/>
                <a:gd name="T3" fmla="*/ 32 h 113"/>
                <a:gd name="T4" fmla="*/ 203 w 212"/>
                <a:gd name="T5" fmla="*/ 27 h 113"/>
                <a:gd name="T6" fmla="*/ 201 w 212"/>
                <a:gd name="T7" fmla="*/ 23 h 113"/>
                <a:gd name="T8" fmla="*/ 196 w 212"/>
                <a:gd name="T9" fmla="*/ 18 h 113"/>
                <a:gd name="T10" fmla="*/ 201 w 212"/>
                <a:gd name="T11" fmla="*/ 14 h 113"/>
                <a:gd name="T12" fmla="*/ 203 w 212"/>
                <a:gd name="T13" fmla="*/ 11 h 113"/>
                <a:gd name="T14" fmla="*/ 201 w 212"/>
                <a:gd name="T15" fmla="*/ 8 h 113"/>
                <a:gd name="T16" fmla="*/ 198 w 212"/>
                <a:gd name="T17" fmla="*/ 7 h 113"/>
                <a:gd name="T18" fmla="*/ 196 w 212"/>
                <a:gd name="T19" fmla="*/ 9 h 113"/>
                <a:gd name="T20" fmla="*/ 191 w 212"/>
                <a:gd name="T21" fmla="*/ 4 h 113"/>
                <a:gd name="T22" fmla="*/ 6 w 212"/>
                <a:gd name="T23" fmla="*/ 0 h 113"/>
                <a:gd name="T24" fmla="*/ 0 w 212"/>
                <a:gd name="T25" fmla="*/ 108 h 113"/>
                <a:gd name="T26" fmla="*/ 211 w 212"/>
                <a:gd name="T27" fmla="*/ 112 h 113"/>
                <a:gd name="T28" fmla="*/ 211 w 212"/>
                <a:gd name="T29"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113">
                  <a:moveTo>
                    <a:pt x="211" y="41"/>
                  </a:moveTo>
                  <a:cubicBezTo>
                    <a:pt x="212" y="31"/>
                    <a:pt x="209" y="34"/>
                    <a:pt x="207" y="32"/>
                  </a:cubicBezTo>
                  <a:cubicBezTo>
                    <a:pt x="206" y="30"/>
                    <a:pt x="203" y="29"/>
                    <a:pt x="203" y="27"/>
                  </a:cubicBezTo>
                  <a:cubicBezTo>
                    <a:pt x="203" y="25"/>
                    <a:pt x="203" y="25"/>
                    <a:pt x="201" y="23"/>
                  </a:cubicBezTo>
                  <a:cubicBezTo>
                    <a:pt x="198" y="21"/>
                    <a:pt x="194" y="21"/>
                    <a:pt x="196" y="18"/>
                  </a:cubicBezTo>
                  <a:cubicBezTo>
                    <a:pt x="198" y="16"/>
                    <a:pt x="200" y="14"/>
                    <a:pt x="201" y="14"/>
                  </a:cubicBezTo>
                  <a:cubicBezTo>
                    <a:pt x="203" y="13"/>
                    <a:pt x="204" y="13"/>
                    <a:pt x="203" y="11"/>
                  </a:cubicBezTo>
                  <a:cubicBezTo>
                    <a:pt x="202" y="10"/>
                    <a:pt x="201" y="9"/>
                    <a:pt x="201" y="8"/>
                  </a:cubicBezTo>
                  <a:cubicBezTo>
                    <a:pt x="201" y="6"/>
                    <a:pt x="198" y="5"/>
                    <a:pt x="198" y="7"/>
                  </a:cubicBezTo>
                  <a:cubicBezTo>
                    <a:pt x="198" y="9"/>
                    <a:pt x="198" y="10"/>
                    <a:pt x="196" y="9"/>
                  </a:cubicBezTo>
                  <a:cubicBezTo>
                    <a:pt x="195" y="8"/>
                    <a:pt x="192" y="5"/>
                    <a:pt x="191" y="4"/>
                  </a:cubicBezTo>
                  <a:cubicBezTo>
                    <a:pt x="143" y="7"/>
                    <a:pt x="24" y="1"/>
                    <a:pt x="6" y="0"/>
                  </a:cubicBezTo>
                  <a:cubicBezTo>
                    <a:pt x="5" y="31"/>
                    <a:pt x="2" y="78"/>
                    <a:pt x="0" y="108"/>
                  </a:cubicBezTo>
                  <a:cubicBezTo>
                    <a:pt x="63" y="111"/>
                    <a:pt x="133" y="113"/>
                    <a:pt x="211" y="112"/>
                  </a:cubicBezTo>
                  <a:cubicBezTo>
                    <a:pt x="211" y="112"/>
                    <a:pt x="210" y="50"/>
                    <a:pt x="211" y="41"/>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1" name="Freeform 374">
              <a:extLst>
                <a:ext uri="{FF2B5EF4-FFF2-40B4-BE49-F238E27FC236}">
                  <a16:creationId xmlns:a16="http://schemas.microsoft.com/office/drawing/2014/main" xmlns="" id="{BE1D0756-22B8-4886-B074-6EE32162AFBF}"/>
                </a:ext>
              </a:extLst>
            </p:cNvPr>
            <p:cNvSpPr>
              <a:spLocks noEditPoints="1"/>
            </p:cNvSpPr>
            <p:nvPr/>
          </p:nvSpPr>
          <p:spPr bwMode="auto">
            <a:xfrm>
              <a:off x="7138988" y="4352926"/>
              <a:ext cx="989013" cy="758825"/>
            </a:xfrm>
            <a:custGeom>
              <a:avLst/>
              <a:gdLst>
                <a:gd name="T0" fmla="*/ 259 w 263"/>
                <a:gd name="T1" fmla="*/ 180 h 202"/>
                <a:gd name="T2" fmla="*/ 262 w 263"/>
                <a:gd name="T3" fmla="*/ 146 h 202"/>
                <a:gd name="T4" fmla="*/ 232 w 263"/>
                <a:gd name="T5" fmla="*/ 83 h 202"/>
                <a:gd name="T6" fmla="*/ 223 w 263"/>
                <a:gd name="T7" fmla="*/ 68 h 202"/>
                <a:gd name="T8" fmla="*/ 229 w 263"/>
                <a:gd name="T9" fmla="*/ 71 h 202"/>
                <a:gd name="T10" fmla="*/ 231 w 263"/>
                <a:gd name="T11" fmla="*/ 71 h 202"/>
                <a:gd name="T12" fmla="*/ 197 w 263"/>
                <a:gd name="T13" fmla="*/ 17 h 202"/>
                <a:gd name="T14" fmla="*/ 191 w 263"/>
                <a:gd name="T15" fmla="*/ 1 h 202"/>
                <a:gd name="T16" fmla="*/ 174 w 263"/>
                <a:gd name="T17" fmla="*/ 1 h 202"/>
                <a:gd name="T18" fmla="*/ 171 w 263"/>
                <a:gd name="T19" fmla="*/ 17 h 202"/>
                <a:gd name="T20" fmla="*/ 87 w 263"/>
                <a:gd name="T21" fmla="*/ 16 h 202"/>
                <a:gd name="T22" fmla="*/ 7 w 263"/>
                <a:gd name="T23" fmla="*/ 25 h 202"/>
                <a:gd name="T24" fmla="*/ 8 w 263"/>
                <a:gd name="T25" fmla="*/ 39 h 202"/>
                <a:gd name="T26" fmla="*/ 17 w 263"/>
                <a:gd name="T27" fmla="*/ 31 h 202"/>
                <a:gd name="T28" fmla="*/ 23 w 263"/>
                <a:gd name="T29" fmla="*/ 34 h 202"/>
                <a:gd name="T30" fmla="*/ 24 w 263"/>
                <a:gd name="T31" fmla="*/ 37 h 202"/>
                <a:gd name="T32" fmla="*/ 45 w 263"/>
                <a:gd name="T33" fmla="*/ 29 h 202"/>
                <a:gd name="T34" fmla="*/ 38 w 263"/>
                <a:gd name="T35" fmla="*/ 33 h 202"/>
                <a:gd name="T36" fmla="*/ 63 w 263"/>
                <a:gd name="T37" fmla="*/ 39 h 202"/>
                <a:gd name="T38" fmla="*/ 67 w 263"/>
                <a:gd name="T39" fmla="*/ 34 h 202"/>
                <a:gd name="T40" fmla="*/ 65 w 263"/>
                <a:gd name="T41" fmla="*/ 41 h 202"/>
                <a:gd name="T42" fmla="*/ 77 w 263"/>
                <a:gd name="T43" fmla="*/ 55 h 202"/>
                <a:gd name="T44" fmla="*/ 93 w 263"/>
                <a:gd name="T45" fmla="*/ 52 h 202"/>
                <a:gd name="T46" fmla="*/ 96 w 263"/>
                <a:gd name="T47" fmla="*/ 49 h 202"/>
                <a:gd name="T48" fmla="*/ 107 w 263"/>
                <a:gd name="T49" fmla="*/ 42 h 202"/>
                <a:gd name="T50" fmla="*/ 123 w 263"/>
                <a:gd name="T51" fmla="*/ 38 h 202"/>
                <a:gd name="T52" fmla="*/ 145 w 263"/>
                <a:gd name="T53" fmla="*/ 56 h 202"/>
                <a:gd name="T54" fmla="*/ 163 w 263"/>
                <a:gd name="T55" fmla="*/ 71 h 202"/>
                <a:gd name="T56" fmla="*/ 165 w 263"/>
                <a:gd name="T57" fmla="*/ 95 h 202"/>
                <a:gd name="T58" fmla="*/ 168 w 263"/>
                <a:gd name="T59" fmla="*/ 113 h 202"/>
                <a:gd name="T60" fmla="*/ 172 w 263"/>
                <a:gd name="T61" fmla="*/ 104 h 202"/>
                <a:gd name="T62" fmla="*/ 174 w 263"/>
                <a:gd name="T63" fmla="*/ 117 h 202"/>
                <a:gd name="T64" fmla="*/ 174 w 263"/>
                <a:gd name="T65" fmla="*/ 123 h 202"/>
                <a:gd name="T66" fmla="*/ 191 w 263"/>
                <a:gd name="T67" fmla="*/ 141 h 202"/>
                <a:gd name="T68" fmla="*/ 195 w 263"/>
                <a:gd name="T69" fmla="*/ 141 h 202"/>
                <a:gd name="T70" fmla="*/ 200 w 263"/>
                <a:gd name="T71" fmla="*/ 154 h 202"/>
                <a:gd name="T72" fmla="*/ 208 w 263"/>
                <a:gd name="T73" fmla="*/ 167 h 202"/>
                <a:gd name="T74" fmla="*/ 229 w 263"/>
                <a:gd name="T75" fmla="*/ 183 h 202"/>
                <a:gd name="T76" fmla="*/ 240 w 263"/>
                <a:gd name="T77" fmla="*/ 190 h 202"/>
                <a:gd name="T78" fmla="*/ 234 w 263"/>
                <a:gd name="T79" fmla="*/ 195 h 202"/>
                <a:gd name="T80" fmla="*/ 249 w 263"/>
                <a:gd name="T81" fmla="*/ 193 h 202"/>
                <a:gd name="T82" fmla="*/ 253 w 263"/>
                <a:gd name="T83" fmla="*/ 198 h 202"/>
                <a:gd name="T84" fmla="*/ 261 w 263"/>
                <a:gd name="T85" fmla="*/ 184 h 202"/>
                <a:gd name="T86" fmla="*/ 252 w 263"/>
                <a:gd name="T87" fmla="*/ 146 h 202"/>
                <a:gd name="T88" fmla="*/ 240 w 263"/>
                <a:gd name="T89" fmla="*/ 142 h 202"/>
                <a:gd name="T90" fmla="*/ 246 w 263"/>
                <a:gd name="T91" fmla="*/ 131 h 202"/>
                <a:gd name="T92" fmla="*/ 254 w 263"/>
                <a:gd name="T93" fmla="*/ 14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3" h="202">
                  <a:moveTo>
                    <a:pt x="260" y="186"/>
                  </a:moveTo>
                  <a:cubicBezTo>
                    <a:pt x="259" y="186"/>
                    <a:pt x="259" y="185"/>
                    <a:pt x="259" y="183"/>
                  </a:cubicBezTo>
                  <a:cubicBezTo>
                    <a:pt x="260" y="181"/>
                    <a:pt x="259" y="182"/>
                    <a:pt x="259" y="180"/>
                  </a:cubicBezTo>
                  <a:cubicBezTo>
                    <a:pt x="258" y="178"/>
                    <a:pt x="257" y="177"/>
                    <a:pt x="259" y="174"/>
                  </a:cubicBezTo>
                  <a:cubicBezTo>
                    <a:pt x="261" y="172"/>
                    <a:pt x="262" y="160"/>
                    <a:pt x="262" y="157"/>
                  </a:cubicBezTo>
                  <a:cubicBezTo>
                    <a:pt x="262" y="154"/>
                    <a:pt x="261" y="153"/>
                    <a:pt x="262" y="146"/>
                  </a:cubicBezTo>
                  <a:cubicBezTo>
                    <a:pt x="263" y="138"/>
                    <a:pt x="259" y="124"/>
                    <a:pt x="252" y="119"/>
                  </a:cubicBezTo>
                  <a:cubicBezTo>
                    <a:pt x="246" y="113"/>
                    <a:pt x="245" y="100"/>
                    <a:pt x="234" y="88"/>
                  </a:cubicBezTo>
                  <a:cubicBezTo>
                    <a:pt x="234" y="88"/>
                    <a:pt x="233" y="82"/>
                    <a:pt x="232" y="83"/>
                  </a:cubicBezTo>
                  <a:cubicBezTo>
                    <a:pt x="231" y="83"/>
                    <a:pt x="231" y="84"/>
                    <a:pt x="230" y="83"/>
                  </a:cubicBezTo>
                  <a:cubicBezTo>
                    <a:pt x="230" y="81"/>
                    <a:pt x="229" y="81"/>
                    <a:pt x="228" y="79"/>
                  </a:cubicBezTo>
                  <a:cubicBezTo>
                    <a:pt x="227" y="76"/>
                    <a:pt x="223" y="69"/>
                    <a:pt x="223" y="68"/>
                  </a:cubicBezTo>
                  <a:cubicBezTo>
                    <a:pt x="224" y="67"/>
                    <a:pt x="224" y="69"/>
                    <a:pt x="225" y="70"/>
                  </a:cubicBezTo>
                  <a:cubicBezTo>
                    <a:pt x="226" y="71"/>
                    <a:pt x="226" y="72"/>
                    <a:pt x="227" y="72"/>
                  </a:cubicBezTo>
                  <a:cubicBezTo>
                    <a:pt x="228" y="72"/>
                    <a:pt x="228" y="71"/>
                    <a:pt x="229" y="71"/>
                  </a:cubicBezTo>
                  <a:cubicBezTo>
                    <a:pt x="229" y="72"/>
                    <a:pt x="231" y="74"/>
                    <a:pt x="232" y="76"/>
                  </a:cubicBezTo>
                  <a:cubicBezTo>
                    <a:pt x="232" y="78"/>
                    <a:pt x="233" y="80"/>
                    <a:pt x="233" y="79"/>
                  </a:cubicBezTo>
                  <a:cubicBezTo>
                    <a:pt x="234" y="77"/>
                    <a:pt x="234" y="76"/>
                    <a:pt x="231" y="71"/>
                  </a:cubicBezTo>
                  <a:cubicBezTo>
                    <a:pt x="227" y="65"/>
                    <a:pt x="226" y="65"/>
                    <a:pt x="225" y="64"/>
                  </a:cubicBezTo>
                  <a:cubicBezTo>
                    <a:pt x="223" y="63"/>
                    <a:pt x="206" y="39"/>
                    <a:pt x="205" y="35"/>
                  </a:cubicBezTo>
                  <a:cubicBezTo>
                    <a:pt x="205" y="35"/>
                    <a:pt x="198" y="20"/>
                    <a:pt x="197" y="17"/>
                  </a:cubicBezTo>
                  <a:cubicBezTo>
                    <a:pt x="195" y="14"/>
                    <a:pt x="196" y="12"/>
                    <a:pt x="194" y="9"/>
                  </a:cubicBezTo>
                  <a:cubicBezTo>
                    <a:pt x="192" y="7"/>
                    <a:pt x="192" y="8"/>
                    <a:pt x="192" y="5"/>
                  </a:cubicBezTo>
                  <a:cubicBezTo>
                    <a:pt x="193" y="2"/>
                    <a:pt x="193" y="2"/>
                    <a:pt x="191" y="1"/>
                  </a:cubicBezTo>
                  <a:cubicBezTo>
                    <a:pt x="191" y="0"/>
                    <a:pt x="191" y="0"/>
                    <a:pt x="191" y="0"/>
                  </a:cubicBezTo>
                  <a:cubicBezTo>
                    <a:pt x="191" y="1"/>
                    <a:pt x="191" y="1"/>
                    <a:pt x="191" y="1"/>
                  </a:cubicBezTo>
                  <a:cubicBezTo>
                    <a:pt x="189" y="4"/>
                    <a:pt x="176" y="0"/>
                    <a:pt x="174" y="1"/>
                  </a:cubicBezTo>
                  <a:cubicBezTo>
                    <a:pt x="172" y="2"/>
                    <a:pt x="173" y="4"/>
                    <a:pt x="175" y="6"/>
                  </a:cubicBezTo>
                  <a:cubicBezTo>
                    <a:pt x="176" y="8"/>
                    <a:pt x="175" y="12"/>
                    <a:pt x="175" y="15"/>
                  </a:cubicBezTo>
                  <a:cubicBezTo>
                    <a:pt x="175" y="18"/>
                    <a:pt x="173" y="17"/>
                    <a:pt x="171" y="17"/>
                  </a:cubicBezTo>
                  <a:cubicBezTo>
                    <a:pt x="168" y="17"/>
                    <a:pt x="169" y="14"/>
                    <a:pt x="169" y="12"/>
                  </a:cubicBezTo>
                  <a:cubicBezTo>
                    <a:pt x="168" y="10"/>
                    <a:pt x="167" y="10"/>
                    <a:pt x="167" y="10"/>
                  </a:cubicBezTo>
                  <a:cubicBezTo>
                    <a:pt x="167" y="10"/>
                    <a:pt x="88" y="16"/>
                    <a:pt x="87" y="16"/>
                  </a:cubicBezTo>
                  <a:cubicBezTo>
                    <a:pt x="86" y="16"/>
                    <a:pt x="80" y="6"/>
                    <a:pt x="80" y="6"/>
                  </a:cubicBezTo>
                  <a:cubicBezTo>
                    <a:pt x="80" y="6"/>
                    <a:pt x="3" y="16"/>
                    <a:pt x="2" y="18"/>
                  </a:cubicBezTo>
                  <a:cubicBezTo>
                    <a:pt x="0" y="20"/>
                    <a:pt x="5" y="23"/>
                    <a:pt x="7" y="25"/>
                  </a:cubicBezTo>
                  <a:cubicBezTo>
                    <a:pt x="9" y="27"/>
                    <a:pt x="8" y="28"/>
                    <a:pt x="8" y="29"/>
                  </a:cubicBezTo>
                  <a:cubicBezTo>
                    <a:pt x="7" y="31"/>
                    <a:pt x="10" y="33"/>
                    <a:pt x="10" y="35"/>
                  </a:cubicBezTo>
                  <a:cubicBezTo>
                    <a:pt x="10" y="36"/>
                    <a:pt x="9" y="38"/>
                    <a:pt x="8" y="39"/>
                  </a:cubicBezTo>
                  <a:cubicBezTo>
                    <a:pt x="9" y="40"/>
                    <a:pt x="10" y="41"/>
                    <a:pt x="11" y="40"/>
                  </a:cubicBezTo>
                  <a:cubicBezTo>
                    <a:pt x="13" y="38"/>
                    <a:pt x="14" y="38"/>
                    <a:pt x="15" y="36"/>
                  </a:cubicBezTo>
                  <a:cubicBezTo>
                    <a:pt x="17" y="34"/>
                    <a:pt x="15" y="32"/>
                    <a:pt x="17" y="31"/>
                  </a:cubicBezTo>
                  <a:cubicBezTo>
                    <a:pt x="18" y="31"/>
                    <a:pt x="19" y="33"/>
                    <a:pt x="20" y="32"/>
                  </a:cubicBezTo>
                  <a:cubicBezTo>
                    <a:pt x="21" y="32"/>
                    <a:pt x="20" y="29"/>
                    <a:pt x="22" y="31"/>
                  </a:cubicBezTo>
                  <a:cubicBezTo>
                    <a:pt x="24" y="32"/>
                    <a:pt x="26" y="34"/>
                    <a:pt x="23" y="34"/>
                  </a:cubicBezTo>
                  <a:cubicBezTo>
                    <a:pt x="21" y="35"/>
                    <a:pt x="21" y="35"/>
                    <a:pt x="20" y="36"/>
                  </a:cubicBezTo>
                  <a:cubicBezTo>
                    <a:pt x="18" y="37"/>
                    <a:pt x="14" y="38"/>
                    <a:pt x="16" y="39"/>
                  </a:cubicBezTo>
                  <a:cubicBezTo>
                    <a:pt x="19" y="39"/>
                    <a:pt x="20" y="38"/>
                    <a:pt x="24" y="37"/>
                  </a:cubicBezTo>
                  <a:cubicBezTo>
                    <a:pt x="28" y="36"/>
                    <a:pt x="34" y="35"/>
                    <a:pt x="36" y="33"/>
                  </a:cubicBezTo>
                  <a:cubicBezTo>
                    <a:pt x="37" y="31"/>
                    <a:pt x="36" y="30"/>
                    <a:pt x="39" y="30"/>
                  </a:cubicBezTo>
                  <a:cubicBezTo>
                    <a:pt x="42" y="30"/>
                    <a:pt x="43" y="29"/>
                    <a:pt x="45" y="29"/>
                  </a:cubicBezTo>
                  <a:cubicBezTo>
                    <a:pt x="48" y="30"/>
                    <a:pt x="49" y="31"/>
                    <a:pt x="47" y="31"/>
                  </a:cubicBezTo>
                  <a:cubicBezTo>
                    <a:pt x="44" y="31"/>
                    <a:pt x="43" y="31"/>
                    <a:pt x="42" y="32"/>
                  </a:cubicBezTo>
                  <a:cubicBezTo>
                    <a:pt x="40" y="33"/>
                    <a:pt x="36" y="32"/>
                    <a:pt x="38" y="33"/>
                  </a:cubicBezTo>
                  <a:cubicBezTo>
                    <a:pt x="39" y="34"/>
                    <a:pt x="40" y="34"/>
                    <a:pt x="43" y="34"/>
                  </a:cubicBezTo>
                  <a:cubicBezTo>
                    <a:pt x="46" y="34"/>
                    <a:pt x="61" y="38"/>
                    <a:pt x="62" y="40"/>
                  </a:cubicBezTo>
                  <a:cubicBezTo>
                    <a:pt x="64" y="42"/>
                    <a:pt x="64" y="41"/>
                    <a:pt x="63" y="39"/>
                  </a:cubicBezTo>
                  <a:cubicBezTo>
                    <a:pt x="62" y="37"/>
                    <a:pt x="59" y="37"/>
                    <a:pt x="60" y="35"/>
                  </a:cubicBezTo>
                  <a:cubicBezTo>
                    <a:pt x="62" y="33"/>
                    <a:pt x="62" y="34"/>
                    <a:pt x="63" y="34"/>
                  </a:cubicBezTo>
                  <a:cubicBezTo>
                    <a:pt x="65" y="35"/>
                    <a:pt x="67" y="32"/>
                    <a:pt x="67" y="34"/>
                  </a:cubicBezTo>
                  <a:cubicBezTo>
                    <a:pt x="67" y="35"/>
                    <a:pt x="64" y="35"/>
                    <a:pt x="64" y="37"/>
                  </a:cubicBezTo>
                  <a:cubicBezTo>
                    <a:pt x="65" y="38"/>
                    <a:pt x="65" y="38"/>
                    <a:pt x="66" y="39"/>
                  </a:cubicBezTo>
                  <a:cubicBezTo>
                    <a:pt x="66" y="40"/>
                    <a:pt x="64" y="41"/>
                    <a:pt x="65" y="41"/>
                  </a:cubicBezTo>
                  <a:cubicBezTo>
                    <a:pt x="66" y="42"/>
                    <a:pt x="75" y="47"/>
                    <a:pt x="75" y="49"/>
                  </a:cubicBezTo>
                  <a:cubicBezTo>
                    <a:pt x="75" y="51"/>
                    <a:pt x="73" y="50"/>
                    <a:pt x="74" y="51"/>
                  </a:cubicBezTo>
                  <a:cubicBezTo>
                    <a:pt x="75" y="53"/>
                    <a:pt x="76" y="54"/>
                    <a:pt x="77" y="55"/>
                  </a:cubicBezTo>
                  <a:cubicBezTo>
                    <a:pt x="78" y="55"/>
                    <a:pt x="81" y="54"/>
                    <a:pt x="86" y="53"/>
                  </a:cubicBezTo>
                  <a:cubicBezTo>
                    <a:pt x="90" y="52"/>
                    <a:pt x="94" y="49"/>
                    <a:pt x="95" y="49"/>
                  </a:cubicBezTo>
                  <a:cubicBezTo>
                    <a:pt x="96" y="50"/>
                    <a:pt x="95" y="51"/>
                    <a:pt x="93" y="52"/>
                  </a:cubicBezTo>
                  <a:cubicBezTo>
                    <a:pt x="90" y="53"/>
                    <a:pt x="89" y="54"/>
                    <a:pt x="87" y="55"/>
                  </a:cubicBezTo>
                  <a:cubicBezTo>
                    <a:pt x="86" y="56"/>
                    <a:pt x="88" y="57"/>
                    <a:pt x="90" y="56"/>
                  </a:cubicBezTo>
                  <a:cubicBezTo>
                    <a:pt x="91" y="55"/>
                    <a:pt x="96" y="52"/>
                    <a:pt x="96" y="49"/>
                  </a:cubicBezTo>
                  <a:cubicBezTo>
                    <a:pt x="97" y="46"/>
                    <a:pt x="97" y="46"/>
                    <a:pt x="99" y="46"/>
                  </a:cubicBezTo>
                  <a:cubicBezTo>
                    <a:pt x="100" y="45"/>
                    <a:pt x="101" y="43"/>
                    <a:pt x="104" y="43"/>
                  </a:cubicBezTo>
                  <a:cubicBezTo>
                    <a:pt x="106" y="43"/>
                    <a:pt x="108" y="43"/>
                    <a:pt x="107" y="42"/>
                  </a:cubicBezTo>
                  <a:cubicBezTo>
                    <a:pt x="107" y="40"/>
                    <a:pt x="104" y="40"/>
                    <a:pt x="107" y="38"/>
                  </a:cubicBezTo>
                  <a:cubicBezTo>
                    <a:pt x="109" y="36"/>
                    <a:pt x="107" y="35"/>
                    <a:pt x="113" y="35"/>
                  </a:cubicBezTo>
                  <a:cubicBezTo>
                    <a:pt x="118" y="36"/>
                    <a:pt x="120" y="37"/>
                    <a:pt x="123" y="38"/>
                  </a:cubicBezTo>
                  <a:cubicBezTo>
                    <a:pt x="127" y="40"/>
                    <a:pt x="133" y="47"/>
                    <a:pt x="135" y="47"/>
                  </a:cubicBezTo>
                  <a:cubicBezTo>
                    <a:pt x="137" y="48"/>
                    <a:pt x="137" y="48"/>
                    <a:pt x="138" y="50"/>
                  </a:cubicBezTo>
                  <a:cubicBezTo>
                    <a:pt x="140" y="53"/>
                    <a:pt x="141" y="54"/>
                    <a:pt x="145" y="56"/>
                  </a:cubicBezTo>
                  <a:cubicBezTo>
                    <a:pt x="148" y="58"/>
                    <a:pt x="148" y="62"/>
                    <a:pt x="153" y="63"/>
                  </a:cubicBezTo>
                  <a:cubicBezTo>
                    <a:pt x="158" y="63"/>
                    <a:pt x="159" y="63"/>
                    <a:pt x="160" y="65"/>
                  </a:cubicBezTo>
                  <a:cubicBezTo>
                    <a:pt x="161" y="68"/>
                    <a:pt x="161" y="70"/>
                    <a:pt x="163" y="71"/>
                  </a:cubicBezTo>
                  <a:cubicBezTo>
                    <a:pt x="165" y="72"/>
                    <a:pt x="165" y="72"/>
                    <a:pt x="166" y="75"/>
                  </a:cubicBezTo>
                  <a:cubicBezTo>
                    <a:pt x="167" y="78"/>
                    <a:pt x="167" y="81"/>
                    <a:pt x="167" y="84"/>
                  </a:cubicBezTo>
                  <a:cubicBezTo>
                    <a:pt x="166" y="88"/>
                    <a:pt x="166" y="92"/>
                    <a:pt x="165" y="95"/>
                  </a:cubicBezTo>
                  <a:cubicBezTo>
                    <a:pt x="165" y="98"/>
                    <a:pt x="163" y="99"/>
                    <a:pt x="164" y="102"/>
                  </a:cubicBezTo>
                  <a:cubicBezTo>
                    <a:pt x="164" y="105"/>
                    <a:pt x="165" y="105"/>
                    <a:pt x="165" y="108"/>
                  </a:cubicBezTo>
                  <a:cubicBezTo>
                    <a:pt x="165" y="111"/>
                    <a:pt x="166" y="114"/>
                    <a:pt x="168" y="113"/>
                  </a:cubicBezTo>
                  <a:cubicBezTo>
                    <a:pt x="170" y="113"/>
                    <a:pt x="172" y="113"/>
                    <a:pt x="172" y="111"/>
                  </a:cubicBezTo>
                  <a:cubicBezTo>
                    <a:pt x="171" y="109"/>
                    <a:pt x="169" y="107"/>
                    <a:pt x="169" y="104"/>
                  </a:cubicBezTo>
                  <a:cubicBezTo>
                    <a:pt x="169" y="102"/>
                    <a:pt x="171" y="102"/>
                    <a:pt x="172" y="104"/>
                  </a:cubicBezTo>
                  <a:cubicBezTo>
                    <a:pt x="173" y="106"/>
                    <a:pt x="173" y="106"/>
                    <a:pt x="175" y="106"/>
                  </a:cubicBezTo>
                  <a:cubicBezTo>
                    <a:pt x="177" y="106"/>
                    <a:pt x="178" y="106"/>
                    <a:pt x="177" y="108"/>
                  </a:cubicBezTo>
                  <a:cubicBezTo>
                    <a:pt x="177" y="111"/>
                    <a:pt x="174" y="115"/>
                    <a:pt x="174" y="117"/>
                  </a:cubicBezTo>
                  <a:cubicBezTo>
                    <a:pt x="174" y="118"/>
                    <a:pt x="173" y="119"/>
                    <a:pt x="172" y="120"/>
                  </a:cubicBezTo>
                  <a:cubicBezTo>
                    <a:pt x="171" y="120"/>
                    <a:pt x="168" y="120"/>
                    <a:pt x="170" y="121"/>
                  </a:cubicBezTo>
                  <a:cubicBezTo>
                    <a:pt x="172" y="123"/>
                    <a:pt x="172" y="119"/>
                    <a:pt x="174" y="123"/>
                  </a:cubicBezTo>
                  <a:cubicBezTo>
                    <a:pt x="176" y="127"/>
                    <a:pt x="176" y="129"/>
                    <a:pt x="178" y="133"/>
                  </a:cubicBezTo>
                  <a:cubicBezTo>
                    <a:pt x="181" y="137"/>
                    <a:pt x="185" y="142"/>
                    <a:pt x="187" y="143"/>
                  </a:cubicBezTo>
                  <a:cubicBezTo>
                    <a:pt x="189" y="143"/>
                    <a:pt x="192" y="144"/>
                    <a:pt x="191" y="141"/>
                  </a:cubicBezTo>
                  <a:cubicBezTo>
                    <a:pt x="190" y="139"/>
                    <a:pt x="188" y="137"/>
                    <a:pt x="190" y="138"/>
                  </a:cubicBezTo>
                  <a:cubicBezTo>
                    <a:pt x="192" y="138"/>
                    <a:pt x="192" y="140"/>
                    <a:pt x="194" y="139"/>
                  </a:cubicBezTo>
                  <a:cubicBezTo>
                    <a:pt x="195" y="138"/>
                    <a:pt x="196" y="139"/>
                    <a:pt x="195" y="141"/>
                  </a:cubicBezTo>
                  <a:cubicBezTo>
                    <a:pt x="194" y="143"/>
                    <a:pt x="194" y="146"/>
                    <a:pt x="195" y="148"/>
                  </a:cubicBezTo>
                  <a:cubicBezTo>
                    <a:pt x="196" y="150"/>
                    <a:pt x="199" y="153"/>
                    <a:pt x="199" y="152"/>
                  </a:cubicBezTo>
                  <a:cubicBezTo>
                    <a:pt x="200" y="152"/>
                    <a:pt x="200" y="152"/>
                    <a:pt x="200" y="154"/>
                  </a:cubicBezTo>
                  <a:cubicBezTo>
                    <a:pt x="200" y="155"/>
                    <a:pt x="201" y="155"/>
                    <a:pt x="202" y="155"/>
                  </a:cubicBezTo>
                  <a:cubicBezTo>
                    <a:pt x="204" y="156"/>
                    <a:pt x="204" y="156"/>
                    <a:pt x="204" y="158"/>
                  </a:cubicBezTo>
                  <a:cubicBezTo>
                    <a:pt x="205" y="160"/>
                    <a:pt x="206" y="164"/>
                    <a:pt x="208" y="167"/>
                  </a:cubicBezTo>
                  <a:cubicBezTo>
                    <a:pt x="211" y="170"/>
                    <a:pt x="210" y="174"/>
                    <a:pt x="213" y="174"/>
                  </a:cubicBezTo>
                  <a:cubicBezTo>
                    <a:pt x="215" y="173"/>
                    <a:pt x="219" y="171"/>
                    <a:pt x="222" y="174"/>
                  </a:cubicBezTo>
                  <a:cubicBezTo>
                    <a:pt x="225" y="177"/>
                    <a:pt x="228" y="180"/>
                    <a:pt x="229" y="183"/>
                  </a:cubicBezTo>
                  <a:cubicBezTo>
                    <a:pt x="230" y="185"/>
                    <a:pt x="232" y="186"/>
                    <a:pt x="234" y="187"/>
                  </a:cubicBezTo>
                  <a:cubicBezTo>
                    <a:pt x="235" y="188"/>
                    <a:pt x="238" y="190"/>
                    <a:pt x="239" y="189"/>
                  </a:cubicBezTo>
                  <a:cubicBezTo>
                    <a:pt x="240" y="188"/>
                    <a:pt x="241" y="189"/>
                    <a:pt x="240" y="190"/>
                  </a:cubicBezTo>
                  <a:cubicBezTo>
                    <a:pt x="239" y="192"/>
                    <a:pt x="239" y="193"/>
                    <a:pt x="237" y="191"/>
                  </a:cubicBezTo>
                  <a:cubicBezTo>
                    <a:pt x="235" y="190"/>
                    <a:pt x="234" y="189"/>
                    <a:pt x="233" y="190"/>
                  </a:cubicBezTo>
                  <a:cubicBezTo>
                    <a:pt x="232" y="192"/>
                    <a:pt x="229" y="194"/>
                    <a:pt x="234" y="195"/>
                  </a:cubicBezTo>
                  <a:cubicBezTo>
                    <a:pt x="239" y="197"/>
                    <a:pt x="237" y="196"/>
                    <a:pt x="239" y="195"/>
                  </a:cubicBezTo>
                  <a:cubicBezTo>
                    <a:pt x="242" y="194"/>
                    <a:pt x="241" y="193"/>
                    <a:pt x="244" y="194"/>
                  </a:cubicBezTo>
                  <a:cubicBezTo>
                    <a:pt x="248" y="195"/>
                    <a:pt x="248" y="195"/>
                    <a:pt x="249" y="193"/>
                  </a:cubicBezTo>
                  <a:cubicBezTo>
                    <a:pt x="250" y="191"/>
                    <a:pt x="251" y="189"/>
                    <a:pt x="253" y="189"/>
                  </a:cubicBezTo>
                  <a:cubicBezTo>
                    <a:pt x="256" y="190"/>
                    <a:pt x="257" y="190"/>
                    <a:pt x="257" y="192"/>
                  </a:cubicBezTo>
                  <a:cubicBezTo>
                    <a:pt x="256" y="193"/>
                    <a:pt x="255" y="196"/>
                    <a:pt x="253" y="198"/>
                  </a:cubicBezTo>
                  <a:cubicBezTo>
                    <a:pt x="252" y="200"/>
                    <a:pt x="251" y="202"/>
                    <a:pt x="252" y="202"/>
                  </a:cubicBezTo>
                  <a:cubicBezTo>
                    <a:pt x="254" y="201"/>
                    <a:pt x="255" y="200"/>
                    <a:pt x="256" y="198"/>
                  </a:cubicBezTo>
                  <a:cubicBezTo>
                    <a:pt x="258" y="196"/>
                    <a:pt x="262" y="184"/>
                    <a:pt x="261" y="184"/>
                  </a:cubicBezTo>
                  <a:cubicBezTo>
                    <a:pt x="261" y="185"/>
                    <a:pt x="260" y="185"/>
                    <a:pt x="260" y="186"/>
                  </a:cubicBezTo>
                  <a:close/>
                  <a:moveTo>
                    <a:pt x="254" y="142"/>
                  </a:moveTo>
                  <a:cubicBezTo>
                    <a:pt x="252" y="142"/>
                    <a:pt x="252" y="143"/>
                    <a:pt x="252" y="146"/>
                  </a:cubicBezTo>
                  <a:cubicBezTo>
                    <a:pt x="252" y="149"/>
                    <a:pt x="251" y="148"/>
                    <a:pt x="248" y="147"/>
                  </a:cubicBezTo>
                  <a:cubicBezTo>
                    <a:pt x="245" y="147"/>
                    <a:pt x="246" y="146"/>
                    <a:pt x="244" y="144"/>
                  </a:cubicBezTo>
                  <a:cubicBezTo>
                    <a:pt x="243" y="142"/>
                    <a:pt x="242" y="142"/>
                    <a:pt x="240" y="142"/>
                  </a:cubicBezTo>
                  <a:cubicBezTo>
                    <a:pt x="238" y="141"/>
                    <a:pt x="239" y="139"/>
                    <a:pt x="240" y="138"/>
                  </a:cubicBezTo>
                  <a:cubicBezTo>
                    <a:pt x="240" y="137"/>
                    <a:pt x="243" y="134"/>
                    <a:pt x="244" y="133"/>
                  </a:cubicBezTo>
                  <a:cubicBezTo>
                    <a:pt x="245" y="133"/>
                    <a:pt x="246" y="131"/>
                    <a:pt x="246" y="131"/>
                  </a:cubicBezTo>
                  <a:cubicBezTo>
                    <a:pt x="246" y="130"/>
                    <a:pt x="247" y="129"/>
                    <a:pt x="247" y="129"/>
                  </a:cubicBezTo>
                  <a:cubicBezTo>
                    <a:pt x="249" y="128"/>
                    <a:pt x="252" y="134"/>
                    <a:pt x="253" y="136"/>
                  </a:cubicBezTo>
                  <a:cubicBezTo>
                    <a:pt x="254" y="137"/>
                    <a:pt x="255" y="141"/>
                    <a:pt x="254" y="142"/>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2" name="Freeform 395">
              <a:extLst>
                <a:ext uri="{FF2B5EF4-FFF2-40B4-BE49-F238E27FC236}">
                  <a16:creationId xmlns:a16="http://schemas.microsoft.com/office/drawing/2014/main" xmlns="" id="{7E658717-43A6-4FF4-9E19-CA580B3477DC}"/>
                </a:ext>
              </a:extLst>
            </p:cNvPr>
            <p:cNvSpPr>
              <a:spLocks/>
            </p:cNvSpPr>
            <p:nvPr/>
          </p:nvSpPr>
          <p:spPr bwMode="auto">
            <a:xfrm>
              <a:off x="6672263" y="3870326"/>
              <a:ext cx="387350" cy="673100"/>
            </a:xfrm>
            <a:custGeom>
              <a:avLst/>
              <a:gdLst>
                <a:gd name="T0" fmla="*/ 98 w 103"/>
                <a:gd name="T1" fmla="*/ 6 h 179"/>
                <a:gd name="T2" fmla="*/ 96 w 103"/>
                <a:gd name="T3" fmla="*/ 3 h 179"/>
                <a:gd name="T4" fmla="*/ 94 w 103"/>
                <a:gd name="T5" fmla="*/ 0 h 179"/>
                <a:gd name="T6" fmla="*/ 35 w 103"/>
                <a:gd name="T7" fmla="*/ 5 h 179"/>
                <a:gd name="T8" fmla="*/ 33 w 103"/>
                <a:gd name="T9" fmla="*/ 8 h 179"/>
                <a:gd name="T10" fmla="*/ 32 w 103"/>
                <a:gd name="T11" fmla="*/ 10 h 179"/>
                <a:gd name="T12" fmla="*/ 28 w 103"/>
                <a:gd name="T13" fmla="*/ 13 h 179"/>
                <a:gd name="T14" fmla="*/ 26 w 103"/>
                <a:gd name="T15" fmla="*/ 21 h 179"/>
                <a:gd name="T16" fmla="*/ 25 w 103"/>
                <a:gd name="T17" fmla="*/ 26 h 179"/>
                <a:gd name="T18" fmla="*/ 22 w 103"/>
                <a:gd name="T19" fmla="*/ 30 h 179"/>
                <a:gd name="T20" fmla="*/ 17 w 103"/>
                <a:gd name="T21" fmla="*/ 35 h 179"/>
                <a:gd name="T22" fmla="*/ 17 w 103"/>
                <a:gd name="T23" fmla="*/ 38 h 179"/>
                <a:gd name="T24" fmla="*/ 17 w 103"/>
                <a:gd name="T25" fmla="*/ 41 h 179"/>
                <a:gd name="T26" fmla="*/ 15 w 103"/>
                <a:gd name="T27" fmla="*/ 43 h 179"/>
                <a:gd name="T28" fmla="*/ 12 w 103"/>
                <a:gd name="T29" fmla="*/ 45 h 179"/>
                <a:gd name="T30" fmla="*/ 12 w 103"/>
                <a:gd name="T31" fmla="*/ 51 h 179"/>
                <a:gd name="T32" fmla="*/ 10 w 103"/>
                <a:gd name="T33" fmla="*/ 56 h 179"/>
                <a:gd name="T34" fmla="*/ 10 w 103"/>
                <a:gd name="T35" fmla="*/ 61 h 179"/>
                <a:gd name="T36" fmla="*/ 11 w 103"/>
                <a:gd name="T37" fmla="*/ 66 h 179"/>
                <a:gd name="T38" fmla="*/ 13 w 103"/>
                <a:gd name="T39" fmla="*/ 71 h 179"/>
                <a:gd name="T40" fmla="*/ 12 w 103"/>
                <a:gd name="T41" fmla="*/ 75 h 179"/>
                <a:gd name="T42" fmla="*/ 12 w 103"/>
                <a:gd name="T43" fmla="*/ 80 h 179"/>
                <a:gd name="T44" fmla="*/ 14 w 103"/>
                <a:gd name="T45" fmla="*/ 85 h 179"/>
                <a:gd name="T46" fmla="*/ 13 w 103"/>
                <a:gd name="T47" fmla="*/ 90 h 179"/>
                <a:gd name="T48" fmla="*/ 16 w 103"/>
                <a:gd name="T49" fmla="*/ 96 h 179"/>
                <a:gd name="T50" fmla="*/ 17 w 103"/>
                <a:gd name="T51" fmla="*/ 99 h 179"/>
                <a:gd name="T52" fmla="*/ 17 w 103"/>
                <a:gd name="T53" fmla="*/ 102 h 179"/>
                <a:gd name="T54" fmla="*/ 20 w 103"/>
                <a:gd name="T55" fmla="*/ 105 h 179"/>
                <a:gd name="T56" fmla="*/ 13 w 103"/>
                <a:gd name="T57" fmla="*/ 109 h 179"/>
                <a:gd name="T58" fmla="*/ 17 w 103"/>
                <a:gd name="T59" fmla="*/ 112 h 179"/>
                <a:gd name="T60" fmla="*/ 13 w 103"/>
                <a:gd name="T61" fmla="*/ 119 h 179"/>
                <a:gd name="T62" fmla="*/ 11 w 103"/>
                <a:gd name="T63" fmla="*/ 122 h 179"/>
                <a:gd name="T64" fmla="*/ 10 w 103"/>
                <a:gd name="T65" fmla="*/ 125 h 179"/>
                <a:gd name="T66" fmla="*/ 8 w 103"/>
                <a:gd name="T67" fmla="*/ 127 h 179"/>
                <a:gd name="T68" fmla="*/ 8 w 103"/>
                <a:gd name="T69" fmla="*/ 130 h 179"/>
                <a:gd name="T70" fmla="*/ 5 w 103"/>
                <a:gd name="T71" fmla="*/ 132 h 179"/>
                <a:gd name="T72" fmla="*/ 5 w 103"/>
                <a:gd name="T73" fmla="*/ 136 h 179"/>
                <a:gd name="T74" fmla="*/ 3 w 103"/>
                <a:gd name="T75" fmla="*/ 139 h 179"/>
                <a:gd name="T76" fmla="*/ 3 w 103"/>
                <a:gd name="T77" fmla="*/ 144 h 179"/>
                <a:gd name="T78" fmla="*/ 1 w 103"/>
                <a:gd name="T79" fmla="*/ 147 h 179"/>
                <a:gd name="T80" fmla="*/ 3 w 103"/>
                <a:gd name="T81" fmla="*/ 151 h 179"/>
                <a:gd name="T82" fmla="*/ 3 w 103"/>
                <a:gd name="T83" fmla="*/ 153 h 179"/>
                <a:gd name="T84" fmla="*/ 59 w 103"/>
                <a:gd name="T85" fmla="*/ 150 h 179"/>
                <a:gd name="T86" fmla="*/ 61 w 103"/>
                <a:gd name="T87" fmla="*/ 152 h 179"/>
                <a:gd name="T88" fmla="*/ 58 w 103"/>
                <a:gd name="T89" fmla="*/ 162 h 179"/>
                <a:gd name="T90" fmla="*/ 64 w 103"/>
                <a:gd name="T91" fmla="*/ 169 h 179"/>
                <a:gd name="T92" fmla="*/ 70 w 103"/>
                <a:gd name="T93" fmla="*/ 179 h 179"/>
                <a:gd name="T94" fmla="*/ 72 w 103"/>
                <a:gd name="T95" fmla="*/ 177 h 179"/>
                <a:gd name="T96" fmla="*/ 76 w 103"/>
                <a:gd name="T97" fmla="*/ 173 h 179"/>
                <a:gd name="T98" fmla="*/ 81 w 103"/>
                <a:gd name="T99" fmla="*/ 171 h 179"/>
                <a:gd name="T100" fmla="*/ 89 w 103"/>
                <a:gd name="T101" fmla="*/ 168 h 179"/>
                <a:gd name="T102" fmla="*/ 97 w 103"/>
                <a:gd name="T103" fmla="*/ 169 h 179"/>
                <a:gd name="T104" fmla="*/ 102 w 103"/>
                <a:gd name="T105" fmla="*/ 169 h 179"/>
                <a:gd name="T106" fmla="*/ 103 w 103"/>
                <a:gd name="T107" fmla="*/ 169 h 179"/>
                <a:gd name="T108" fmla="*/ 96 w 103"/>
                <a:gd name="T109" fmla="*/ 117 h 179"/>
                <a:gd name="T110" fmla="*/ 98 w 103"/>
                <a:gd name="T11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79">
                  <a:moveTo>
                    <a:pt x="98" y="6"/>
                  </a:moveTo>
                  <a:cubicBezTo>
                    <a:pt x="98" y="5"/>
                    <a:pt x="99" y="4"/>
                    <a:pt x="96" y="3"/>
                  </a:cubicBezTo>
                  <a:cubicBezTo>
                    <a:pt x="96" y="2"/>
                    <a:pt x="95" y="1"/>
                    <a:pt x="94" y="0"/>
                  </a:cubicBezTo>
                  <a:cubicBezTo>
                    <a:pt x="72" y="2"/>
                    <a:pt x="51" y="4"/>
                    <a:pt x="35" y="5"/>
                  </a:cubicBezTo>
                  <a:cubicBezTo>
                    <a:pt x="35" y="5"/>
                    <a:pt x="33" y="5"/>
                    <a:pt x="33" y="8"/>
                  </a:cubicBezTo>
                  <a:cubicBezTo>
                    <a:pt x="33" y="11"/>
                    <a:pt x="33" y="10"/>
                    <a:pt x="32" y="10"/>
                  </a:cubicBezTo>
                  <a:cubicBezTo>
                    <a:pt x="30" y="11"/>
                    <a:pt x="29" y="10"/>
                    <a:pt x="28" y="13"/>
                  </a:cubicBezTo>
                  <a:cubicBezTo>
                    <a:pt x="28" y="16"/>
                    <a:pt x="28" y="20"/>
                    <a:pt x="26" y="21"/>
                  </a:cubicBezTo>
                  <a:cubicBezTo>
                    <a:pt x="25" y="22"/>
                    <a:pt x="25" y="24"/>
                    <a:pt x="25" y="26"/>
                  </a:cubicBezTo>
                  <a:cubicBezTo>
                    <a:pt x="25" y="28"/>
                    <a:pt x="24" y="29"/>
                    <a:pt x="22" y="30"/>
                  </a:cubicBezTo>
                  <a:cubicBezTo>
                    <a:pt x="20" y="31"/>
                    <a:pt x="16" y="32"/>
                    <a:pt x="17" y="35"/>
                  </a:cubicBezTo>
                  <a:cubicBezTo>
                    <a:pt x="17" y="37"/>
                    <a:pt x="18" y="37"/>
                    <a:pt x="17" y="38"/>
                  </a:cubicBezTo>
                  <a:cubicBezTo>
                    <a:pt x="16" y="39"/>
                    <a:pt x="16" y="40"/>
                    <a:pt x="17" y="41"/>
                  </a:cubicBezTo>
                  <a:cubicBezTo>
                    <a:pt x="17" y="41"/>
                    <a:pt x="17" y="43"/>
                    <a:pt x="15" y="43"/>
                  </a:cubicBezTo>
                  <a:cubicBezTo>
                    <a:pt x="13" y="43"/>
                    <a:pt x="11" y="43"/>
                    <a:pt x="12" y="45"/>
                  </a:cubicBezTo>
                  <a:cubicBezTo>
                    <a:pt x="12" y="47"/>
                    <a:pt x="14" y="50"/>
                    <a:pt x="12" y="51"/>
                  </a:cubicBezTo>
                  <a:cubicBezTo>
                    <a:pt x="10" y="52"/>
                    <a:pt x="10" y="55"/>
                    <a:pt x="10" y="56"/>
                  </a:cubicBezTo>
                  <a:cubicBezTo>
                    <a:pt x="10" y="58"/>
                    <a:pt x="11" y="60"/>
                    <a:pt x="10" y="61"/>
                  </a:cubicBezTo>
                  <a:cubicBezTo>
                    <a:pt x="9" y="62"/>
                    <a:pt x="9" y="64"/>
                    <a:pt x="11" y="66"/>
                  </a:cubicBezTo>
                  <a:cubicBezTo>
                    <a:pt x="13" y="69"/>
                    <a:pt x="14" y="69"/>
                    <a:pt x="13" y="71"/>
                  </a:cubicBezTo>
                  <a:cubicBezTo>
                    <a:pt x="12" y="73"/>
                    <a:pt x="12" y="74"/>
                    <a:pt x="12" y="75"/>
                  </a:cubicBezTo>
                  <a:cubicBezTo>
                    <a:pt x="13" y="77"/>
                    <a:pt x="11" y="76"/>
                    <a:pt x="12" y="80"/>
                  </a:cubicBezTo>
                  <a:cubicBezTo>
                    <a:pt x="13" y="83"/>
                    <a:pt x="14" y="83"/>
                    <a:pt x="14" y="85"/>
                  </a:cubicBezTo>
                  <a:cubicBezTo>
                    <a:pt x="15" y="86"/>
                    <a:pt x="12" y="88"/>
                    <a:pt x="13" y="90"/>
                  </a:cubicBezTo>
                  <a:cubicBezTo>
                    <a:pt x="14" y="91"/>
                    <a:pt x="12" y="96"/>
                    <a:pt x="16" y="96"/>
                  </a:cubicBezTo>
                  <a:cubicBezTo>
                    <a:pt x="16" y="96"/>
                    <a:pt x="17" y="97"/>
                    <a:pt x="17" y="99"/>
                  </a:cubicBezTo>
                  <a:cubicBezTo>
                    <a:pt x="16" y="101"/>
                    <a:pt x="15" y="101"/>
                    <a:pt x="17" y="102"/>
                  </a:cubicBezTo>
                  <a:cubicBezTo>
                    <a:pt x="20" y="103"/>
                    <a:pt x="21" y="105"/>
                    <a:pt x="20" y="105"/>
                  </a:cubicBezTo>
                  <a:cubicBezTo>
                    <a:pt x="18" y="106"/>
                    <a:pt x="10" y="107"/>
                    <a:pt x="13" y="109"/>
                  </a:cubicBezTo>
                  <a:cubicBezTo>
                    <a:pt x="17" y="111"/>
                    <a:pt x="18" y="110"/>
                    <a:pt x="17" y="112"/>
                  </a:cubicBezTo>
                  <a:cubicBezTo>
                    <a:pt x="17" y="114"/>
                    <a:pt x="14" y="119"/>
                    <a:pt x="13" y="119"/>
                  </a:cubicBezTo>
                  <a:cubicBezTo>
                    <a:pt x="12" y="120"/>
                    <a:pt x="10" y="120"/>
                    <a:pt x="11" y="122"/>
                  </a:cubicBezTo>
                  <a:cubicBezTo>
                    <a:pt x="11" y="124"/>
                    <a:pt x="11" y="125"/>
                    <a:pt x="10" y="125"/>
                  </a:cubicBezTo>
                  <a:cubicBezTo>
                    <a:pt x="10" y="125"/>
                    <a:pt x="8" y="125"/>
                    <a:pt x="8" y="127"/>
                  </a:cubicBezTo>
                  <a:cubicBezTo>
                    <a:pt x="8" y="128"/>
                    <a:pt x="9" y="129"/>
                    <a:pt x="8" y="130"/>
                  </a:cubicBezTo>
                  <a:cubicBezTo>
                    <a:pt x="7" y="130"/>
                    <a:pt x="5" y="130"/>
                    <a:pt x="5" y="132"/>
                  </a:cubicBezTo>
                  <a:cubicBezTo>
                    <a:pt x="5" y="133"/>
                    <a:pt x="5" y="136"/>
                    <a:pt x="5" y="136"/>
                  </a:cubicBezTo>
                  <a:cubicBezTo>
                    <a:pt x="4" y="137"/>
                    <a:pt x="3" y="138"/>
                    <a:pt x="3" y="139"/>
                  </a:cubicBezTo>
                  <a:cubicBezTo>
                    <a:pt x="4" y="140"/>
                    <a:pt x="4" y="144"/>
                    <a:pt x="3" y="144"/>
                  </a:cubicBezTo>
                  <a:cubicBezTo>
                    <a:pt x="2" y="145"/>
                    <a:pt x="0" y="146"/>
                    <a:pt x="1" y="147"/>
                  </a:cubicBezTo>
                  <a:cubicBezTo>
                    <a:pt x="2" y="149"/>
                    <a:pt x="3" y="151"/>
                    <a:pt x="3" y="151"/>
                  </a:cubicBezTo>
                  <a:cubicBezTo>
                    <a:pt x="2" y="152"/>
                    <a:pt x="2" y="153"/>
                    <a:pt x="3" y="153"/>
                  </a:cubicBezTo>
                  <a:cubicBezTo>
                    <a:pt x="5" y="153"/>
                    <a:pt x="59" y="150"/>
                    <a:pt x="59" y="150"/>
                  </a:cubicBezTo>
                  <a:cubicBezTo>
                    <a:pt x="59" y="150"/>
                    <a:pt x="62" y="151"/>
                    <a:pt x="61" y="152"/>
                  </a:cubicBezTo>
                  <a:cubicBezTo>
                    <a:pt x="60" y="153"/>
                    <a:pt x="55" y="157"/>
                    <a:pt x="58" y="162"/>
                  </a:cubicBezTo>
                  <a:cubicBezTo>
                    <a:pt x="61" y="166"/>
                    <a:pt x="63" y="166"/>
                    <a:pt x="64" y="169"/>
                  </a:cubicBezTo>
                  <a:cubicBezTo>
                    <a:pt x="65" y="172"/>
                    <a:pt x="70" y="178"/>
                    <a:pt x="70" y="179"/>
                  </a:cubicBezTo>
                  <a:cubicBezTo>
                    <a:pt x="70" y="178"/>
                    <a:pt x="71" y="178"/>
                    <a:pt x="72" y="177"/>
                  </a:cubicBezTo>
                  <a:cubicBezTo>
                    <a:pt x="74" y="175"/>
                    <a:pt x="74" y="174"/>
                    <a:pt x="76" y="173"/>
                  </a:cubicBezTo>
                  <a:cubicBezTo>
                    <a:pt x="77" y="171"/>
                    <a:pt x="79" y="172"/>
                    <a:pt x="81" y="171"/>
                  </a:cubicBezTo>
                  <a:cubicBezTo>
                    <a:pt x="83" y="170"/>
                    <a:pt x="86" y="167"/>
                    <a:pt x="89" y="168"/>
                  </a:cubicBezTo>
                  <a:cubicBezTo>
                    <a:pt x="92" y="169"/>
                    <a:pt x="95" y="170"/>
                    <a:pt x="97" y="169"/>
                  </a:cubicBezTo>
                  <a:cubicBezTo>
                    <a:pt x="99" y="168"/>
                    <a:pt x="100" y="171"/>
                    <a:pt x="102" y="169"/>
                  </a:cubicBezTo>
                  <a:cubicBezTo>
                    <a:pt x="103" y="169"/>
                    <a:pt x="103" y="169"/>
                    <a:pt x="103" y="169"/>
                  </a:cubicBezTo>
                  <a:cubicBezTo>
                    <a:pt x="96" y="117"/>
                    <a:pt x="96" y="117"/>
                    <a:pt x="96" y="117"/>
                  </a:cubicBezTo>
                  <a:cubicBezTo>
                    <a:pt x="96" y="117"/>
                    <a:pt x="98" y="8"/>
                    <a:pt x="98" y="6"/>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3" name="Freeform 399">
              <a:extLst>
                <a:ext uri="{FF2B5EF4-FFF2-40B4-BE49-F238E27FC236}">
                  <a16:creationId xmlns:a16="http://schemas.microsoft.com/office/drawing/2014/main" xmlns="" id="{C1DB96B2-5BF9-42BF-B817-8D06F2717A54}"/>
                </a:ext>
              </a:extLst>
            </p:cNvPr>
            <p:cNvSpPr>
              <a:spLocks/>
            </p:cNvSpPr>
            <p:nvPr/>
          </p:nvSpPr>
          <p:spPr bwMode="auto">
            <a:xfrm>
              <a:off x="7308850" y="3810001"/>
              <a:ext cx="600075" cy="609600"/>
            </a:xfrm>
            <a:custGeom>
              <a:avLst/>
              <a:gdLst>
                <a:gd name="T0" fmla="*/ 147 w 160"/>
                <a:gd name="T1" fmla="*/ 93 h 162"/>
                <a:gd name="T2" fmla="*/ 146 w 160"/>
                <a:gd name="T3" fmla="*/ 86 h 162"/>
                <a:gd name="T4" fmla="*/ 142 w 160"/>
                <a:gd name="T5" fmla="*/ 80 h 162"/>
                <a:gd name="T6" fmla="*/ 137 w 160"/>
                <a:gd name="T7" fmla="*/ 77 h 162"/>
                <a:gd name="T8" fmla="*/ 136 w 160"/>
                <a:gd name="T9" fmla="*/ 71 h 162"/>
                <a:gd name="T10" fmla="*/ 130 w 160"/>
                <a:gd name="T11" fmla="*/ 63 h 162"/>
                <a:gd name="T12" fmla="*/ 122 w 160"/>
                <a:gd name="T13" fmla="*/ 57 h 162"/>
                <a:gd name="T14" fmla="*/ 117 w 160"/>
                <a:gd name="T15" fmla="*/ 50 h 162"/>
                <a:gd name="T16" fmla="*/ 110 w 160"/>
                <a:gd name="T17" fmla="*/ 46 h 162"/>
                <a:gd name="T18" fmla="*/ 104 w 160"/>
                <a:gd name="T19" fmla="*/ 41 h 162"/>
                <a:gd name="T20" fmla="*/ 96 w 160"/>
                <a:gd name="T21" fmla="*/ 36 h 162"/>
                <a:gd name="T22" fmla="*/ 86 w 160"/>
                <a:gd name="T23" fmla="*/ 24 h 162"/>
                <a:gd name="T24" fmla="*/ 81 w 160"/>
                <a:gd name="T25" fmla="*/ 18 h 162"/>
                <a:gd name="T26" fmla="*/ 77 w 160"/>
                <a:gd name="T27" fmla="*/ 18 h 162"/>
                <a:gd name="T28" fmla="*/ 70 w 160"/>
                <a:gd name="T29" fmla="*/ 13 h 162"/>
                <a:gd name="T30" fmla="*/ 69 w 160"/>
                <a:gd name="T31" fmla="*/ 7 h 162"/>
                <a:gd name="T32" fmla="*/ 74 w 160"/>
                <a:gd name="T33" fmla="*/ 1 h 162"/>
                <a:gd name="T34" fmla="*/ 74 w 160"/>
                <a:gd name="T35" fmla="*/ 0 h 162"/>
                <a:gd name="T36" fmla="*/ 72 w 160"/>
                <a:gd name="T37" fmla="*/ 0 h 162"/>
                <a:gd name="T38" fmla="*/ 0 w 160"/>
                <a:gd name="T39" fmla="*/ 8 h 162"/>
                <a:gd name="T40" fmla="*/ 28 w 160"/>
                <a:gd name="T41" fmla="*/ 95 h 162"/>
                <a:gd name="T42" fmla="*/ 31 w 160"/>
                <a:gd name="T43" fmla="*/ 96 h 162"/>
                <a:gd name="T44" fmla="*/ 32 w 160"/>
                <a:gd name="T45" fmla="*/ 101 h 162"/>
                <a:gd name="T46" fmla="*/ 33 w 160"/>
                <a:gd name="T47" fmla="*/ 104 h 162"/>
                <a:gd name="T48" fmla="*/ 32 w 160"/>
                <a:gd name="T49" fmla="*/ 108 h 162"/>
                <a:gd name="T50" fmla="*/ 30 w 160"/>
                <a:gd name="T51" fmla="*/ 111 h 162"/>
                <a:gd name="T52" fmla="*/ 30 w 160"/>
                <a:gd name="T53" fmla="*/ 116 h 162"/>
                <a:gd name="T54" fmla="*/ 28 w 160"/>
                <a:gd name="T55" fmla="*/ 123 h 162"/>
                <a:gd name="T56" fmla="*/ 32 w 160"/>
                <a:gd name="T57" fmla="*/ 130 h 162"/>
                <a:gd name="T58" fmla="*/ 32 w 160"/>
                <a:gd name="T59" fmla="*/ 141 h 162"/>
                <a:gd name="T60" fmla="*/ 35 w 160"/>
                <a:gd name="T61" fmla="*/ 150 h 162"/>
                <a:gd name="T62" fmla="*/ 42 w 160"/>
                <a:gd name="T63" fmla="*/ 160 h 162"/>
                <a:gd name="T64" fmla="*/ 122 w 160"/>
                <a:gd name="T65" fmla="*/ 154 h 162"/>
                <a:gd name="T66" fmla="*/ 124 w 160"/>
                <a:gd name="T67" fmla="*/ 156 h 162"/>
                <a:gd name="T68" fmla="*/ 126 w 160"/>
                <a:gd name="T69" fmla="*/ 161 h 162"/>
                <a:gd name="T70" fmla="*/ 130 w 160"/>
                <a:gd name="T71" fmla="*/ 159 h 162"/>
                <a:gd name="T72" fmla="*/ 130 w 160"/>
                <a:gd name="T73" fmla="*/ 150 h 162"/>
                <a:gd name="T74" fmla="*/ 129 w 160"/>
                <a:gd name="T75" fmla="*/ 145 h 162"/>
                <a:gd name="T76" fmla="*/ 146 w 160"/>
                <a:gd name="T77" fmla="*/ 145 h 162"/>
                <a:gd name="T78" fmla="*/ 146 w 160"/>
                <a:gd name="T79" fmla="*/ 144 h 162"/>
                <a:gd name="T80" fmla="*/ 145 w 160"/>
                <a:gd name="T81" fmla="*/ 140 h 162"/>
                <a:gd name="T82" fmla="*/ 144 w 160"/>
                <a:gd name="T83" fmla="*/ 135 h 162"/>
                <a:gd name="T84" fmla="*/ 146 w 160"/>
                <a:gd name="T85" fmla="*/ 131 h 162"/>
                <a:gd name="T86" fmla="*/ 147 w 160"/>
                <a:gd name="T87" fmla="*/ 128 h 162"/>
                <a:gd name="T88" fmla="*/ 150 w 160"/>
                <a:gd name="T89" fmla="*/ 124 h 162"/>
                <a:gd name="T90" fmla="*/ 147 w 160"/>
                <a:gd name="T91" fmla="*/ 123 h 162"/>
                <a:gd name="T92" fmla="*/ 148 w 160"/>
                <a:gd name="T93" fmla="*/ 120 h 162"/>
                <a:gd name="T94" fmla="*/ 151 w 160"/>
                <a:gd name="T95" fmla="*/ 117 h 162"/>
                <a:gd name="T96" fmla="*/ 148 w 160"/>
                <a:gd name="T97" fmla="*/ 115 h 162"/>
                <a:gd name="T98" fmla="*/ 148 w 160"/>
                <a:gd name="T99" fmla="*/ 113 h 162"/>
                <a:gd name="T100" fmla="*/ 151 w 160"/>
                <a:gd name="T101" fmla="*/ 111 h 162"/>
                <a:gd name="T102" fmla="*/ 150 w 160"/>
                <a:gd name="T103" fmla="*/ 109 h 162"/>
                <a:gd name="T104" fmla="*/ 148 w 160"/>
                <a:gd name="T105" fmla="*/ 108 h 162"/>
                <a:gd name="T106" fmla="*/ 152 w 160"/>
                <a:gd name="T107" fmla="*/ 106 h 162"/>
                <a:gd name="T108" fmla="*/ 152 w 160"/>
                <a:gd name="T109" fmla="*/ 104 h 162"/>
                <a:gd name="T110" fmla="*/ 150 w 160"/>
                <a:gd name="T111" fmla="*/ 102 h 162"/>
                <a:gd name="T112" fmla="*/ 154 w 160"/>
                <a:gd name="T113" fmla="*/ 101 h 162"/>
                <a:gd name="T114" fmla="*/ 155 w 160"/>
                <a:gd name="T115" fmla="*/ 101 h 162"/>
                <a:gd name="T116" fmla="*/ 155 w 160"/>
                <a:gd name="T117" fmla="*/ 98 h 162"/>
                <a:gd name="T118" fmla="*/ 157 w 160"/>
                <a:gd name="T119" fmla="*/ 98 h 162"/>
                <a:gd name="T120" fmla="*/ 159 w 160"/>
                <a:gd name="T121" fmla="*/ 96 h 162"/>
                <a:gd name="T122" fmla="*/ 157 w 160"/>
                <a:gd name="T123" fmla="*/ 95 h 162"/>
                <a:gd name="T124" fmla="*/ 147 w 160"/>
                <a:gd name="T125" fmla="*/ 9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62">
                  <a:moveTo>
                    <a:pt x="147" y="93"/>
                  </a:moveTo>
                  <a:cubicBezTo>
                    <a:pt x="144" y="92"/>
                    <a:pt x="148" y="87"/>
                    <a:pt x="146" y="86"/>
                  </a:cubicBezTo>
                  <a:cubicBezTo>
                    <a:pt x="145" y="86"/>
                    <a:pt x="143" y="82"/>
                    <a:pt x="142" y="80"/>
                  </a:cubicBezTo>
                  <a:cubicBezTo>
                    <a:pt x="140" y="78"/>
                    <a:pt x="139" y="78"/>
                    <a:pt x="137" y="77"/>
                  </a:cubicBezTo>
                  <a:cubicBezTo>
                    <a:pt x="135" y="76"/>
                    <a:pt x="136" y="73"/>
                    <a:pt x="136" y="71"/>
                  </a:cubicBezTo>
                  <a:cubicBezTo>
                    <a:pt x="136" y="69"/>
                    <a:pt x="132" y="64"/>
                    <a:pt x="130" y="63"/>
                  </a:cubicBezTo>
                  <a:cubicBezTo>
                    <a:pt x="128" y="61"/>
                    <a:pt x="126" y="60"/>
                    <a:pt x="122" y="57"/>
                  </a:cubicBezTo>
                  <a:cubicBezTo>
                    <a:pt x="118" y="54"/>
                    <a:pt x="118" y="52"/>
                    <a:pt x="117" y="50"/>
                  </a:cubicBezTo>
                  <a:cubicBezTo>
                    <a:pt x="115" y="48"/>
                    <a:pt x="113" y="47"/>
                    <a:pt x="110" y="46"/>
                  </a:cubicBezTo>
                  <a:cubicBezTo>
                    <a:pt x="108" y="45"/>
                    <a:pt x="106" y="44"/>
                    <a:pt x="104" y="41"/>
                  </a:cubicBezTo>
                  <a:cubicBezTo>
                    <a:pt x="101" y="38"/>
                    <a:pt x="100" y="37"/>
                    <a:pt x="96" y="36"/>
                  </a:cubicBezTo>
                  <a:cubicBezTo>
                    <a:pt x="92" y="34"/>
                    <a:pt x="88" y="28"/>
                    <a:pt x="86" y="24"/>
                  </a:cubicBezTo>
                  <a:cubicBezTo>
                    <a:pt x="84" y="20"/>
                    <a:pt x="83" y="18"/>
                    <a:pt x="81" y="18"/>
                  </a:cubicBezTo>
                  <a:cubicBezTo>
                    <a:pt x="79" y="18"/>
                    <a:pt x="78" y="20"/>
                    <a:pt x="77" y="18"/>
                  </a:cubicBezTo>
                  <a:cubicBezTo>
                    <a:pt x="75" y="16"/>
                    <a:pt x="71" y="14"/>
                    <a:pt x="70" y="13"/>
                  </a:cubicBezTo>
                  <a:cubicBezTo>
                    <a:pt x="68" y="12"/>
                    <a:pt x="69" y="9"/>
                    <a:pt x="69" y="7"/>
                  </a:cubicBezTo>
                  <a:cubicBezTo>
                    <a:pt x="69" y="4"/>
                    <a:pt x="73" y="2"/>
                    <a:pt x="74" y="1"/>
                  </a:cubicBezTo>
                  <a:cubicBezTo>
                    <a:pt x="74" y="1"/>
                    <a:pt x="74" y="1"/>
                    <a:pt x="74" y="0"/>
                  </a:cubicBezTo>
                  <a:cubicBezTo>
                    <a:pt x="73" y="0"/>
                    <a:pt x="73" y="0"/>
                    <a:pt x="72" y="0"/>
                  </a:cubicBezTo>
                  <a:cubicBezTo>
                    <a:pt x="69" y="0"/>
                    <a:pt x="39" y="4"/>
                    <a:pt x="0" y="8"/>
                  </a:cubicBezTo>
                  <a:cubicBezTo>
                    <a:pt x="28" y="95"/>
                    <a:pt x="28" y="95"/>
                    <a:pt x="28" y="95"/>
                  </a:cubicBezTo>
                  <a:cubicBezTo>
                    <a:pt x="28" y="95"/>
                    <a:pt x="30" y="95"/>
                    <a:pt x="31" y="96"/>
                  </a:cubicBezTo>
                  <a:cubicBezTo>
                    <a:pt x="32" y="97"/>
                    <a:pt x="31" y="98"/>
                    <a:pt x="32" y="101"/>
                  </a:cubicBezTo>
                  <a:cubicBezTo>
                    <a:pt x="32" y="103"/>
                    <a:pt x="33" y="102"/>
                    <a:pt x="33" y="104"/>
                  </a:cubicBezTo>
                  <a:cubicBezTo>
                    <a:pt x="33" y="106"/>
                    <a:pt x="33" y="107"/>
                    <a:pt x="32" y="108"/>
                  </a:cubicBezTo>
                  <a:cubicBezTo>
                    <a:pt x="30" y="108"/>
                    <a:pt x="29" y="109"/>
                    <a:pt x="30" y="111"/>
                  </a:cubicBezTo>
                  <a:cubicBezTo>
                    <a:pt x="30" y="112"/>
                    <a:pt x="31" y="115"/>
                    <a:pt x="30" y="116"/>
                  </a:cubicBezTo>
                  <a:cubicBezTo>
                    <a:pt x="28" y="117"/>
                    <a:pt x="27" y="122"/>
                    <a:pt x="28" y="123"/>
                  </a:cubicBezTo>
                  <a:cubicBezTo>
                    <a:pt x="30" y="125"/>
                    <a:pt x="32" y="127"/>
                    <a:pt x="32" y="130"/>
                  </a:cubicBezTo>
                  <a:cubicBezTo>
                    <a:pt x="32" y="132"/>
                    <a:pt x="31" y="139"/>
                    <a:pt x="32" y="141"/>
                  </a:cubicBezTo>
                  <a:cubicBezTo>
                    <a:pt x="32" y="142"/>
                    <a:pt x="35" y="148"/>
                    <a:pt x="35" y="150"/>
                  </a:cubicBezTo>
                  <a:cubicBezTo>
                    <a:pt x="35" y="150"/>
                    <a:pt x="41" y="160"/>
                    <a:pt x="42" y="160"/>
                  </a:cubicBezTo>
                  <a:cubicBezTo>
                    <a:pt x="43" y="160"/>
                    <a:pt x="122" y="154"/>
                    <a:pt x="122" y="154"/>
                  </a:cubicBezTo>
                  <a:cubicBezTo>
                    <a:pt x="122" y="154"/>
                    <a:pt x="123" y="154"/>
                    <a:pt x="124" y="156"/>
                  </a:cubicBezTo>
                  <a:cubicBezTo>
                    <a:pt x="124" y="158"/>
                    <a:pt x="123" y="161"/>
                    <a:pt x="126" y="161"/>
                  </a:cubicBezTo>
                  <a:cubicBezTo>
                    <a:pt x="128" y="161"/>
                    <a:pt x="130" y="162"/>
                    <a:pt x="130" y="159"/>
                  </a:cubicBezTo>
                  <a:cubicBezTo>
                    <a:pt x="130" y="156"/>
                    <a:pt x="131" y="152"/>
                    <a:pt x="130" y="150"/>
                  </a:cubicBezTo>
                  <a:cubicBezTo>
                    <a:pt x="128" y="148"/>
                    <a:pt x="127" y="146"/>
                    <a:pt x="129" y="145"/>
                  </a:cubicBezTo>
                  <a:cubicBezTo>
                    <a:pt x="131" y="144"/>
                    <a:pt x="144" y="148"/>
                    <a:pt x="146" y="145"/>
                  </a:cubicBezTo>
                  <a:cubicBezTo>
                    <a:pt x="146" y="144"/>
                    <a:pt x="146" y="144"/>
                    <a:pt x="146" y="144"/>
                  </a:cubicBezTo>
                  <a:cubicBezTo>
                    <a:pt x="144" y="143"/>
                    <a:pt x="144" y="143"/>
                    <a:pt x="145" y="140"/>
                  </a:cubicBezTo>
                  <a:cubicBezTo>
                    <a:pt x="145" y="137"/>
                    <a:pt x="146" y="137"/>
                    <a:pt x="144" y="135"/>
                  </a:cubicBezTo>
                  <a:cubicBezTo>
                    <a:pt x="143" y="133"/>
                    <a:pt x="147" y="132"/>
                    <a:pt x="146" y="131"/>
                  </a:cubicBezTo>
                  <a:cubicBezTo>
                    <a:pt x="144" y="130"/>
                    <a:pt x="145" y="129"/>
                    <a:pt x="147" y="128"/>
                  </a:cubicBezTo>
                  <a:cubicBezTo>
                    <a:pt x="149" y="128"/>
                    <a:pt x="151" y="125"/>
                    <a:pt x="150" y="124"/>
                  </a:cubicBezTo>
                  <a:cubicBezTo>
                    <a:pt x="148" y="123"/>
                    <a:pt x="147" y="125"/>
                    <a:pt x="147" y="123"/>
                  </a:cubicBezTo>
                  <a:cubicBezTo>
                    <a:pt x="148" y="120"/>
                    <a:pt x="147" y="121"/>
                    <a:pt x="148" y="120"/>
                  </a:cubicBezTo>
                  <a:cubicBezTo>
                    <a:pt x="150" y="119"/>
                    <a:pt x="152" y="118"/>
                    <a:pt x="151" y="117"/>
                  </a:cubicBezTo>
                  <a:cubicBezTo>
                    <a:pt x="149" y="115"/>
                    <a:pt x="149" y="115"/>
                    <a:pt x="148" y="115"/>
                  </a:cubicBezTo>
                  <a:cubicBezTo>
                    <a:pt x="147" y="115"/>
                    <a:pt x="147" y="114"/>
                    <a:pt x="148" y="113"/>
                  </a:cubicBezTo>
                  <a:cubicBezTo>
                    <a:pt x="149" y="112"/>
                    <a:pt x="151" y="113"/>
                    <a:pt x="151" y="111"/>
                  </a:cubicBezTo>
                  <a:cubicBezTo>
                    <a:pt x="152" y="109"/>
                    <a:pt x="151" y="109"/>
                    <a:pt x="150" y="109"/>
                  </a:cubicBezTo>
                  <a:cubicBezTo>
                    <a:pt x="149" y="109"/>
                    <a:pt x="147" y="109"/>
                    <a:pt x="148" y="108"/>
                  </a:cubicBezTo>
                  <a:cubicBezTo>
                    <a:pt x="150" y="107"/>
                    <a:pt x="151" y="108"/>
                    <a:pt x="152" y="106"/>
                  </a:cubicBezTo>
                  <a:cubicBezTo>
                    <a:pt x="153" y="105"/>
                    <a:pt x="155" y="104"/>
                    <a:pt x="152" y="104"/>
                  </a:cubicBezTo>
                  <a:cubicBezTo>
                    <a:pt x="150" y="103"/>
                    <a:pt x="149" y="103"/>
                    <a:pt x="150" y="102"/>
                  </a:cubicBezTo>
                  <a:cubicBezTo>
                    <a:pt x="151" y="102"/>
                    <a:pt x="153" y="101"/>
                    <a:pt x="154" y="101"/>
                  </a:cubicBezTo>
                  <a:cubicBezTo>
                    <a:pt x="155" y="102"/>
                    <a:pt x="156" y="102"/>
                    <a:pt x="155" y="101"/>
                  </a:cubicBezTo>
                  <a:cubicBezTo>
                    <a:pt x="155" y="100"/>
                    <a:pt x="154" y="98"/>
                    <a:pt x="155" y="98"/>
                  </a:cubicBezTo>
                  <a:cubicBezTo>
                    <a:pt x="156" y="98"/>
                    <a:pt x="158" y="99"/>
                    <a:pt x="157" y="98"/>
                  </a:cubicBezTo>
                  <a:cubicBezTo>
                    <a:pt x="157" y="97"/>
                    <a:pt x="160" y="97"/>
                    <a:pt x="159" y="96"/>
                  </a:cubicBezTo>
                  <a:cubicBezTo>
                    <a:pt x="159" y="95"/>
                    <a:pt x="158" y="95"/>
                    <a:pt x="157" y="95"/>
                  </a:cubicBezTo>
                  <a:cubicBezTo>
                    <a:pt x="155" y="95"/>
                    <a:pt x="149" y="95"/>
                    <a:pt x="147" y="93"/>
                  </a:cubicBezTo>
                  <a:close/>
                </a:path>
              </a:pathLst>
            </a:custGeom>
            <a:solidFill>
              <a:schemeClr val="accent6"/>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4" name="Freeform 402">
              <a:extLst>
                <a:ext uri="{FF2B5EF4-FFF2-40B4-BE49-F238E27FC236}">
                  <a16:creationId xmlns:a16="http://schemas.microsoft.com/office/drawing/2014/main" xmlns="" id="{B3F42C81-EAA0-4A56-854C-8DDD85FD4ED2}"/>
                </a:ext>
              </a:extLst>
            </p:cNvPr>
            <p:cNvSpPr>
              <a:spLocks/>
            </p:cNvSpPr>
            <p:nvPr/>
          </p:nvSpPr>
          <p:spPr bwMode="auto">
            <a:xfrm>
              <a:off x="7026275" y="3840163"/>
              <a:ext cx="412750" cy="677863"/>
            </a:xfrm>
            <a:custGeom>
              <a:avLst/>
              <a:gdLst>
                <a:gd name="T0" fmla="*/ 107 w 110"/>
                <a:gd name="T1" fmla="*/ 122 h 180"/>
                <a:gd name="T2" fmla="*/ 103 w 110"/>
                <a:gd name="T3" fmla="*/ 115 h 180"/>
                <a:gd name="T4" fmla="*/ 105 w 110"/>
                <a:gd name="T5" fmla="*/ 108 h 180"/>
                <a:gd name="T6" fmla="*/ 105 w 110"/>
                <a:gd name="T7" fmla="*/ 103 h 180"/>
                <a:gd name="T8" fmla="*/ 107 w 110"/>
                <a:gd name="T9" fmla="*/ 100 h 180"/>
                <a:gd name="T10" fmla="*/ 108 w 110"/>
                <a:gd name="T11" fmla="*/ 96 h 180"/>
                <a:gd name="T12" fmla="*/ 107 w 110"/>
                <a:gd name="T13" fmla="*/ 93 h 180"/>
                <a:gd name="T14" fmla="*/ 106 w 110"/>
                <a:gd name="T15" fmla="*/ 88 h 180"/>
                <a:gd name="T16" fmla="*/ 103 w 110"/>
                <a:gd name="T17" fmla="*/ 87 h 180"/>
                <a:gd name="T18" fmla="*/ 75 w 110"/>
                <a:gd name="T19" fmla="*/ 0 h 180"/>
                <a:gd name="T20" fmla="*/ 0 w 110"/>
                <a:gd name="T21" fmla="*/ 8 h 180"/>
                <a:gd name="T22" fmla="*/ 2 w 110"/>
                <a:gd name="T23" fmla="*/ 11 h 180"/>
                <a:gd name="T24" fmla="*/ 4 w 110"/>
                <a:gd name="T25" fmla="*/ 14 h 180"/>
                <a:gd name="T26" fmla="*/ 2 w 110"/>
                <a:gd name="T27" fmla="*/ 125 h 180"/>
                <a:gd name="T28" fmla="*/ 9 w 110"/>
                <a:gd name="T29" fmla="*/ 177 h 180"/>
                <a:gd name="T30" fmla="*/ 15 w 110"/>
                <a:gd name="T31" fmla="*/ 176 h 180"/>
                <a:gd name="T32" fmla="*/ 18 w 110"/>
                <a:gd name="T33" fmla="*/ 174 h 180"/>
                <a:gd name="T34" fmla="*/ 19 w 110"/>
                <a:gd name="T35" fmla="*/ 163 h 180"/>
                <a:gd name="T36" fmla="*/ 24 w 110"/>
                <a:gd name="T37" fmla="*/ 166 h 180"/>
                <a:gd name="T38" fmla="*/ 22 w 110"/>
                <a:gd name="T39" fmla="*/ 171 h 180"/>
                <a:gd name="T40" fmla="*/ 28 w 110"/>
                <a:gd name="T41" fmla="*/ 175 h 180"/>
                <a:gd name="T42" fmla="*/ 26 w 110"/>
                <a:gd name="T43" fmla="*/ 178 h 180"/>
                <a:gd name="T44" fmla="*/ 22 w 110"/>
                <a:gd name="T45" fmla="*/ 180 h 180"/>
                <a:gd name="T46" fmla="*/ 29 w 110"/>
                <a:gd name="T47" fmla="*/ 179 h 180"/>
                <a:gd name="T48" fmla="*/ 34 w 110"/>
                <a:gd name="T49" fmla="*/ 177 h 180"/>
                <a:gd name="T50" fmla="*/ 37 w 110"/>
                <a:gd name="T51" fmla="*/ 175 h 180"/>
                <a:gd name="T52" fmla="*/ 38 w 110"/>
                <a:gd name="T53" fmla="*/ 175 h 180"/>
                <a:gd name="T54" fmla="*/ 40 w 110"/>
                <a:gd name="T55" fmla="*/ 171 h 180"/>
                <a:gd name="T56" fmla="*/ 38 w 110"/>
                <a:gd name="T57" fmla="*/ 165 h 180"/>
                <a:gd name="T58" fmla="*/ 37 w 110"/>
                <a:gd name="T59" fmla="*/ 161 h 180"/>
                <a:gd name="T60" fmla="*/ 32 w 110"/>
                <a:gd name="T61" fmla="*/ 154 h 180"/>
                <a:gd name="T62" fmla="*/ 110 w 110"/>
                <a:gd name="T63" fmla="*/ 142 h 180"/>
                <a:gd name="T64" fmla="*/ 107 w 110"/>
                <a:gd name="T65" fmla="*/ 133 h 180"/>
                <a:gd name="T66" fmla="*/ 107 w 110"/>
                <a:gd name="T67"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80">
                  <a:moveTo>
                    <a:pt x="107" y="122"/>
                  </a:moveTo>
                  <a:cubicBezTo>
                    <a:pt x="107" y="119"/>
                    <a:pt x="105" y="117"/>
                    <a:pt x="103" y="115"/>
                  </a:cubicBezTo>
                  <a:cubicBezTo>
                    <a:pt x="102" y="114"/>
                    <a:pt x="103" y="109"/>
                    <a:pt x="105" y="108"/>
                  </a:cubicBezTo>
                  <a:cubicBezTo>
                    <a:pt x="106" y="107"/>
                    <a:pt x="105" y="104"/>
                    <a:pt x="105" y="103"/>
                  </a:cubicBezTo>
                  <a:cubicBezTo>
                    <a:pt x="104" y="101"/>
                    <a:pt x="105" y="100"/>
                    <a:pt x="107" y="100"/>
                  </a:cubicBezTo>
                  <a:cubicBezTo>
                    <a:pt x="108" y="99"/>
                    <a:pt x="108" y="98"/>
                    <a:pt x="108" y="96"/>
                  </a:cubicBezTo>
                  <a:cubicBezTo>
                    <a:pt x="108" y="94"/>
                    <a:pt x="107" y="95"/>
                    <a:pt x="107" y="93"/>
                  </a:cubicBezTo>
                  <a:cubicBezTo>
                    <a:pt x="106" y="90"/>
                    <a:pt x="107" y="89"/>
                    <a:pt x="106" y="88"/>
                  </a:cubicBezTo>
                  <a:cubicBezTo>
                    <a:pt x="105" y="87"/>
                    <a:pt x="103" y="87"/>
                    <a:pt x="103" y="87"/>
                  </a:cubicBezTo>
                  <a:cubicBezTo>
                    <a:pt x="75" y="0"/>
                    <a:pt x="75" y="0"/>
                    <a:pt x="75" y="0"/>
                  </a:cubicBezTo>
                  <a:cubicBezTo>
                    <a:pt x="52" y="3"/>
                    <a:pt x="25" y="6"/>
                    <a:pt x="0" y="8"/>
                  </a:cubicBezTo>
                  <a:cubicBezTo>
                    <a:pt x="1" y="9"/>
                    <a:pt x="2" y="10"/>
                    <a:pt x="2" y="11"/>
                  </a:cubicBezTo>
                  <a:cubicBezTo>
                    <a:pt x="5" y="12"/>
                    <a:pt x="4" y="13"/>
                    <a:pt x="4" y="14"/>
                  </a:cubicBezTo>
                  <a:cubicBezTo>
                    <a:pt x="4" y="16"/>
                    <a:pt x="2" y="125"/>
                    <a:pt x="2" y="125"/>
                  </a:cubicBezTo>
                  <a:cubicBezTo>
                    <a:pt x="9" y="177"/>
                    <a:pt x="9" y="177"/>
                    <a:pt x="9" y="177"/>
                  </a:cubicBezTo>
                  <a:cubicBezTo>
                    <a:pt x="11" y="176"/>
                    <a:pt x="12" y="175"/>
                    <a:pt x="15" y="176"/>
                  </a:cubicBezTo>
                  <a:cubicBezTo>
                    <a:pt x="18" y="177"/>
                    <a:pt x="18" y="176"/>
                    <a:pt x="18" y="174"/>
                  </a:cubicBezTo>
                  <a:cubicBezTo>
                    <a:pt x="18" y="171"/>
                    <a:pt x="18" y="164"/>
                    <a:pt x="19" y="163"/>
                  </a:cubicBezTo>
                  <a:cubicBezTo>
                    <a:pt x="21" y="163"/>
                    <a:pt x="25" y="164"/>
                    <a:pt x="24" y="166"/>
                  </a:cubicBezTo>
                  <a:cubicBezTo>
                    <a:pt x="23" y="168"/>
                    <a:pt x="21" y="169"/>
                    <a:pt x="22" y="171"/>
                  </a:cubicBezTo>
                  <a:cubicBezTo>
                    <a:pt x="24" y="172"/>
                    <a:pt x="27" y="173"/>
                    <a:pt x="28" y="175"/>
                  </a:cubicBezTo>
                  <a:cubicBezTo>
                    <a:pt x="28" y="177"/>
                    <a:pt x="29" y="178"/>
                    <a:pt x="26" y="178"/>
                  </a:cubicBezTo>
                  <a:cubicBezTo>
                    <a:pt x="23" y="179"/>
                    <a:pt x="20" y="180"/>
                    <a:pt x="22" y="180"/>
                  </a:cubicBezTo>
                  <a:cubicBezTo>
                    <a:pt x="24" y="180"/>
                    <a:pt x="25" y="180"/>
                    <a:pt x="29" y="179"/>
                  </a:cubicBezTo>
                  <a:cubicBezTo>
                    <a:pt x="32" y="179"/>
                    <a:pt x="33" y="180"/>
                    <a:pt x="34" y="177"/>
                  </a:cubicBezTo>
                  <a:cubicBezTo>
                    <a:pt x="35" y="175"/>
                    <a:pt x="35" y="173"/>
                    <a:pt x="37" y="175"/>
                  </a:cubicBezTo>
                  <a:cubicBezTo>
                    <a:pt x="37" y="175"/>
                    <a:pt x="38" y="175"/>
                    <a:pt x="38" y="175"/>
                  </a:cubicBezTo>
                  <a:cubicBezTo>
                    <a:pt x="39" y="174"/>
                    <a:pt x="40" y="172"/>
                    <a:pt x="40" y="171"/>
                  </a:cubicBezTo>
                  <a:cubicBezTo>
                    <a:pt x="40" y="169"/>
                    <a:pt x="37" y="167"/>
                    <a:pt x="38" y="165"/>
                  </a:cubicBezTo>
                  <a:cubicBezTo>
                    <a:pt x="38" y="164"/>
                    <a:pt x="39" y="163"/>
                    <a:pt x="37" y="161"/>
                  </a:cubicBezTo>
                  <a:cubicBezTo>
                    <a:pt x="35" y="159"/>
                    <a:pt x="30" y="156"/>
                    <a:pt x="32" y="154"/>
                  </a:cubicBezTo>
                  <a:cubicBezTo>
                    <a:pt x="33" y="152"/>
                    <a:pt x="110" y="142"/>
                    <a:pt x="110" y="142"/>
                  </a:cubicBezTo>
                  <a:cubicBezTo>
                    <a:pt x="110" y="140"/>
                    <a:pt x="107" y="134"/>
                    <a:pt x="107" y="133"/>
                  </a:cubicBezTo>
                  <a:cubicBezTo>
                    <a:pt x="106" y="131"/>
                    <a:pt x="107" y="124"/>
                    <a:pt x="107" y="122"/>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5" name="Freeform 477">
              <a:extLst>
                <a:ext uri="{FF2B5EF4-FFF2-40B4-BE49-F238E27FC236}">
                  <a16:creationId xmlns:a16="http://schemas.microsoft.com/office/drawing/2014/main" xmlns="" id="{00BC5E89-02CE-4C59-B267-8E6140920E3D}"/>
                </a:ext>
              </a:extLst>
            </p:cNvPr>
            <p:cNvSpPr>
              <a:spLocks/>
            </p:cNvSpPr>
            <p:nvPr/>
          </p:nvSpPr>
          <p:spPr bwMode="auto">
            <a:xfrm>
              <a:off x="6391276" y="4171951"/>
              <a:ext cx="612775" cy="544513"/>
            </a:xfrm>
            <a:custGeom>
              <a:avLst/>
              <a:gdLst>
                <a:gd name="T0" fmla="*/ 9 w 163"/>
                <a:gd name="T1" fmla="*/ 49 h 145"/>
                <a:gd name="T2" fmla="*/ 13 w 163"/>
                <a:gd name="T3" fmla="*/ 63 h 145"/>
                <a:gd name="T4" fmla="*/ 18 w 163"/>
                <a:gd name="T5" fmla="*/ 79 h 145"/>
                <a:gd name="T6" fmla="*/ 14 w 163"/>
                <a:gd name="T7" fmla="*/ 93 h 145"/>
                <a:gd name="T8" fmla="*/ 14 w 163"/>
                <a:gd name="T9" fmla="*/ 103 h 145"/>
                <a:gd name="T10" fmla="*/ 11 w 163"/>
                <a:gd name="T11" fmla="*/ 115 h 145"/>
                <a:gd name="T12" fmla="*/ 10 w 163"/>
                <a:gd name="T13" fmla="*/ 122 h 145"/>
                <a:gd name="T14" fmla="*/ 25 w 163"/>
                <a:gd name="T15" fmla="*/ 119 h 145"/>
                <a:gd name="T16" fmla="*/ 25 w 163"/>
                <a:gd name="T17" fmla="*/ 111 h 145"/>
                <a:gd name="T18" fmla="*/ 28 w 163"/>
                <a:gd name="T19" fmla="*/ 115 h 145"/>
                <a:gd name="T20" fmla="*/ 46 w 163"/>
                <a:gd name="T21" fmla="*/ 125 h 145"/>
                <a:gd name="T22" fmla="*/ 68 w 163"/>
                <a:gd name="T23" fmla="*/ 116 h 145"/>
                <a:gd name="T24" fmla="*/ 77 w 163"/>
                <a:gd name="T25" fmla="*/ 117 h 145"/>
                <a:gd name="T26" fmla="*/ 90 w 163"/>
                <a:gd name="T27" fmla="*/ 126 h 145"/>
                <a:gd name="T28" fmla="*/ 90 w 163"/>
                <a:gd name="T29" fmla="*/ 132 h 145"/>
                <a:gd name="T30" fmla="*/ 103 w 163"/>
                <a:gd name="T31" fmla="*/ 138 h 145"/>
                <a:gd name="T32" fmla="*/ 120 w 163"/>
                <a:gd name="T33" fmla="*/ 132 h 145"/>
                <a:gd name="T34" fmla="*/ 124 w 163"/>
                <a:gd name="T35" fmla="*/ 138 h 145"/>
                <a:gd name="T36" fmla="*/ 131 w 163"/>
                <a:gd name="T37" fmla="*/ 128 h 145"/>
                <a:gd name="T38" fmla="*/ 130 w 163"/>
                <a:gd name="T39" fmla="*/ 123 h 145"/>
                <a:gd name="T40" fmla="*/ 137 w 163"/>
                <a:gd name="T41" fmla="*/ 129 h 145"/>
                <a:gd name="T42" fmla="*/ 149 w 163"/>
                <a:gd name="T43" fmla="*/ 131 h 145"/>
                <a:gd name="T44" fmla="*/ 152 w 163"/>
                <a:gd name="T45" fmla="*/ 138 h 145"/>
                <a:gd name="T46" fmla="*/ 155 w 163"/>
                <a:gd name="T47" fmla="*/ 137 h 145"/>
                <a:gd name="T48" fmla="*/ 160 w 163"/>
                <a:gd name="T49" fmla="*/ 136 h 145"/>
                <a:gd name="T50" fmla="*/ 157 w 163"/>
                <a:gd name="T51" fmla="*/ 127 h 145"/>
                <a:gd name="T52" fmla="*/ 141 w 163"/>
                <a:gd name="T53" fmla="*/ 119 h 145"/>
                <a:gd name="T54" fmla="*/ 143 w 163"/>
                <a:gd name="T55" fmla="*/ 115 h 145"/>
                <a:gd name="T56" fmla="*/ 150 w 163"/>
                <a:gd name="T57" fmla="*/ 109 h 145"/>
                <a:gd name="T58" fmla="*/ 144 w 163"/>
                <a:gd name="T59" fmla="*/ 103 h 145"/>
                <a:gd name="T60" fmla="*/ 139 w 163"/>
                <a:gd name="T61" fmla="*/ 107 h 145"/>
                <a:gd name="T62" fmla="*/ 138 w 163"/>
                <a:gd name="T63" fmla="*/ 100 h 145"/>
                <a:gd name="T64" fmla="*/ 131 w 163"/>
                <a:gd name="T65" fmla="*/ 107 h 145"/>
                <a:gd name="T66" fmla="*/ 118 w 163"/>
                <a:gd name="T67" fmla="*/ 102 h 145"/>
                <a:gd name="T68" fmla="*/ 131 w 163"/>
                <a:gd name="T69" fmla="*/ 96 h 145"/>
                <a:gd name="T70" fmla="*/ 145 w 163"/>
                <a:gd name="T71" fmla="*/ 99 h 145"/>
                <a:gd name="T72" fmla="*/ 136 w 163"/>
                <a:gd name="T73" fmla="*/ 72 h 145"/>
                <a:gd name="T74" fmla="*/ 78 w 163"/>
                <a:gd name="T75" fmla="*/ 71 h 145"/>
                <a:gd name="T76" fmla="*/ 78 w 163"/>
                <a:gd name="T77" fmla="*/ 59 h 145"/>
                <a:gd name="T78" fmla="*/ 83 w 163"/>
                <a:gd name="T79" fmla="*/ 50 h 145"/>
                <a:gd name="T80" fmla="*/ 86 w 163"/>
                <a:gd name="T81" fmla="*/ 42 h 145"/>
                <a:gd name="T82" fmla="*/ 88 w 163"/>
                <a:gd name="T83" fmla="*/ 29 h 145"/>
                <a:gd name="T84" fmla="*/ 92 w 163"/>
                <a:gd name="T85" fmla="*/ 19 h 145"/>
                <a:gd name="T86" fmla="*/ 89 w 163"/>
                <a:gd name="T87" fmla="*/ 5 h 145"/>
                <a:gd name="T88" fmla="*/ 1 w 163"/>
                <a:gd name="T89" fmla="*/ 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45">
                  <a:moveTo>
                    <a:pt x="1" y="40"/>
                  </a:moveTo>
                  <a:cubicBezTo>
                    <a:pt x="1" y="40"/>
                    <a:pt x="3" y="42"/>
                    <a:pt x="5" y="43"/>
                  </a:cubicBezTo>
                  <a:cubicBezTo>
                    <a:pt x="6" y="45"/>
                    <a:pt x="8" y="46"/>
                    <a:pt x="9" y="49"/>
                  </a:cubicBezTo>
                  <a:cubicBezTo>
                    <a:pt x="10" y="52"/>
                    <a:pt x="9" y="52"/>
                    <a:pt x="9" y="54"/>
                  </a:cubicBezTo>
                  <a:cubicBezTo>
                    <a:pt x="8" y="56"/>
                    <a:pt x="10" y="56"/>
                    <a:pt x="11" y="57"/>
                  </a:cubicBezTo>
                  <a:cubicBezTo>
                    <a:pt x="12" y="58"/>
                    <a:pt x="14" y="60"/>
                    <a:pt x="13" y="63"/>
                  </a:cubicBezTo>
                  <a:cubicBezTo>
                    <a:pt x="13" y="67"/>
                    <a:pt x="15" y="65"/>
                    <a:pt x="17" y="68"/>
                  </a:cubicBezTo>
                  <a:cubicBezTo>
                    <a:pt x="18" y="70"/>
                    <a:pt x="18" y="73"/>
                    <a:pt x="18" y="75"/>
                  </a:cubicBezTo>
                  <a:cubicBezTo>
                    <a:pt x="17" y="77"/>
                    <a:pt x="18" y="78"/>
                    <a:pt x="18" y="79"/>
                  </a:cubicBezTo>
                  <a:cubicBezTo>
                    <a:pt x="18" y="81"/>
                    <a:pt x="18" y="83"/>
                    <a:pt x="16" y="86"/>
                  </a:cubicBezTo>
                  <a:cubicBezTo>
                    <a:pt x="15" y="89"/>
                    <a:pt x="15" y="88"/>
                    <a:pt x="13" y="90"/>
                  </a:cubicBezTo>
                  <a:cubicBezTo>
                    <a:pt x="11" y="92"/>
                    <a:pt x="13" y="92"/>
                    <a:pt x="14" y="93"/>
                  </a:cubicBezTo>
                  <a:cubicBezTo>
                    <a:pt x="15" y="94"/>
                    <a:pt x="15" y="96"/>
                    <a:pt x="14" y="96"/>
                  </a:cubicBezTo>
                  <a:cubicBezTo>
                    <a:pt x="13" y="96"/>
                    <a:pt x="12" y="98"/>
                    <a:pt x="12" y="99"/>
                  </a:cubicBezTo>
                  <a:cubicBezTo>
                    <a:pt x="12" y="100"/>
                    <a:pt x="13" y="102"/>
                    <a:pt x="14" y="103"/>
                  </a:cubicBezTo>
                  <a:cubicBezTo>
                    <a:pt x="15" y="105"/>
                    <a:pt x="14" y="107"/>
                    <a:pt x="14" y="108"/>
                  </a:cubicBezTo>
                  <a:cubicBezTo>
                    <a:pt x="14" y="109"/>
                    <a:pt x="14" y="109"/>
                    <a:pt x="13" y="110"/>
                  </a:cubicBezTo>
                  <a:cubicBezTo>
                    <a:pt x="12" y="111"/>
                    <a:pt x="12" y="113"/>
                    <a:pt x="11" y="115"/>
                  </a:cubicBezTo>
                  <a:cubicBezTo>
                    <a:pt x="9" y="116"/>
                    <a:pt x="8" y="117"/>
                    <a:pt x="8" y="118"/>
                  </a:cubicBezTo>
                  <a:cubicBezTo>
                    <a:pt x="7" y="120"/>
                    <a:pt x="8" y="120"/>
                    <a:pt x="9" y="121"/>
                  </a:cubicBezTo>
                  <a:cubicBezTo>
                    <a:pt x="10" y="121"/>
                    <a:pt x="10" y="122"/>
                    <a:pt x="10" y="122"/>
                  </a:cubicBezTo>
                  <a:cubicBezTo>
                    <a:pt x="10" y="122"/>
                    <a:pt x="10" y="122"/>
                    <a:pt x="10" y="122"/>
                  </a:cubicBezTo>
                  <a:cubicBezTo>
                    <a:pt x="12" y="122"/>
                    <a:pt x="13" y="120"/>
                    <a:pt x="17" y="120"/>
                  </a:cubicBezTo>
                  <a:cubicBezTo>
                    <a:pt x="21" y="120"/>
                    <a:pt x="25" y="120"/>
                    <a:pt x="25" y="119"/>
                  </a:cubicBezTo>
                  <a:cubicBezTo>
                    <a:pt x="25" y="118"/>
                    <a:pt x="24" y="116"/>
                    <a:pt x="24" y="115"/>
                  </a:cubicBezTo>
                  <a:cubicBezTo>
                    <a:pt x="23" y="115"/>
                    <a:pt x="25" y="116"/>
                    <a:pt x="25" y="114"/>
                  </a:cubicBezTo>
                  <a:cubicBezTo>
                    <a:pt x="26" y="113"/>
                    <a:pt x="25" y="113"/>
                    <a:pt x="25" y="111"/>
                  </a:cubicBezTo>
                  <a:cubicBezTo>
                    <a:pt x="26" y="110"/>
                    <a:pt x="26" y="108"/>
                    <a:pt x="27" y="110"/>
                  </a:cubicBezTo>
                  <a:cubicBezTo>
                    <a:pt x="28" y="112"/>
                    <a:pt x="29" y="113"/>
                    <a:pt x="29" y="113"/>
                  </a:cubicBezTo>
                  <a:cubicBezTo>
                    <a:pt x="29" y="114"/>
                    <a:pt x="29" y="115"/>
                    <a:pt x="28" y="115"/>
                  </a:cubicBezTo>
                  <a:cubicBezTo>
                    <a:pt x="27" y="115"/>
                    <a:pt x="25" y="115"/>
                    <a:pt x="26" y="117"/>
                  </a:cubicBezTo>
                  <a:cubicBezTo>
                    <a:pt x="27" y="118"/>
                    <a:pt x="26" y="119"/>
                    <a:pt x="28" y="119"/>
                  </a:cubicBezTo>
                  <a:cubicBezTo>
                    <a:pt x="29" y="119"/>
                    <a:pt x="43" y="123"/>
                    <a:pt x="46" y="125"/>
                  </a:cubicBezTo>
                  <a:cubicBezTo>
                    <a:pt x="48" y="126"/>
                    <a:pt x="66" y="128"/>
                    <a:pt x="65" y="122"/>
                  </a:cubicBezTo>
                  <a:cubicBezTo>
                    <a:pt x="65" y="117"/>
                    <a:pt x="61" y="119"/>
                    <a:pt x="64" y="118"/>
                  </a:cubicBezTo>
                  <a:cubicBezTo>
                    <a:pt x="67" y="116"/>
                    <a:pt x="66" y="117"/>
                    <a:pt x="68" y="116"/>
                  </a:cubicBezTo>
                  <a:cubicBezTo>
                    <a:pt x="69" y="115"/>
                    <a:pt x="72" y="114"/>
                    <a:pt x="72" y="116"/>
                  </a:cubicBezTo>
                  <a:cubicBezTo>
                    <a:pt x="72" y="118"/>
                    <a:pt x="72" y="120"/>
                    <a:pt x="74" y="119"/>
                  </a:cubicBezTo>
                  <a:cubicBezTo>
                    <a:pt x="76" y="118"/>
                    <a:pt x="74" y="115"/>
                    <a:pt x="77" y="117"/>
                  </a:cubicBezTo>
                  <a:cubicBezTo>
                    <a:pt x="80" y="119"/>
                    <a:pt x="80" y="119"/>
                    <a:pt x="81" y="122"/>
                  </a:cubicBezTo>
                  <a:cubicBezTo>
                    <a:pt x="82" y="124"/>
                    <a:pt x="82" y="125"/>
                    <a:pt x="84" y="125"/>
                  </a:cubicBezTo>
                  <a:cubicBezTo>
                    <a:pt x="85" y="125"/>
                    <a:pt x="89" y="126"/>
                    <a:pt x="90" y="126"/>
                  </a:cubicBezTo>
                  <a:cubicBezTo>
                    <a:pt x="91" y="127"/>
                    <a:pt x="92" y="127"/>
                    <a:pt x="93" y="128"/>
                  </a:cubicBezTo>
                  <a:cubicBezTo>
                    <a:pt x="95" y="129"/>
                    <a:pt x="94" y="131"/>
                    <a:pt x="93" y="131"/>
                  </a:cubicBezTo>
                  <a:cubicBezTo>
                    <a:pt x="91" y="131"/>
                    <a:pt x="89" y="131"/>
                    <a:pt x="90" y="132"/>
                  </a:cubicBezTo>
                  <a:cubicBezTo>
                    <a:pt x="91" y="134"/>
                    <a:pt x="91" y="135"/>
                    <a:pt x="93" y="135"/>
                  </a:cubicBezTo>
                  <a:cubicBezTo>
                    <a:pt x="96" y="136"/>
                    <a:pt x="96" y="135"/>
                    <a:pt x="99" y="136"/>
                  </a:cubicBezTo>
                  <a:cubicBezTo>
                    <a:pt x="101" y="137"/>
                    <a:pt x="99" y="138"/>
                    <a:pt x="103" y="138"/>
                  </a:cubicBezTo>
                  <a:cubicBezTo>
                    <a:pt x="106" y="139"/>
                    <a:pt x="111" y="139"/>
                    <a:pt x="112" y="137"/>
                  </a:cubicBezTo>
                  <a:cubicBezTo>
                    <a:pt x="113" y="135"/>
                    <a:pt x="111" y="134"/>
                    <a:pt x="112" y="132"/>
                  </a:cubicBezTo>
                  <a:cubicBezTo>
                    <a:pt x="114" y="131"/>
                    <a:pt x="119" y="131"/>
                    <a:pt x="120" y="132"/>
                  </a:cubicBezTo>
                  <a:cubicBezTo>
                    <a:pt x="120" y="133"/>
                    <a:pt x="121" y="134"/>
                    <a:pt x="122" y="133"/>
                  </a:cubicBezTo>
                  <a:cubicBezTo>
                    <a:pt x="123" y="133"/>
                    <a:pt x="124" y="132"/>
                    <a:pt x="124" y="134"/>
                  </a:cubicBezTo>
                  <a:cubicBezTo>
                    <a:pt x="123" y="136"/>
                    <a:pt x="122" y="137"/>
                    <a:pt x="124" y="138"/>
                  </a:cubicBezTo>
                  <a:cubicBezTo>
                    <a:pt x="126" y="138"/>
                    <a:pt x="128" y="140"/>
                    <a:pt x="129" y="137"/>
                  </a:cubicBezTo>
                  <a:cubicBezTo>
                    <a:pt x="129" y="134"/>
                    <a:pt x="129" y="132"/>
                    <a:pt x="130" y="131"/>
                  </a:cubicBezTo>
                  <a:cubicBezTo>
                    <a:pt x="131" y="130"/>
                    <a:pt x="131" y="129"/>
                    <a:pt x="131" y="128"/>
                  </a:cubicBezTo>
                  <a:cubicBezTo>
                    <a:pt x="130" y="126"/>
                    <a:pt x="129" y="126"/>
                    <a:pt x="127" y="125"/>
                  </a:cubicBezTo>
                  <a:cubicBezTo>
                    <a:pt x="125" y="123"/>
                    <a:pt x="123" y="121"/>
                    <a:pt x="125" y="121"/>
                  </a:cubicBezTo>
                  <a:cubicBezTo>
                    <a:pt x="127" y="122"/>
                    <a:pt x="127" y="122"/>
                    <a:pt x="130" y="123"/>
                  </a:cubicBezTo>
                  <a:cubicBezTo>
                    <a:pt x="133" y="124"/>
                    <a:pt x="135" y="124"/>
                    <a:pt x="136" y="125"/>
                  </a:cubicBezTo>
                  <a:cubicBezTo>
                    <a:pt x="138" y="126"/>
                    <a:pt x="139" y="127"/>
                    <a:pt x="138" y="128"/>
                  </a:cubicBezTo>
                  <a:cubicBezTo>
                    <a:pt x="137" y="128"/>
                    <a:pt x="135" y="129"/>
                    <a:pt x="137" y="129"/>
                  </a:cubicBezTo>
                  <a:cubicBezTo>
                    <a:pt x="140" y="129"/>
                    <a:pt x="141" y="128"/>
                    <a:pt x="142" y="129"/>
                  </a:cubicBezTo>
                  <a:cubicBezTo>
                    <a:pt x="143" y="130"/>
                    <a:pt x="141" y="131"/>
                    <a:pt x="143" y="132"/>
                  </a:cubicBezTo>
                  <a:cubicBezTo>
                    <a:pt x="145" y="132"/>
                    <a:pt x="149" y="130"/>
                    <a:pt x="149" y="131"/>
                  </a:cubicBezTo>
                  <a:cubicBezTo>
                    <a:pt x="149" y="132"/>
                    <a:pt x="148" y="133"/>
                    <a:pt x="149" y="134"/>
                  </a:cubicBezTo>
                  <a:cubicBezTo>
                    <a:pt x="151" y="136"/>
                    <a:pt x="152" y="135"/>
                    <a:pt x="152" y="136"/>
                  </a:cubicBezTo>
                  <a:cubicBezTo>
                    <a:pt x="153" y="137"/>
                    <a:pt x="154" y="137"/>
                    <a:pt x="152" y="138"/>
                  </a:cubicBezTo>
                  <a:cubicBezTo>
                    <a:pt x="151" y="140"/>
                    <a:pt x="151" y="140"/>
                    <a:pt x="151" y="141"/>
                  </a:cubicBezTo>
                  <a:cubicBezTo>
                    <a:pt x="152" y="142"/>
                    <a:pt x="151" y="145"/>
                    <a:pt x="152" y="143"/>
                  </a:cubicBezTo>
                  <a:cubicBezTo>
                    <a:pt x="154" y="141"/>
                    <a:pt x="155" y="139"/>
                    <a:pt x="155" y="137"/>
                  </a:cubicBezTo>
                  <a:cubicBezTo>
                    <a:pt x="156" y="136"/>
                    <a:pt x="156" y="136"/>
                    <a:pt x="157" y="138"/>
                  </a:cubicBezTo>
                  <a:cubicBezTo>
                    <a:pt x="157" y="139"/>
                    <a:pt x="158" y="140"/>
                    <a:pt x="159" y="139"/>
                  </a:cubicBezTo>
                  <a:cubicBezTo>
                    <a:pt x="160" y="138"/>
                    <a:pt x="160" y="138"/>
                    <a:pt x="160" y="136"/>
                  </a:cubicBezTo>
                  <a:cubicBezTo>
                    <a:pt x="161" y="134"/>
                    <a:pt x="161" y="135"/>
                    <a:pt x="162" y="134"/>
                  </a:cubicBezTo>
                  <a:cubicBezTo>
                    <a:pt x="163" y="132"/>
                    <a:pt x="163" y="130"/>
                    <a:pt x="161" y="129"/>
                  </a:cubicBezTo>
                  <a:cubicBezTo>
                    <a:pt x="159" y="129"/>
                    <a:pt x="160" y="127"/>
                    <a:pt x="157" y="127"/>
                  </a:cubicBezTo>
                  <a:cubicBezTo>
                    <a:pt x="154" y="126"/>
                    <a:pt x="154" y="127"/>
                    <a:pt x="151" y="126"/>
                  </a:cubicBezTo>
                  <a:cubicBezTo>
                    <a:pt x="148" y="124"/>
                    <a:pt x="147" y="125"/>
                    <a:pt x="144" y="123"/>
                  </a:cubicBezTo>
                  <a:cubicBezTo>
                    <a:pt x="142" y="121"/>
                    <a:pt x="140" y="121"/>
                    <a:pt x="141" y="119"/>
                  </a:cubicBezTo>
                  <a:cubicBezTo>
                    <a:pt x="141" y="118"/>
                    <a:pt x="143" y="117"/>
                    <a:pt x="144" y="117"/>
                  </a:cubicBezTo>
                  <a:cubicBezTo>
                    <a:pt x="146" y="117"/>
                    <a:pt x="148" y="117"/>
                    <a:pt x="147" y="116"/>
                  </a:cubicBezTo>
                  <a:cubicBezTo>
                    <a:pt x="145" y="116"/>
                    <a:pt x="142" y="116"/>
                    <a:pt x="143" y="115"/>
                  </a:cubicBezTo>
                  <a:cubicBezTo>
                    <a:pt x="144" y="114"/>
                    <a:pt x="145" y="112"/>
                    <a:pt x="146" y="112"/>
                  </a:cubicBezTo>
                  <a:cubicBezTo>
                    <a:pt x="148" y="112"/>
                    <a:pt x="149" y="114"/>
                    <a:pt x="150" y="113"/>
                  </a:cubicBezTo>
                  <a:cubicBezTo>
                    <a:pt x="151" y="111"/>
                    <a:pt x="151" y="111"/>
                    <a:pt x="150" y="109"/>
                  </a:cubicBezTo>
                  <a:cubicBezTo>
                    <a:pt x="149" y="106"/>
                    <a:pt x="148" y="108"/>
                    <a:pt x="148" y="106"/>
                  </a:cubicBezTo>
                  <a:cubicBezTo>
                    <a:pt x="147" y="104"/>
                    <a:pt x="148" y="102"/>
                    <a:pt x="147" y="101"/>
                  </a:cubicBezTo>
                  <a:cubicBezTo>
                    <a:pt x="145" y="101"/>
                    <a:pt x="144" y="103"/>
                    <a:pt x="144" y="103"/>
                  </a:cubicBezTo>
                  <a:cubicBezTo>
                    <a:pt x="144" y="103"/>
                    <a:pt x="142" y="106"/>
                    <a:pt x="142" y="107"/>
                  </a:cubicBezTo>
                  <a:cubicBezTo>
                    <a:pt x="142" y="108"/>
                    <a:pt x="143" y="109"/>
                    <a:pt x="141" y="109"/>
                  </a:cubicBezTo>
                  <a:cubicBezTo>
                    <a:pt x="140" y="108"/>
                    <a:pt x="139" y="109"/>
                    <a:pt x="139" y="107"/>
                  </a:cubicBezTo>
                  <a:cubicBezTo>
                    <a:pt x="139" y="105"/>
                    <a:pt x="136" y="106"/>
                    <a:pt x="137" y="105"/>
                  </a:cubicBezTo>
                  <a:cubicBezTo>
                    <a:pt x="137" y="103"/>
                    <a:pt x="139" y="103"/>
                    <a:pt x="140" y="102"/>
                  </a:cubicBezTo>
                  <a:cubicBezTo>
                    <a:pt x="141" y="101"/>
                    <a:pt x="139" y="100"/>
                    <a:pt x="138" y="100"/>
                  </a:cubicBezTo>
                  <a:cubicBezTo>
                    <a:pt x="137" y="100"/>
                    <a:pt x="134" y="99"/>
                    <a:pt x="132" y="100"/>
                  </a:cubicBezTo>
                  <a:cubicBezTo>
                    <a:pt x="131" y="101"/>
                    <a:pt x="129" y="103"/>
                    <a:pt x="130" y="104"/>
                  </a:cubicBezTo>
                  <a:cubicBezTo>
                    <a:pt x="132" y="106"/>
                    <a:pt x="134" y="108"/>
                    <a:pt x="131" y="107"/>
                  </a:cubicBezTo>
                  <a:cubicBezTo>
                    <a:pt x="128" y="106"/>
                    <a:pt x="128" y="103"/>
                    <a:pt x="126" y="103"/>
                  </a:cubicBezTo>
                  <a:cubicBezTo>
                    <a:pt x="125" y="103"/>
                    <a:pt x="124" y="104"/>
                    <a:pt x="123" y="103"/>
                  </a:cubicBezTo>
                  <a:cubicBezTo>
                    <a:pt x="121" y="102"/>
                    <a:pt x="118" y="106"/>
                    <a:pt x="118" y="102"/>
                  </a:cubicBezTo>
                  <a:cubicBezTo>
                    <a:pt x="117" y="98"/>
                    <a:pt x="121" y="95"/>
                    <a:pt x="122" y="93"/>
                  </a:cubicBezTo>
                  <a:cubicBezTo>
                    <a:pt x="123" y="92"/>
                    <a:pt x="121" y="91"/>
                    <a:pt x="125" y="93"/>
                  </a:cubicBezTo>
                  <a:cubicBezTo>
                    <a:pt x="129" y="95"/>
                    <a:pt x="127" y="94"/>
                    <a:pt x="131" y="96"/>
                  </a:cubicBezTo>
                  <a:cubicBezTo>
                    <a:pt x="135" y="97"/>
                    <a:pt x="135" y="98"/>
                    <a:pt x="137" y="98"/>
                  </a:cubicBezTo>
                  <a:cubicBezTo>
                    <a:pt x="140" y="99"/>
                    <a:pt x="141" y="99"/>
                    <a:pt x="143" y="99"/>
                  </a:cubicBezTo>
                  <a:cubicBezTo>
                    <a:pt x="144" y="99"/>
                    <a:pt x="144" y="99"/>
                    <a:pt x="145" y="99"/>
                  </a:cubicBezTo>
                  <a:cubicBezTo>
                    <a:pt x="145" y="98"/>
                    <a:pt x="140" y="92"/>
                    <a:pt x="139" y="89"/>
                  </a:cubicBezTo>
                  <a:cubicBezTo>
                    <a:pt x="138" y="86"/>
                    <a:pt x="136" y="86"/>
                    <a:pt x="133" y="82"/>
                  </a:cubicBezTo>
                  <a:cubicBezTo>
                    <a:pt x="130" y="77"/>
                    <a:pt x="135" y="73"/>
                    <a:pt x="136" y="72"/>
                  </a:cubicBezTo>
                  <a:cubicBezTo>
                    <a:pt x="137" y="71"/>
                    <a:pt x="134" y="70"/>
                    <a:pt x="134" y="70"/>
                  </a:cubicBezTo>
                  <a:cubicBezTo>
                    <a:pt x="134" y="70"/>
                    <a:pt x="80" y="73"/>
                    <a:pt x="78" y="73"/>
                  </a:cubicBezTo>
                  <a:cubicBezTo>
                    <a:pt x="77" y="73"/>
                    <a:pt x="77" y="72"/>
                    <a:pt x="78" y="71"/>
                  </a:cubicBezTo>
                  <a:cubicBezTo>
                    <a:pt x="78" y="71"/>
                    <a:pt x="77" y="69"/>
                    <a:pt x="76" y="67"/>
                  </a:cubicBezTo>
                  <a:cubicBezTo>
                    <a:pt x="75" y="66"/>
                    <a:pt x="77" y="65"/>
                    <a:pt x="78" y="64"/>
                  </a:cubicBezTo>
                  <a:cubicBezTo>
                    <a:pt x="79" y="64"/>
                    <a:pt x="79" y="60"/>
                    <a:pt x="78" y="59"/>
                  </a:cubicBezTo>
                  <a:cubicBezTo>
                    <a:pt x="78" y="58"/>
                    <a:pt x="79" y="57"/>
                    <a:pt x="80" y="56"/>
                  </a:cubicBezTo>
                  <a:cubicBezTo>
                    <a:pt x="80" y="56"/>
                    <a:pt x="80" y="53"/>
                    <a:pt x="80" y="52"/>
                  </a:cubicBezTo>
                  <a:cubicBezTo>
                    <a:pt x="80" y="50"/>
                    <a:pt x="82" y="50"/>
                    <a:pt x="83" y="50"/>
                  </a:cubicBezTo>
                  <a:cubicBezTo>
                    <a:pt x="84" y="49"/>
                    <a:pt x="83" y="48"/>
                    <a:pt x="83" y="47"/>
                  </a:cubicBezTo>
                  <a:cubicBezTo>
                    <a:pt x="83" y="45"/>
                    <a:pt x="85" y="45"/>
                    <a:pt x="85" y="45"/>
                  </a:cubicBezTo>
                  <a:cubicBezTo>
                    <a:pt x="86" y="45"/>
                    <a:pt x="86" y="44"/>
                    <a:pt x="86" y="42"/>
                  </a:cubicBezTo>
                  <a:cubicBezTo>
                    <a:pt x="85" y="40"/>
                    <a:pt x="87" y="40"/>
                    <a:pt x="88" y="39"/>
                  </a:cubicBezTo>
                  <a:cubicBezTo>
                    <a:pt x="89" y="39"/>
                    <a:pt x="92" y="34"/>
                    <a:pt x="92" y="32"/>
                  </a:cubicBezTo>
                  <a:cubicBezTo>
                    <a:pt x="93" y="30"/>
                    <a:pt x="92" y="31"/>
                    <a:pt x="88" y="29"/>
                  </a:cubicBezTo>
                  <a:cubicBezTo>
                    <a:pt x="85" y="27"/>
                    <a:pt x="93" y="26"/>
                    <a:pt x="95" y="25"/>
                  </a:cubicBezTo>
                  <a:cubicBezTo>
                    <a:pt x="96" y="25"/>
                    <a:pt x="95" y="23"/>
                    <a:pt x="92" y="22"/>
                  </a:cubicBezTo>
                  <a:cubicBezTo>
                    <a:pt x="90" y="21"/>
                    <a:pt x="91" y="21"/>
                    <a:pt x="92" y="19"/>
                  </a:cubicBezTo>
                  <a:cubicBezTo>
                    <a:pt x="92" y="17"/>
                    <a:pt x="91" y="16"/>
                    <a:pt x="91" y="16"/>
                  </a:cubicBezTo>
                  <a:cubicBezTo>
                    <a:pt x="87" y="16"/>
                    <a:pt x="89" y="11"/>
                    <a:pt x="88" y="10"/>
                  </a:cubicBezTo>
                  <a:cubicBezTo>
                    <a:pt x="87" y="8"/>
                    <a:pt x="90" y="6"/>
                    <a:pt x="89" y="5"/>
                  </a:cubicBezTo>
                  <a:cubicBezTo>
                    <a:pt x="89" y="3"/>
                    <a:pt x="88" y="3"/>
                    <a:pt x="87" y="0"/>
                  </a:cubicBezTo>
                  <a:cubicBezTo>
                    <a:pt x="0" y="3"/>
                    <a:pt x="0" y="3"/>
                    <a:pt x="0" y="3"/>
                  </a:cubicBezTo>
                  <a:lnTo>
                    <a:pt x="1" y="40"/>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6" name="Freeform 499">
              <a:extLst>
                <a:ext uri="{FF2B5EF4-FFF2-40B4-BE49-F238E27FC236}">
                  <a16:creationId xmlns:a16="http://schemas.microsoft.com/office/drawing/2014/main" xmlns="" id="{30F98601-FE3D-4192-92E5-935BD0B808DF}"/>
                </a:ext>
              </a:extLst>
            </p:cNvPr>
            <p:cNvSpPr>
              <a:spLocks/>
            </p:cNvSpPr>
            <p:nvPr/>
          </p:nvSpPr>
          <p:spPr bwMode="auto">
            <a:xfrm>
              <a:off x="6034088" y="1960563"/>
              <a:ext cx="703263" cy="800100"/>
            </a:xfrm>
            <a:custGeom>
              <a:avLst/>
              <a:gdLst>
                <a:gd name="T0" fmla="*/ 157 w 187"/>
                <a:gd name="T1" fmla="*/ 207 h 213"/>
                <a:gd name="T2" fmla="*/ 155 w 187"/>
                <a:gd name="T3" fmla="*/ 199 h 213"/>
                <a:gd name="T4" fmla="*/ 149 w 187"/>
                <a:gd name="T5" fmla="*/ 189 h 213"/>
                <a:gd name="T6" fmla="*/ 136 w 187"/>
                <a:gd name="T7" fmla="*/ 177 h 213"/>
                <a:gd name="T8" fmla="*/ 130 w 187"/>
                <a:gd name="T9" fmla="*/ 175 h 213"/>
                <a:gd name="T10" fmla="*/ 127 w 187"/>
                <a:gd name="T11" fmla="*/ 174 h 213"/>
                <a:gd name="T12" fmla="*/ 123 w 187"/>
                <a:gd name="T13" fmla="*/ 171 h 213"/>
                <a:gd name="T14" fmla="*/ 116 w 187"/>
                <a:gd name="T15" fmla="*/ 167 h 213"/>
                <a:gd name="T16" fmla="*/ 113 w 187"/>
                <a:gd name="T17" fmla="*/ 159 h 213"/>
                <a:gd name="T18" fmla="*/ 114 w 187"/>
                <a:gd name="T19" fmla="*/ 151 h 213"/>
                <a:gd name="T20" fmla="*/ 115 w 187"/>
                <a:gd name="T21" fmla="*/ 145 h 213"/>
                <a:gd name="T22" fmla="*/ 114 w 187"/>
                <a:gd name="T23" fmla="*/ 137 h 213"/>
                <a:gd name="T24" fmla="*/ 110 w 187"/>
                <a:gd name="T25" fmla="*/ 132 h 213"/>
                <a:gd name="T26" fmla="*/ 114 w 187"/>
                <a:gd name="T27" fmla="*/ 124 h 213"/>
                <a:gd name="T28" fmla="*/ 124 w 187"/>
                <a:gd name="T29" fmla="*/ 118 h 213"/>
                <a:gd name="T30" fmla="*/ 124 w 187"/>
                <a:gd name="T31" fmla="*/ 104 h 213"/>
                <a:gd name="T32" fmla="*/ 123 w 187"/>
                <a:gd name="T33" fmla="*/ 96 h 213"/>
                <a:gd name="T34" fmla="*/ 128 w 187"/>
                <a:gd name="T35" fmla="*/ 91 h 213"/>
                <a:gd name="T36" fmla="*/ 130 w 187"/>
                <a:gd name="T37" fmla="*/ 89 h 213"/>
                <a:gd name="T38" fmla="*/ 159 w 187"/>
                <a:gd name="T39" fmla="*/ 61 h 213"/>
                <a:gd name="T40" fmla="*/ 174 w 187"/>
                <a:gd name="T41" fmla="*/ 52 h 213"/>
                <a:gd name="T42" fmla="*/ 187 w 187"/>
                <a:gd name="T43" fmla="*/ 44 h 213"/>
                <a:gd name="T44" fmla="*/ 180 w 187"/>
                <a:gd name="T45" fmla="*/ 44 h 213"/>
                <a:gd name="T46" fmla="*/ 174 w 187"/>
                <a:gd name="T47" fmla="*/ 40 h 213"/>
                <a:gd name="T48" fmla="*/ 162 w 187"/>
                <a:gd name="T49" fmla="*/ 42 h 213"/>
                <a:gd name="T50" fmla="*/ 158 w 187"/>
                <a:gd name="T51" fmla="*/ 42 h 213"/>
                <a:gd name="T52" fmla="*/ 154 w 187"/>
                <a:gd name="T53" fmla="*/ 36 h 213"/>
                <a:gd name="T54" fmla="*/ 143 w 187"/>
                <a:gd name="T55" fmla="*/ 46 h 213"/>
                <a:gd name="T56" fmla="*/ 133 w 187"/>
                <a:gd name="T57" fmla="*/ 41 h 213"/>
                <a:gd name="T58" fmla="*/ 124 w 187"/>
                <a:gd name="T59" fmla="*/ 34 h 213"/>
                <a:gd name="T60" fmla="*/ 120 w 187"/>
                <a:gd name="T61" fmla="*/ 39 h 213"/>
                <a:gd name="T62" fmla="*/ 115 w 187"/>
                <a:gd name="T63" fmla="*/ 34 h 213"/>
                <a:gd name="T64" fmla="*/ 104 w 187"/>
                <a:gd name="T65" fmla="*/ 25 h 213"/>
                <a:gd name="T66" fmla="*/ 89 w 187"/>
                <a:gd name="T67" fmla="*/ 30 h 213"/>
                <a:gd name="T68" fmla="*/ 82 w 187"/>
                <a:gd name="T69" fmla="*/ 30 h 213"/>
                <a:gd name="T70" fmla="*/ 73 w 187"/>
                <a:gd name="T71" fmla="*/ 27 h 213"/>
                <a:gd name="T72" fmla="*/ 69 w 187"/>
                <a:gd name="T73" fmla="*/ 26 h 213"/>
                <a:gd name="T74" fmla="*/ 62 w 187"/>
                <a:gd name="T75" fmla="*/ 23 h 213"/>
                <a:gd name="T76" fmla="*/ 61 w 187"/>
                <a:gd name="T77" fmla="*/ 13 h 213"/>
                <a:gd name="T78" fmla="*/ 59 w 187"/>
                <a:gd name="T79" fmla="*/ 4 h 213"/>
                <a:gd name="T80" fmla="*/ 52 w 187"/>
                <a:gd name="T81" fmla="*/ 0 h 213"/>
                <a:gd name="T82" fmla="*/ 50 w 187"/>
                <a:gd name="T83" fmla="*/ 9 h 213"/>
                <a:gd name="T84" fmla="*/ 49 w 187"/>
                <a:gd name="T85" fmla="*/ 12 h 213"/>
                <a:gd name="T86" fmla="*/ 0 w 187"/>
                <a:gd name="T87" fmla="*/ 14 h 213"/>
                <a:gd name="T88" fmla="*/ 3 w 187"/>
                <a:gd name="T89" fmla="*/ 23 h 213"/>
                <a:gd name="T90" fmla="*/ 4 w 187"/>
                <a:gd name="T91" fmla="*/ 28 h 213"/>
                <a:gd name="T92" fmla="*/ 3 w 187"/>
                <a:gd name="T93" fmla="*/ 45 h 213"/>
                <a:gd name="T94" fmla="*/ 10 w 187"/>
                <a:gd name="T95" fmla="*/ 64 h 213"/>
                <a:gd name="T96" fmla="*/ 10 w 187"/>
                <a:gd name="T97" fmla="*/ 78 h 213"/>
                <a:gd name="T98" fmla="*/ 10 w 187"/>
                <a:gd name="T99" fmla="*/ 89 h 213"/>
                <a:gd name="T100" fmla="*/ 13 w 187"/>
                <a:gd name="T101" fmla="*/ 106 h 213"/>
                <a:gd name="T102" fmla="*/ 16 w 187"/>
                <a:gd name="T103" fmla="*/ 110 h 213"/>
                <a:gd name="T104" fmla="*/ 17 w 187"/>
                <a:gd name="T105" fmla="*/ 123 h 213"/>
                <a:gd name="T106" fmla="*/ 12 w 187"/>
                <a:gd name="T107" fmla="*/ 133 h 213"/>
                <a:gd name="T108" fmla="*/ 11 w 187"/>
                <a:gd name="T109" fmla="*/ 138 h 213"/>
                <a:gd name="T110" fmla="*/ 13 w 187"/>
                <a:gd name="T111" fmla="*/ 142 h 213"/>
                <a:gd name="T112" fmla="*/ 16 w 187"/>
                <a:gd name="T113" fmla="*/ 145 h 213"/>
                <a:gd name="T114" fmla="*/ 20 w 187"/>
                <a:gd name="T115" fmla="*/ 147 h 213"/>
                <a:gd name="T116" fmla="*/ 20 w 187"/>
                <a:gd name="T117" fmla="*/ 212 h 213"/>
                <a:gd name="T118" fmla="*/ 157 w 187"/>
                <a:gd name="T119" fmla="*/ 20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3">
                  <a:moveTo>
                    <a:pt x="157" y="207"/>
                  </a:moveTo>
                  <a:cubicBezTo>
                    <a:pt x="156" y="205"/>
                    <a:pt x="155" y="202"/>
                    <a:pt x="155" y="199"/>
                  </a:cubicBezTo>
                  <a:cubicBezTo>
                    <a:pt x="156" y="194"/>
                    <a:pt x="151" y="190"/>
                    <a:pt x="149" y="189"/>
                  </a:cubicBezTo>
                  <a:cubicBezTo>
                    <a:pt x="146" y="189"/>
                    <a:pt x="141" y="182"/>
                    <a:pt x="136" y="177"/>
                  </a:cubicBezTo>
                  <a:cubicBezTo>
                    <a:pt x="134" y="175"/>
                    <a:pt x="132" y="175"/>
                    <a:pt x="130" y="175"/>
                  </a:cubicBezTo>
                  <a:cubicBezTo>
                    <a:pt x="129" y="175"/>
                    <a:pt x="128" y="176"/>
                    <a:pt x="127" y="174"/>
                  </a:cubicBezTo>
                  <a:cubicBezTo>
                    <a:pt x="127" y="171"/>
                    <a:pt x="125" y="172"/>
                    <a:pt x="123" y="171"/>
                  </a:cubicBezTo>
                  <a:cubicBezTo>
                    <a:pt x="120" y="170"/>
                    <a:pt x="117" y="170"/>
                    <a:pt x="116" y="167"/>
                  </a:cubicBezTo>
                  <a:cubicBezTo>
                    <a:pt x="115" y="164"/>
                    <a:pt x="111" y="164"/>
                    <a:pt x="113" y="159"/>
                  </a:cubicBezTo>
                  <a:cubicBezTo>
                    <a:pt x="115" y="154"/>
                    <a:pt x="115" y="154"/>
                    <a:pt x="114" y="151"/>
                  </a:cubicBezTo>
                  <a:cubicBezTo>
                    <a:pt x="114" y="148"/>
                    <a:pt x="113" y="147"/>
                    <a:pt x="115" y="145"/>
                  </a:cubicBezTo>
                  <a:cubicBezTo>
                    <a:pt x="117" y="143"/>
                    <a:pt x="116" y="139"/>
                    <a:pt x="114" y="137"/>
                  </a:cubicBezTo>
                  <a:cubicBezTo>
                    <a:pt x="112" y="135"/>
                    <a:pt x="108" y="136"/>
                    <a:pt x="110" y="132"/>
                  </a:cubicBezTo>
                  <a:cubicBezTo>
                    <a:pt x="113" y="128"/>
                    <a:pt x="111" y="126"/>
                    <a:pt x="114" y="124"/>
                  </a:cubicBezTo>
                  <a:cubicBezTo>
                    <a:pt x="118" y="121"/>
                    <a:pt x="121" y="122"/>
                    <a:pt x="124" y="118"/>
                  </a:cubicBezTo>
                  <a:cubicBezTo>
                    <a:pt x="127" y="114"/>
                    <a:pt x="124" y="107"/>
                    <a:pt x="124" y="104"/>
                  </a:cubicBezTo>
                  <a:cubicBezTo>
                    <a:pt x="123" y="101"/>
                    <a:pt x="122" y="96"/>
                    <a:pt x="123" y="96"/>
                  </a:cubicBezTo>
                  <a:cubicBezTo>
                    <a:pt x="124" y="95"/>
                    <a:pt x="128" y="91"/>
                    <a:pt x="128" y="91"/>
                  </a:cubicBezTo>
                  <a:cubicBezTo>
                    <a:pt x="128" y="90"/>
                    <a:pt x="128" y="90"/>
                    <a:pt x="130" y="89"/>
                  </a:cubicBezTo>
                  <a:cubicBezTo>
                    <a:pt x="133" y="86"/>
                    <a:pt x="156" y="66"/>
                    <a:pt x="159" y="61"/>
                  </a:cubicBezTo>
                  <a:cubicBezTo>
                    <a:pt x="161" y="56"/>
                    <a:pt x="169" y="53"/>
                    <a:pt x="174" y="52"/>
                  </a:cubicBezTo>
                  <a:cubicBezTo>
                    <a:pt x="177" y="51"/>
                    <a:pt x="182" y="48"/>
                    <a:pt x="187" y="44"/>
                  </a:cubicBezTo>
                  <a:cubicBezTo>
                    <a:pt x="185" y="44"/>
                    <a:pt x="181" y="44"/>
                    <a:pt x="180" y="44"/>
                  </a:cubicBezTo>
                  <a:cubicBezTo>
                    <a:pt x="177" y="44"/>
                    <a:pt x="176" y="42"/>
                    <a:pt x="174" y="40"/>
                  </a:cubicBezTo>
                  <a:cubicBezTo>
                    <a:pt x="172" y="39"/>
                    <a:pt x="164" y="41"/>
                    <a:pt x="162" y="42"/>
                  </a:cubicBezTo>
                  <a:cubicBezTo>
                    <a:pt x="159" y="42"/>
                    <a:pt x="158" y="43"/>
                    <a:pt x="158" y="42"/>
                  </a:cubicBezTo>
                  <a:cubicBezTo>
                    <a:pt x="158" y="40"/>
                    <a:pt x="156" y="38"/>
                    <a:pt x="154" y="36"/>
                  </a:cubicBezTo>
                  <a:cubicBezTo>
                    <a:pt x="152" y="35"/>
                    <a:pt x="146" y="44"/>
                    <a:pt x="143" y="46"/>
                  </a:cubicBezTo>
                  <a:cubicBezTo>
                    <a:pt x="140" y="48"/>
                    <a:pt x="135" y="44"/>
                    <a:pt x="133" y="41"/>
                  </a:cubicBezTo>
                  <a:cubicBezTo>
                    <a:pt x="131" y="38"/>
                    <a:pt x="126" y="35"/>
                    <a:pt x="124" y="34"/>
                  </a:cubicBezTo>
                  <a:cubicBezTo>
                    <a:pt x="123" y="33"/>
                    <a:pt x="123" y="38"/>
                    <a:pt x="120" y="39"/>
                  </a:cubicBezTo>
                  <a:cubicBezTo>
                    <a:pt x="118" y="39"/>
                    <a:pt x="117" y="37"/>
                    <a:pt x="115" y="34"/>
                  </a:cubicBezTo>
                  <a:cubicBezTo>
                    <a:pt x="113" y="30"/>
                    <a:pt x="109" y="28"/>
                    <a:pt x="104" y="25"/>
                  </a:cubicBezTo>
                  <a:cubicBezTo>
                    <a:pt x="98" y="23"/>
                    <a:pt x="92" y="28"/>
                    <a:pt x="89" y="30"/>
                  </a:cubicBezTo>
                  <a:cubicBezTo>
                    <a:pt x="85" y="32"/>
                    <a:pt x="84" y="33"/>
                    <a:pt x="82" y="30"/>
                  </a:cubicBezTo>
                  <a:cubicBezTo>
                    <a:pt x="80" y="27"/>
                    <a:pt x="75" y="28"/>
                    <a:pt x="73" y="27"/>
                  </a:cubicBezTo>
                  <a:cubicBezTo>
                    <a:pt x="72" y="27"/>
                    <a:pt x="73" y="24"/>
                    <a:pt x="69" y="26"/>
                  </a:cubicBezTo>
                  <a:cubicBezTo>
                    <a:pt x="65" y="27"/>
                    <a:pt x="64" y="25"/>
                    <a:pt x="62" y="23"/>
                  </a:cubicBezTo>
                  <a:cubicBezTo>
                    <a:pt x="59" y="22"/>
                    <a:pt x="62" y="14"/>
                    <a:pt x="61" y="13"/>
                  </a:cubicBezTo>
                  <a:cubicBezTo>
                    <a:pt x="60" y="12"/>
                    <a:pt x="59" y="7"/>
                    <a:pt x="59" y="4"/>
                  </a:cubicBezTo>
                  <a:cubicBezTo>
                    <a:pt x="59" y="1"/>
                    <a:pt x="55" y="0"/>
                    <a:pt x="52" y="0"/>
                  </a:cubicBezTo>
                  <a:cubicBezTo>
                    <a:pt x="49" y="0"/>
                    <a:pt x="50" y="6"/>
                    <a:pt x="50" y="9"/>
                  </a:cubicBezTo>
                  <a:cubicBezTo>
                    <a:pt x="50" y="12"/>
                    <a:pt x="49" y="12"/>
                    <a:pt x="49" y="12"/>
                  </a:cubicBezTo>
                  <a:cubicBezTo>
                    <a:pt x="33" y="13"/>
                    <a:pt x="17" y="13"/>
                    <a:pt x="0" y="14"/>
                  </a:cubicBezTo>
                  <a:cubicBezTo>
                    <a:pt x="0" y="17"/>
                    <a:pt x="2" y="21"/>
                    <a:pt x="3" y="23"/>
                  </a:cubicBezTo>
                  <a:cubicBezTo>
                    <a:pt x="5" y="25"/>
                    <a:pt x="5" y="27"/>
                    <a:pt x="4" y="28"/>
                  </a:cubicBezTo>
                  <a:cubicBezTo>
                    <a:pt x="3" y="30"/>
                    <a:pt x="1" y="38"/>
                    <a:pt x="3" y="45"/>
                  </a:cubicBezTo>
                  <a:cubicBezTo>
                    <a:pt x="5" y="52"/>
                    <a:pt x="8" y="61"/>
                    <a:pt x="10" y="64"/>
                  </a:cubicBezTo>
                  <a:cubicBezTo>
                    <a:pt x="11" y="66"/>
                    <a:pt x="10" y="72"/>
                    <a:pt x="10" y="78"/>
                  </a:cubicBezTo>
                  <a:cubicBezTo>
                    <a:pt x="9" y="83"/>
                    <a:pt x="10" y="85"/>
                    <a:pt x="10" y="89"/>
                  </a:cubicBezTo>
                  <a:cubicBezTo>
                    <a:pt x="10" y="93"/>
                    <a:pt x="13" y="103"/>
                    <a:pt x="13" y="106"/>
                  </a:cubicBezTo>
                  <a:cubicBezTo>
                    <a:pt x="13" y="109"/>
                    <a:pt x="15" y="109"/>
                    <a:pt x="16" y="110"/>
                  </a:cubicBezTo>
                  <a:cubicBezTo>
                    <a:pt x="18" y="111"/>
                    <a:pt x="16" y="119"/>
                    <a:pt x="17" y="123"/>
                  </a:cubicBezTo>
                  <a:cubicBezTo>
                    <a:pt x="18" y="126"/>
                    <a:pt x="15" y="132"/>
                    <a:pt x="12" y="133"/>
                  </a:cubicBezTo>
                  <a:cubicBezTo>
                    <a:pt x="10" y="135"/>
                    <a:pt x="10" y="137"/>
                    <a:pt x="11" y="138"/>
                  </a:cubicBezTo>
                  <a:cubicBezTo>
                    <a:pt x="12" y="139"/>
                    <a:pt x="13" y="139"/>
                    <a:pt x="13" y="142"/>
                  </a:cubicBezTo>
                  <a:cubicBezTo>
                    <a:pt x="13" y="145"/>
                    <a:pt x="15" y="145"/>
                    <a:pt x="16" y="145"/>
                  </a:cubicBezTo>
                  <a:cubicBezTo>
                    <a:pt x="18" y="145"/>
                    <a:pt x="20" y="147"/>
                    <a:pt x="20" y="147"/>
                  </a:cubicBezTo>
                  <a:cubicBezTo>
                    <a:pt x="20" y="212"/>
                    <a:pt x="20" y="212"/>
                    <a:pt x="20" y="212"/>
                  </a:cubicBezTo>
                  <a:cubicBezTo>
                    <a:pt x="20" y="212"/>
                    <a:pt x="111" y="213"/>
                    <a:pt x="157" y="207"/>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7" name="Freeform 501">
              <a:extLst>
                <a:ext uri="{FF2B5EF4-FFF2-40B4-BE49-F238E27FC236}">
                  <a16:creationId xmlns:a16="http://schemas.microsoft.com/office/drawing/2014/main" xmlns="" id="{34F45054-70A8-471E-A6D5-F17BFD77D09A}"/>
                </a:ext>
              </a:extLst>
            </p:cNvPr>
            <p:cNvSpPr>
              <a:spLocks/>
            </p:cNvSpPr>
            <p:nvPr/>
          </p:nvSpPr>
          <p:spPr bwMode="auto">
            <a:xfrm>
              <a:off x="6086476" y="2738438"/>
              <a:ext cx="661988" cy="428625"/>
            </a:xfrm>
            <a:custGeom>
              <a:avLst/>
              <a:gdLst>
                <a:gd name="T0" fmla="*/ 137 w 176"/>
                <a:gd name="T1" fmla="*/ 107 h 114"/>
                <a:gd name="T2" fmla="*/ 144 w 176"/>
                <a:gd name="T3" fmla="*/ 114 h 114"/>
                <a:gd name="T4" fmla="*/ 144 w 176"/>
                <a:gd name="T5" fmla="*/ 114 h 114"/>
                <a:gd name="T6" fmla="*/ 145 w 176"/>
                <a:gd name="T7" fmla="*/ 109 h 114"/>
                <a:gd name="T8" fmla="*/ 145 w 176"/>
                <a:gd name="T9" fmla="*/ 106 h 114"/>
                <a:gd name="T10" fmla="*/ 153 w 176"/>
                <a:gd name="T11" fmla="*/ 101 h 114"/>
                <a:gd name="T12" fmla="*/ 153 w 176"/>
                <a:gd name="T13" fmla="*/ 96 h 114"/>
                <a:gd name="T14" fmla="*/ 156 w 176"/>
                <a:gd name="T15" fmla="*/ 88 h 114"/>
                <a:gd name="T16" fmla="*/ 152 w 176"/>
                <a:gd name="T17" fmla="*/ 83 h 114"/>
                <a:gd name="T18" fmla="*/ 153 w 176"/>
                <a:gd name="T19" fmla="*/ 76 h 114"/>
                <a:gd name="T20" fmla="*/ 157 w 176"/>
                <a:gd name="T21" fmla="*/ 76 h 114"/>
                <a:gd name="T22" fmla="*/ 161 w 176"/>
                <a:gd name="T23" fmla="*/ 75 h 114"/>
                <a:gd name="T24" fmla="*/ 167 w 176"/>
                <a:gd name="T25" fmla="*/ 72 h 114"/>
                <a:gd name="T26" fmla="*/ 171 w 176"/>
                <a:gd name="T27" fmla="*/ 67 h 114"/>
                <a:gd name="T28" fmla="*/ 175 w 176"/>
                <a:gd name="T29" fmla="*/ 60 h 114"/>
                <a:gd name="T30" fmla="*/ 174 w 176"/>
                <a:gd name="T31" fmla="*/ 50 h 114"/>
                <a:gd name="T32" fmla="*/ 169 w 176"/>
                <a:gd name="T33" fmla="*/ 45 h 114"/>
                <a:gd name="T34" fmla="*/ 162 w 176"/>
                <a:gd name="T35" fmla="*/ 37 h 114"/>
                <a:gd name="T36" fmla="*/ 152 w 176"/>
                <a:gd name="T37" fmla="*/ 30 h 114"/>
                <a:gd name="T38" fmla="*/ 149 w 176"/>
                <a:gd name="T39" fmla="*/ 24 h 114"/>
                <a:gd name="T40" fmla="*/ 146 w 176"/>
                <a:gd name="T41" fmla="*/ 19 h 114"/>
                <a:gd name="T42" fmla="*/ 148 w 176"/>
                <a:gd name="T43" fmla="*/ 10 h 114"/>
                <a:gd name="T44" fmla="*/ 145 w 176"/>
                <a:gd name="T45" fmla="*/ 5 h 114"/>
                <a:gd name="T46" fmla="*/ 143 w 176"/>
                <a:gd name="T47" fmla="*/ 0 h 114"/>
                <a:gd name="T48" fmla="*/ 6 w 176"/>
                <a:gd name="T49" fmla="*/ 5 h 114"/>
                <a:gd name="T50" fmla="*/ 4 w 176"/>
                <a:gd name="T51" fmla="*/ 6 h 114"/>
                <a:gd name="T52" fmla="*/ 3 w 176"/>
                <a:gd name="T53" fmla="*/ 12 h 114"/>
                <a:gd name="T54" fmla="*/ 5 w 176"/>
                <a:gd name="T55" fmla="*/ 16 h 114"/>
                <a:gd name="T56" fmla="*/ 7 w 176"/>
                <a:gd name="T57" fmla="*/ 19 h 114"/>
                <a:gd name="T58" fmla="*/ 6 w 176"/>
                <a:gd name="T59" fmla="*/ 25 h 114"/>
                <a:gd name="T60" fmla="*/ 1 w 176"/>
                <a:gd name="T61" fmla="*/ 31 h 114"/>
                <a:gd name="T62" fmla="*/ 5 w 176"/>
                <a:gd name="T63" fmla="*/ 37 h 114"/>
                <a:gd name="T64" fmla="*/ 9 w 176"/>
                <a:gd name="T65" fmla="*/ 45 h 114"/>
                <a:gd name="T66" fmla="*/ 10 w 176"/>
                <a:gd name="T67" fmla="*/ 51 h 114"/>
                <a:gd name="T68" fmla="*/ 12 w 176"/>
                <a:gd name="T69" fmla="*/ 56 h 114"/>
                <a:gd name="T70" fmla="*/ 15 w 176"/>
                <a:gd name="T71" fmla="*/ 63 h 114"/>
                <a:gd name="T72" fmla="*/ 16 w 176"/>
                <a:gd name="T73" fmla="*/ 74 h 114"/>
                <a:gd name="T74" fmla="*/ 18 w 176"/>
                <a:gd name="T75" fmla="*/ 76 h 114"/>
                <a:gd name="T76" fmla="*/ 20 w 176"/>
                <a:gd name="T77" fmla="*/ 78 h 114"/>
                <a:gd name="T78" fmla="*/ 20 w 176"/>
                <a:gd name="T79" fmla="*/ 81 h 114"/>
                <a:gd name="T80" fmla="*/ 22 w 176"/>
                <a:gd name="T81" fmla="*/ 83 h 114"/>
                <a:gd name="T82" fmla="*/ 23 w 176"/>
                <a:gd name="T83" fmla="*/ 87 h 114"/>
                <a:gd name="T84" fmla="*/ 23 w 176"/>
                <a:gd name="T85" fmla="*/ 92 h 114"/>
                <a:gd name="T86" fmla="*/ 24 w 176"/>
                <a:gd name="T87" fmla="*/ 96 h 114"/>
                <a:gd name="T88" fmla="*/ 23 w 176"/>
                <a:gd name="T89" fmla="*/ 107 h 114"/>
                <a:gd name="T90" fmla="*/ 25 w 176"/>
                <a:gd name="T91" fmla="*/ 108 h 114"/>
                <a:gd name="T92" fmla="*/ 26 w 176"/>
                <a:gd name="T93" fmla="*/ 111 h 114"/>
                <a:gd name="T94" fmla="*/ 135 w 176"/>
                <a:gd name="T95" fmla="*/ 105 h 114"/>
                <a:gd name="T96" fmla="*/ 137 w 176"/>
                <a:gd name="T97"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14">
                  <a:moveTo>
                    <a:pt x="137" y="107"/>
                  </a:moveTo>
                  <a:cubicBezTo>
                    <a:pt x="138" y="108"/>
                    <a:pt x="142" y="112"/>
                    <a:pt x="144" y="114"/>
                  </a:cubicBezTo>
                  <a:cubicBezTo>
                    <a:pt x="144" y="114"/>
                    <a:pt x="144" y="114"/>
                    <a:pt x="144" y="114"/>
                  </a:cubicBezTo>
                  <a:cubicBezTo>
                    <a:pt x="146" y="112"/>
                    <a:pt x="146" y="111"/>
                    <a:pt x="145" y="109"/>
                  </a:cubicBezTo>
                  <a:cubicBezTo>
                    <a:pt x="145" y="108"/>
                    <a:pt x="142" y="108"/>
                    <a:pt x="145" y="106"/>
                  </a:cubicBezTo>
                  <a:cubicBezTo>
                    <a:pt x="147" y="105"/>
                    <a:pt x="153" y="104"/>
                    <a:pt x="153" y="101"/>
                  </a:cubicBezTo>
                  <a:cubicBezTo>
                    <a:pt x="153" y="97"/>
                    <a:pt x="152" y="97"/>
                    <a:pt x="153" y="96"/>
                  </a:cubicBezTo>
                  <a:cubicBezTo>
                    <a:pt x="155" y="95"/>
                    <a:pt x="157" y="90"/>
                    <a:pt x="156" y="88"/>
                  </a:cubicBezTo>
                  <a:cubicBezTo>
                    <a:pt x="156" y="86"/>
                    <a:pt x="152" y="85"/>
                    <a:pt x="152" y="83"/>
                  </a:cubicBezTo>
                  <a:cubicBezTo>
                    <a:pt x="152" y="81"/>
                    <a:pt x="150" y="77"/>
                    <a:pt x="153" y="76"/>
                  </a:cubicBezTo>
                  <a:cubicBezTo>
                    <a:pt x="154" y="76"/>
                    <a:pt x="155" y="76"/>
                    <a:pt x="157" y="76"/>
                  </a:cubicBezTo>
                  <a:cubicBezTo>
                    <a:pt x="158" y="76"/>
                    <a:pt x="160" y="76"/>
                    <a:pt x="161" y="75"/>
                  </a:cubicBezTo>
                  <a:cubicBezTo>
                    <a:pt x="163" y="73"/>
                    <a:pt x="164" y="73"/>
                    <a:pt x="167" y="72"/>
                  </a:cubicBezTo>
                  <a:cubicBezTo>
                    <a:pt x="169" y="71"/>
                    <a:pt x="171" y="71"/>
                    <a:pt x="171" y="67"/>
                  </a:cubicBezTo>
                  <a:cubicBezTo>
                    <a:pt x="171" y="62"/>
                    <a:pt x="174" y="63"/>
                    <a:pt x="175" y="60"/>
                  </a:cubicBezTo>
                  <a:cubicBezTo>
                    <a:pt x="176" y="57"/>
                    <a:pt x="176" y="51"/>
                    <a:pt x="174" y="50"/>
                  </a:cubicBezTo>
                  <a:cubicBezTo>
                    <a:pt x="173" y="49"/>
                    <a:pt x="169" y="48"/>
                    <a:pt x="169" y="45"/>
                  </a:cubicBezTo>
                  <a:cubicBezTo>
                    <a:pt x="168" y="43"/>
                    <a:pt x="162" y="38"/>
                    <a:pt x="162" y="37"/>
                  </a:cubicBezTo>
                  <a:cubicBezTo>
                    <a:pt x="161" y="36"/>
                    <a:pt x="161" y="30"/>
                    <a:pt x="152" y="30"/>
                  </a:cubicBezTo>
                  <a:cubicBezTo>
                    <a:pt x="143" y="30"/>
                    <a:pt x="150" y="27"/>
                    <a:pt x="149" y="24"/>
                  </a:cubicBezTo>
                  <a:cubicBezTo>
                    <a:pt x="148" y="21"/>
                    <a:pt x="145" y="25"/>
                    <a:pt x="146" y="19"/>
                  </a:cubicBezTo>
                  <a:cubicBezTo>
                    <a:pt x="147" y="14"/>
                    <a:pt x="146" y="15"/>
                    <a:pt x="148" y="10"/>
                  </a:cubicBezTo>
                  <a:cubicBezTo>
                    <a:pt x="149" y="6"/>
                    <a:pt x="145" y="7"/>
                    <a:pt x="145" y="5"/>
                  </a:cubicBezTo>
                  <a:cubicBezTo>
                    <a:pt x="145" y="4"/>
                    <a:pt x="144" y="2"/>
                    <a:pt x="143" y="0"/>
                  </a:cubicBezTo>
                  <a:cubicBezTo>
                    <a:pt x="97" y="6"/>
                    <a:pt x="6" y="5"/>
                    <a:pt x="6" y="5"/>
                  </a:cubicBezTo>
                  <a:cubicBezTo>
                    <a:pt x="6" y="5"/>
                    <a:pt x="5" y="4"/>
                    <a:pt x="4" y="6"/>
                  </a:cubicBezTo>
                  <a:cubicBezTo>
                    <a:pt x="2" y="8"/>
                    <a:pt x="5" y="11"/>
                    <a:pt x="3" y="12"/>
                  </a:cubicBezTo>
                  <a:cubicBezTo>
                    <a:pt x="1" y="13"/>
                    <a:pt x="3" y="14"/>
                    <a:pt x="5" y="16"/>
                  </a:cubicBezTo>
                  <a:cubicBezTo>
                    <a:pt x="7" y="17"/>
                    <a:pt x="8" y="18"/>
                    <a:pt x="7" y="19"/>
                  </a:cubicBezTo>
                  <a:cubicBezTo>
                    <a:pt x="5" y="21"/>
                    <a:pt x="6" y="21"/>
                    <a:pt x="6" y="25"/>
                  </a:cubicBezTo>
                  <a:cubicBezTo>
                    <a:pt x="5" y="29"/>
                    <a:pt x="3" y="28"/>
                    <a:pt x="1" y="31"/>
                  </a:cubicBezTo>
                  <a:cubicBezTo>
                    <a:pt x="0" y="34"/>
                    <a:pt x="4" y="33"/>
                    <a:pt x="5" y="37"/>
                  </a:cubicBezTo>
                  <a:cubicBezTo>
                    <a:pt x="7" y="41"/>
                    <a:pt x="8" y="44"/>
                    <a:pt x="9" y="45"/>
                  </a:cubicBezTo>
                  <a:cubicBezTo>
                    <a:pt x="9" y="47"/>
                    <a:pt x="9" y="49"/>
                    <a:pt x="10" y="51"/>
                  </a:cubicBezTo>
                  <a:cubicBezTo>
                    <a:pt x="11" y="54"/>
                    <a:pt x="11" y="54"/>
                    <a:pt x="12" y="56"/>
                  </a:cubicBezTo>
                  <a:cubicBezTo>
                    <a:pt x="14" y="58"/>
                    <a:pt x="13" y="61"/>
                    <a:pt x="15" y="63"/>
                  </a:cubicBezTo>
                  <a:cubicBezTo>
                    <a:pt x="17" y="66"/>
                    <a:pt x="16" y="73"/>
                    <a:pt x="16" y="74"/>
                  </a:cubicBezTo>
                  <a:cubicBezTo>
                    <a:pt x="16" y="76"/>
                    <a:pt x="16" y="76"/>
                    <a:pt x="18" y="76"/>
                  </a:cubicBezTo>
                  <a:cubicBezTo>
                    <a:pt x="19" y="75"/>
                    <a:pt x="20" y="78"/>
                    <a:pt x="20" y="78"/>
                  </a:cubicBezTo>
                  <a:cubicBezTo>
                    <a:pt x="20" y="78"/>
                    <a:pt x="21" y="79"/>
                    <a:pt x="20" y="81"/>
                  </a:cubicBezTo>
                  <a:cubicBezTo>
                    <a:pt x="20" y="82"/>
                    <a:pt x="23" y="82"/>
                    <a:pt x="22" y="83"/>
                  </a:cubicBezTo>
                  <a:cubicBezTo>
                    <a:pt x="22" y="85"/>
                    <a:pt x="22" y="86"/>
                    <a:pt x="23" y="87"/>
                  </a:cubicBezTo>
                  <a:cubicBezTo>
                    <a:pt x="24" y="88"/>
                    <a:pt x="24" y="90"/>
                    <a:pt x="23" y="92"/>
                  </a:cubicBezTo>
                  <a:cubicBezTo>
                    <a:pt x="22" y="93"/>
                    <a:pt x="22" y="93"/>
                    <a:pt x="24" y="96"/>
                  </a:cubicBezTo>
                  <a:cubicBezTo>
                    <a:pt x="26" y="99"/>
                    <a:pt x="23" y="105"/>
                    <a:pt x="23" y="107"/>
                  </a:cubicBezTo>
                  <a:cubicBezTo>
                    <a:pt x="23" y="109"/>
                    <a:pt x="24" y="108"/>
                    <a:pt x="25" y="108"/>
                  </a:cubicBezTo>
                  <a:cubicBezTo>
                    <a:pt x="26" y="108"/>
                    <a:pt x="26" y="109"/>
                    <a:pt x="26" y="111"/>
                  </a:cubicBezTo>
                  <a:cubicBezTo>
                    <a:pt x="36" y="110"/>
                    <a:pt x="109" y="109"/>
                    <a:pt x="135" y="105"/>
                  </a:cubicBezTo>
                  <a:cubicBezTo>
                    <a:pt x="135" y="105"/>
                    <a:pt x="135" y="104"/>
                    <a:pt x="137" y="107"/>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8" name="Freeform 505">
              <a:extLst>
                <a:ext uri="{FF2B5EF4-FFF2-40B4-BE49-F238E27FC236}">
                  <a16:creationId xmlns:a16="http://schemas.microsoft.com/office/drawing/2014/main" xmlns="" id="{22F4FCE4-255D-45CF-B6BB-4953FE0CFE42}"/>
                </a:ext>
              </a:extLst>
            </p:cNvPr>
            <p:cNvSpPr>
              <a:spLocks/>
            </p:cNvSpPr>
            <p:nvPr/>
          </p:nvSpPr>
          <p:spPr bwMode="auto">
            <a:xfrm>
              <a:off x="6184901" y="3130551"/>
              <a:ext cx="728663" cy="631825"/>
            </a:xfrm>
            <a:custGeom>
              <a:avLst/>
              <a:gdLst>
                <a:gd name="T0" fmla="*/ 191 w 194"/>
                <a:gd name="T1" fmla="*/ 128 h 168"/>
                <a:gd name="T2" fmla="*/ 189 w 194"/>
                <a:gd name="T3" fmla="*/ 128 h 168"/>
                <a:gd name="T4" fmla="*/ 184 w 194"/>
                <a:gd name="T5" fmla="*/ 126 h 168"/>
                <a:gd name="T6" fmla="*/ 180 w 194"/>
                <a:gd name="T7" fmla="*/ 118 h 168"/>
                <a:gd name="T8" fmla="*/ 182 w 194"/>
                <a:gd name="T9" fmla="*/ 114 h 168"/>
                <a:gd name="T10" fmla="*/ 178 w 194"/>
                <a:gd name="T11" fmla="*/ 106 h 168"/>
                <a:gd name="T12" fmla="*/ 173 w 194"/>
                <a:gd name="T13" fmla="*/ 102 h 168"/>
                <a:gd name="T14" fmla="*/ 166 w 194"/>
                <a:gd name="T15" fmla="*/ 98 h 168"/>
                <a:gd name="T16" fmla="*/ 152 w 194"/>
                <a:gd name="T17" fmla="*/ 80 h 168"/>
                <a:gd name="T18" fmla="*/ 157 w 194"/>
                <a:gd name="T19" fmla="*/ 62 h 168"/>
                <a:gd name="T20" fmla="*/ 152 w 194"/>
                <a:gd name="T21" fmla="*/ 60 h 168"/>
                <a:gd name="T22" fmla="*/ 149 w 194"/>
                <a:gd name="T23" fmla="*/ 60 h 168"/>
                <a:gd name="T24" fmla="*/ 146 w 194"/>
                <a:gd name="T25" fmla="*/ 60 h 168"/>
                <a:gd name="T26" fmla="*/ 142 w 194"/>
                <a:gd name="T27" fmla="*/ 59 h 168"/>
                <a:gd name="T28" fmla="*/ 139 w 194"/>
                <a:gd name="T29" fmla="*/ 49 h 168"/>
                <a:gd name="T30" fmla="*/ 129 w 194"/>
                <a:gd name="T31" fmla="*/ 41 h 168"/>
                <a:gd name="T32" fmla="*/ 118 w 194"/>
                <a:gd name="T33" fmla="*/ 26 h 168"/>
                <a:gd name="T34" fmla="*/ 118 w 194"/>
                <a:gd name="T35" fmla="*/ 10 h 168"/>
                <a:gd name="T36" fmla="*/ 111 w 194"/>
                <a:gd name="T37" fmla="*/ 3 h 168"/>
                <a:gd name="T38" fmla="*/ 109 w 194"/>
                <a:gd name="T39" fmla="*/ 1 h 168"/>
                <a:gd name="T40" fmla="*/ 0 w 194"/>
                <a:gd name="T41" fmla="*/ 7 h 168"/>
                <a:gd name="T42" fmla="*/ 1 w 194"/>
                <a:gd name="T43" fmla="*/ 9 h 168"/>
                <a:gd name="T44" fmla="*/ 2 w 194"/>
                <a:gd name="T45" fmla="*/ 12 h 168"/>
                <a:gd name="T46" fmla="*/ 7 w 194"/>
                <a:gd name="T47" fmla="*/ 18 h 168"/>
                <a:gd name="T48" fmla="*/ 8 w 194"/>
                <a:gd name="T49" fmla="*/ 24 h 168"/>
                <a:gd name="T50" fmla="*/ 12 w 194"/>
                <a:gd name="T51" fmla="*/ 27 h 168"/>
                <a:gd name="T52" fmla="*/ 18 w 194"/>
                <a:gd name="T53" fmla="*/ 33 h 168"/>
                <a:gd name="T54" fmla="*/ 20 w 194"/>
                <a:gd name="T55" fmla="*/ 31 h 168"/>
                <a:gd name="T56" fmla="*/ 23 w 194"/>
                <a:gd name="T57" fmla="*/ 32 h 168"/>
                <a:gd name="T58" fmla="*/ 25 w 194"/>
                <a:gd name="T59" fmla="*/ 35 h 168"/>
                <a:gd name="T60" fmla="*/ 23 w 194"/>
                <a:gd name="T61" fmla="*/ 38 h 168"/>
                <a:gd name="T62" fmla="*/ 18 w 194"/>
                <a:gd name="T63" fmla="*/ 42 h 168"/>
                <a:gd name="T64" fmla="*/ 23 w 194"/>
                <a:gd name="T65" fmla="*/ 47 h 168"/>
                <a:gd name="T66" fmla="*/ 25 w 194"/>
                <a:gd name="T67" fmla="*/ 51 h 168"/>
                <a:gd name="T68" fmla="*/ 29 w 194"/>
                <a:gd name="T69" fmla="*/ 56 h 168"/>
                <a:gd name="T70" fmla="*/ 33 w 194"/>
                <a:gd name="T71" fmla="*/ 65 h 168"/>
                <a:gd name="T72" fmla="*/ 33 w 194"/>
                <a:gd name="T73" fmla="*/ 136 h 168"/>
                <a:gd name="T74" fmla="*/ 35 w 194"/>
                <a:gd name="T75" fmla="*/ 155 h 168"/>
                <a:gd name="T76" fmla="*/ 160 w 194"/>
                <a:gd name="T77" fmla="*/ 149 h 168"/>
                <a:gd name="T78" fmla="*/ 166 w 194"/>
                <a:gd name="T79" fmla="*/ 155 h 168"/>
                <a:gd name="T80" fmla="*/ 160 w 194"/>
                <a:gd name="T81" fmla="*/ 164 h 168"/>
                <a:gd name="T82" fmla="*/ 163 w 194"/>
                <a:gd name="T83" fmla="*/ 168 h 168"/>
                <a:gd name="T84" fmla="*/ 178 w 194"/>
                <a:gd name="T85" fmla="*/ 166 h 168"/>
                <a:gd name="T86" fmla="*/ 178 w 194"/>
                <a:gd name="T87" fmla="*/ 166 h 168"/>
                <a:gd name="T88" fmla="*/ 177 w 194"/>
                <a:gd name="T89" fmla="*/ 162 h 168"/>
                <a:gd name="T90" fmla="*/ 179 w 194"/>
                <a:gd name="T91" fmla="*/ 156 h 168"/>
                <a:gd name="T92" fmla="*/ 181 w 194"/>
                <a:gd name="T93" fmla="*/ 151 h 168"/>
                <a:gd name="T94" fmla="*/ 180 w 194"/>
                <a:gd name="T95" fmla="*/ 145 h 168"/>
                <a:gd name="T96" fmla="*/ 185 w 194"/>
                <a:gd name="T97" fmla="*/ 145 h 168"/>
                <a:gd name="T98" fmla="*/ 187 w 194"/>
                <a:gd name="T99" fmla="*/ 143 h 168"/>
                <a:gd name="T100" fmla="*/ 189 w 194"/>
                <a:gd name="T101" fmla="*/ 141 h 168"/>
                <a:gd name="T102" fmla="*/ 191 w 194"/>
                <a:gd name="T103" fmla="*/ 136 h 168"/>
                <a:gd name="T104" fmla="*/ 191 w 194"/>
                <a:gd name="T105"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68">
                  <a:moveTo>
                    <a:pt x="191" y="128"/>
                  </a:moveTo>
                  <a:cubicBezTo>
                    <a:pt x="191" y="128"/>
                    <a:pt x="190" y="128"/>
                    <a:pt x="189" y="128"/>
                  </a:cubicBezTo>
                  <a:cubicBezTo>
                    <a:pt x="188" y="128"/>
                    <a:pt x="185" y="129"/>
                    <a:pt x="184" y="126"/>
                  </a:cubicBezTo>
                  <a:cubicBezTo>
                    <a:pt x="182" y="123"/>
                    <a:pt x="178" y="120"/>
                    <a:pt x="180" y="118"/>
                  </a:cubicBezTo>
                  <a:cubicBezTo>
                    <a:pt x="181" y="117"/>
                    <a:pt x="183" y="118"/>
                    <a:pt x="182" y="114"/>
                  </a:cubicBezTo>
                  <a:cubicBezTo>
                    <a:pt x="180" y="111"/>
                    <a:pt x="178" y="108"/>
                    <a:pt x="178" y="106"/>
                  </a:cubicBezTo>
                  <a:cubicBezTo>
                    <a:pt x="178" y="103"/>
                    <a:pt x="175" y="105"/>
                    <a:pt x="173" y="102"/>
                  </a:cubicBezTo>
                  <a:cubicBezTo>
                    <a:pt x="172" y="100"/>
                    <a:pt x="167" y="100"/>
                    <a:pt x="166" y="98"/>
                  </a:cubicBezTo>
                  <a:cubicBezTo>
                    <a:pt x="165" y="95"/>
                    <a:pt x="148" y="87"/>
                    <a:pt x="152" y="80"/>
                  </a:cubicBezTo>
                  <a:cubicBezTo>
                    <a:pt x="157" y="72"/>
                    <a:pt x="159" y="65"/>
                    <a:pt x="157" y="62"/>
                  </a:cubicBezTo>
                  <a:cubicBezTo>
                    <a:pt x="154" y="60"/>
                    <a:pt x="152" y="59"/>
                    <a:pt x="152" y="60"/>
                  </a:cubicBezTo>
                  <a:cubicBezTo>
                    <a:pt x="152" y="61"/>
                    <a:pt x="150" y="62"/>
                    <a:pt x="149" y="60"/>
                  </a:cubicBezTo>
                  <a:cubicBezTo>
                    <a:pt x="149" y="59"/>
                    <a:pt x="148" y="59"/>
                    <a:pt x="146" y="60"/>
                  </a:cubicBezTo>
                  <a:cubicBezTo>
                    <a:pt x="144" y="61"/>
                    <a:pt x="143" y="62"/>
                    <a:pt x="142" y="59"/>
                  </a:cubicBezTo>
                  <a:cubicBezTo>
                    <a:pt x="141" y="56"/>
                    <a:pt x="140" y="49"/>
                    <a:pt x="139" y="49"/>
                  </a:cubicBezTo>
                  <a:cubicBezTo>
                    <a:pt x="137" y="48"/>
                    <a:pt x="129" y="45"/>
                    <a:pt x="129" y="41"/>
                  </a:cubicBezTo>
                  <a:cubicBezTo>
                    <a:pt x="129" y="38"/>
                    <a:pt x="118" y="31"/>
                    <a:pt x="118" y="26"/>
                  </a:cubicBezTo>
                  <a:cubicBezTo>
                    <a:pt x="117" y="22"/>
                    <a:pt x="117" y="13"/>
                    <a:pt x="118" y="10"/>
                  </a:cubicBezTo>
                  <a:cubicBezTo>
                    <a:pt x="116" y="8"/>
                    <a:pt x="112" y="4"/>
                    <a:pt x="111" y="3"/>
                  </a:cubicBezTo>
                  <a:cubicBezTo>
                    <a:pt x="109" y="0"/>
                    <a:pt x="109" y="1"/>
                    <a:pt x="109" y="1"/>
                  </a:cubicBezTo>
                  <a:cubicBezTo>
                    <a:pt x="83" y="5"/>
                    <a:pt x="10" y="6"/>
                    <a:pt x="0" y="7"/>
                  </a:cubicBezTo>
                  <a:cubicBezTo>
                    <a:pt x="0" y="7"/>
                    <a:pt x="1" y="8"/>
                    <a:pt x="1" y="9"/>
                  </a:cubicBezTo>
                  <a:cubicBezTo>
                    <a:pt x="3" y="11"/>
                    <a:pt x="1" y="9"/>
                    <a:pt x="2" y="12"/>
                  </a:cubicBezTo>
                  <a:cubicBezTo>
                    <a:pt x="2" y="15"/>
                    <a:pt x="5" y="15"/>
                    <a:pt x="7" y="18"/>
                  </a:cubicBezTo>
                  <a:cubicBezTo>
                    <a:pt x="10" y="21"/>
                    <a:pt x="8" y="22"/>
                    <a:pt x="8" y="24"/>
                  </a:cubicBezTo>
                  <a:cubicBezTo>
                    <a:pt x="8" y="26"/>
                    <a:pt x="11" y="26"/>
                    <a:pt x="12" y="27"/>
                  </a:cubicBezTo>
                  <a:cubicBezTo>
                    <a:pt x="13" y="27"/>
                    <a:pt x="16" y="31"/>
                    <a:pt x="18" y="33"/>
                  </a:cubicBezTo>
                  <a:cubicBezTo>
                    <a:pt x="20" y="34"/>
                    <a:pt x="20" y="33"/>
                    <a:pt x="20" y="31"/>
                  </a:cubicBezTo>
                  <a:cubicBezTo>
                    <a:pt x="20" y="29"/>
                    <a:pt x="23" y="30"/>
                    <a:pt x="23" y="32"/>
                  </a:cubicBezTo>
                  <a:cubicBezTo>
                    <a:pt x="23" y="33"/>
                    <a:pt x="24" y="34"/>
                    <a:pt x="25" y="35"/>
                  </a:cubicBezTo>
                  <a:cubicBezTo>
                    <a:pt x="26" y="37"/>
                    <a:pt x="25" y="37"/>
                    <a:pt x="23" y="38"/>
                  </a:cubicBezTo>
                  <a:cubicBezTo>
                    <a:pt x="22" y="38"/>
                    <a:pt x="20" y="40"/>
                    <a:pt x="18" y="42"/>
                  </a:cubicBezTo>
                  <a:cubicBezTo>
                    <a:pt x="16" y="45"/>
                    <a:pt x="20" y="45"/>
                    <a:pt x="23" y="47"/>
                  </a:cubicBezTo>
                  <a:cubicBezTo>
                    <a:pt x="25" y="49"/>
                    <a:pt x="25" y="49"/>
                    <a:pt x="25" y="51"/>
                  </a:cubicBezTo>
                  <a:cubicBezTo>
                    <a:pt x="25" y="53"/>
                    <a:pt x="28" y="54"/>
                    <a:pt x="29" y="56"/>
                  </a:cubicBezTo>
                  <a:cubicBezTo>
                    <a:pt x="31" y="58"/>
                    <a:pt x="34" y="55"/>
                    <a:pt x="33" y="65"/>
                  </a:cubicBezTo>
                  <a:cubicBezTo>
                    <a:pt x="32" y="74"/>
                    <a:pt x="33" y="136"/>
                    <a:pt x="33" y="136"/>
                  </a:cubicBezTo>
                  <a:cubicBezTo>
                    <a:pt x="33" y="136"/>
                    <a:pt x="33" y="144"/>
                    <a:pt x="35" y="155"/>
                  </a:cubicBezTo>
                  <a:cubicBezTo>
                    <a:pt x="51" y="155"/>
                    <a:pt x="141" y="152"/>
                    <a:pt x="160" y="149"/>
                  </a:cubicBezTo>
                  <a:cubicBezTo>
                    <a:pt x="160" y="149"/>
                    <a:pt x="167" y="150"/>
                    <a:pt x="166" y="155"/>
                  </a:cubicBezTo>
                  <a:cubicBezTo>
                    <a:pt x="164" y="161"/>
                    <a:pt x="162" y="162"/>
                    <a:pt x="160" y="164"/>
                  </a:cubicBezTo>
                  <a:cubicBezTo>
                    <a:pt x="159" y="167"/>
                    <a:pt x="159" y="168"/>
                    <a:pt x="163" y="168"/>
                  </a:cubicBezTo>
                  <a:cubicBezTo>
                    <a:pt x="165" y="167"/>
                    <a:pt x="173" y="167"/>
                    <a:pt x="178" y="166"/>
                  </a:cubicBezTo>
                  <a:cubicBezTo>
                    <a:pt x="178" y="166"/>
                    <a:pt x="178" y="166"/>
                    <a:pt x="178" y="166"/>
                  </a:cubicBezTo>
                  <a:cubicBezTo>
                    <a:pt x="177" y="163"/>
                    <a:pt x="176" y="163"/>
                    <a:pt x="177" y="162"/>
                  </a:cubicBezTo>
                  <a:cubicBezTo>
                    <a:pt x="179" y="160"/>
                    <a:pt x="177" y="157"/>
                    <a:pt x="179" y="156"/>
                  </a:cubicBezTo>
                  <a:cubicBezTo>
                    <a:pt x="181" y="154"/>
                    <a:pt x="180" y="152"/>
                    <a:pt x="181" y="151"/>
                  </a:cubicBezTo>
                  <a:cubicBezTo>
                    <a:pt x="181" y="150"/>
                    <a:pt x="177" y="145"/>
                    <a:pt x="180" y="145"/>
                  </a:cubicBezTo>
                  <a:cubicBezTo>
                    <a:pt x="184" y="146"/>
                    <a:pt x="185" y="146"/>
                    <a:pt x="185" y="145"/>
                  </a:cubicBezTo>
                  <a:cubicBezTo>
                    <a:pt x="185" y="144"/>
                    <a:pt x="186" y="143"/>
                    <a:pt x="187" y="143"/>
                  </a:cubicBezTo>
                  <a:cubicBezTo>
                    <a:pt x="189" y="143"/>
                    <a:pt x="188" y="145"/>
                    <a:pt x="189" y="141"/>
                  </a:cubicBezTo>
                  <a:cubicBezTo>
                    <a:pt x="191" y="138"/>
                    <a:pt x="188" y="136"/>
                    <a:pt x="191" y="136"/>
                  </a:cubicBezTo>
                  <a:cubicBezTo>
                    <a:pt x="194" y="136"/>
                    <a:pt x="192" y="129"/>
                    <a:pt x="191" y="128"/>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9" name="Freeform 579">
              <a:extLst>
                <a:ext uri="{FF2B5EF4-FFF2-40B4-BE49-F238E27FC236}">
                  <a16:creationId xmlns:a16="http://schemas.microsoft.com/office/drawing/2014/main" xmlns="" id="{7EDC81C7-00D6-4F1F-B2C1-46EE6BA20459}"/>
                </a:ext>
              </a:extLst>
            </p:cNvPr>
            <p:cNvSpPr>
              <a:spLocks/>
            </p:cNvSpPr>
            <p:nvPr/>
          </p:nvSpPr>
          <p:spPr bwMode="auto">
            <a:xfrm>
              <a:off x="7446963" y="3452813"/>
              <a:ext cx="939800" cy="425450"/>
            </a:xfrm>
            <a:custGeom>
              <a:avLst/>
              <a:gdLst>
                <a:gd name="T0" fmla="*/ 244 w 250"/>
                <a:gd name="T1" fmla="*/ 18 h 113"/>
                <a:gd name="T2" fmla="*/ 236 w 250"/>
                <a:gd name="T3" fmla="*/ 2 h 113"/>
                <a:gd name="T4" fmla="*/ 78 w 250"/>
                <a:gd name="T5" fmla="*/ 30 h 113"/>
                <a:gd name="T6" fmla="*/ 68 w 250"/>
                <a:gd name="T7" fmla="*/ 31 h 113"/>
                <a:gd name="T8" fmla="*/ 64 w 250"/>
                <a:gd name="T9" fmla="*/ 44 h 113"/>
                <a:gd name="T10" fmla="*/ 52 w 250"/>
                <a:gd name="T11" fmla="*/ 50 h 113"/>
                <a:gd name="T12" fmla="*/ 43 w 250"/>
                <a:gd name="T13" fmla="*/ 55 h 113"/>
                <a:gd name="T14" fmla="*/ 37 w 250"/>
                <a:gd name="T15" fmla="*/ 61 h 113"/>
                <a:gd name="T16" fmla="*/ 22 w 250"/>
                <a:gd name="T17" fmla="*/ 76 h 113"/>
                <a:gd name="T18" fmla="*/ 8 w 250"/>
                <a:gd name="T19" fmla="*/ 82 h 113"/>
                <a:gd name="T20" fmla="*/ 1 w 250"/>
                <a:gd name="T21" fmla="*/ 91 h 113"/>
                <a:gd name="T22" fmla="*/ 35 w 250"/>
                <a:gd name="T23" fmla="*/ 95 h 113"/>
                <a:gd name="T24" fmla="*/ 62 w 250"/>
                <a:gd name="T25" fmla="*/ 83 h 113"/>
                <a:gd name="T26" fmla="*/ 96 w 250"/>
                <a:gd name="T27" fmla="*/ 82 h 113"/>
                <a:gd name="T28" fmla="*/ 105 w 250"/>
                <a:gd name="T29" fmla="*/ 90 h 113"/>
                <a:gd name="T30" fmla="*/ 176 w 250"/>
                <a:gd name="T31" fmla="*/ 113 h 113"/>
                <a:gd name="T32" fmla="*/ 186 w 250"/>
                <a:gd name="T33" fmla="*/ 110 h 113"/>
                <a:gd name="T34" fmla="*/ 205 w 250"/>
                <a:gd name="T35" fmla="*/ 84 h 113"/>
                <a:gd name="T36" fmla="*/ 205 w 250"/>
                <a:gd name="T37" fmla="*/ 78 h 113"/>
                <a:gd name="T38" fmla="*/ 209 w 250"/>
                <a:gd name="T39" fmla="*/ 81 h 113"/>
                <a:gd name="T40" fmla="*/ 213 w 250"/>
                <a:gd name="T41" fmla="*/ 74 h 113"/>
                <a:gd name="T42" fmla="*/ 223 w 250"/>
                <a:gd name="T43" fmla="*/ 73 h 113"/>
                <a:gd name="T44" fmla="*/ 226 w 250"/>
                <a:gd name="T45" fmla="*/ 70 h 113"/>
                <a:gd name="T46" fmla="*/ 230 w 250"/>
                <a:gd name="T47" fmla="*/ 73 h 113"/>
                <a:gd name="T48" fmla="*/ 236 w 250"/>
                <a:gd name="T49" fmla="*/ 63 h 113"/>
                <a:gd name="T50" fmla="*/ 234 w 250"/>
                <a:gd name="T51" fmla="*/ 61 h 113"/>
                <a:gd name="T52" fmla="*/ 231 w 250"/>
                <a:gd name="T53" fmla="*/ 61 h 113"/>
                <a:gd name="T54" fmla="*/ 228 w 250"/>
                <a:gd name="T55" fmla="*/ 57 h 113"/>
                <a:gd name="T56" fmla="*/ 221 w 250"/>
                <a:gd name="T57" fmla="*/ 64 h 113"/>
                <a:gd name="T58" fmla="*/ 222 w 250"/>
                <a:gd name="T59" fmla="*/ 61 h 113"/>
                <a:gd name="T60" fmla="*/ 227 w 250"/>
                <a:gd name="T61" fmla="*/ 51 h 113"/>
                <a:gd name="T62" fmla="*/ 215 w 250"/>
                <a:gd name="T63" fmla="*/ 47 h 113"/>
                <a:gd name="T64" fmla="*/ 223 w 250"/>
                <a:gd name="T65" fmla="*/ 44 h 113"/>
                <a:gd name="T66" fmla="*/ 234 w 250"/>
                <a:gd name="T67" fmla="*/ 46 h 113"/>
                <a:gd name="T68" fmla="*/ 242 w 250"/>
                <a:gd name="T69" fmla="*/ 35 h 113"/>
                <a:gd name="T70" fmla="*/ 243 w 250"/>
                <a:gd name="T71" fmla="*/ 25 h 113"/>
                <a:gd name="T72" fmla="*/ 238 w 250"/>
                <a:gd name="T73" fmla="*/ 24 h 113"/>
                <a:gd name="T74" fmla="*/ 236 w 250"/>
                <a:gd name="T75" fmla="*/ 32 h 113"/>
                <a:gd name="T76" fmla="*/ 235 w 250"/>
                <a:gd name="T77" fmla="*/ 24 h 113"/>
                <a:gd name="T78" fmla="*/ 227 w 250"/>
                <a:gd name="T79" fmla="*/ 25 h 113"/>
                <a:gd name="T80" fmla="*/ 216 w 250"/>
                <a:gd name="T81" fmla="*/ 27 h 113"/>
                <a:gd name="T82" fmla="*/ 214 w 250"/>
                <a:gd name="T83" fmla="*/ 24 h 113"/>
                <a:gd name="T84" fmla="*/ 223 w 250"/>
                <a:gd name="T85" fmla="*/ 22 h 113"/>
                <a:gd name="T86" fmla="*/ 230 w 250"/>
                <a:gd name="T87" fmla="*/ 15 h 113"/>
                <a:gd name="T88" fmla="*/ 235 w 250"/>
                <a:gd name="T89" fmla="*/ 15 h 113"/>
                <a:gd name="T90" fmla="*/ 238 w 250"/>
                <a:gd name="T91" fmla="*/ 15 h 113"/>
                <a:gd name="T92" fmla="*/ 231 w 250"/>
                <a:gd name="T93" fmla="*/ 5 h 113"/>
                <a:gd name="T94" fmla="*/ 235 w 250"/>
                <a:gd name="T95" fmla="*/ 6 h 113"/>
                <a:gd name="T96" fmla="*/ 242 w 250"/>
                <a:gd name="T97" fmla="*/ 17 h 113"/>
                <a:gd name="T98" fmla="*/ 249 w 250"/>
                <a:gd name="T99" fmla="*/ 2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13">
                  <a:moveTo>
                    <a:pt x="249" y="24"/>
                  </a:moveTo>
                  <a:cubicBezTo>
                    <a:pt x="247" y="22"/>
                    <a:pt x="246" y="21"/>
                    <a:pt x="244" y="18"/>
                  </a:cubicBezTo>
                  <a:cubicBezTo>
                    <a:pt x="243" y="16"/>
                    <a:pt x="241" y="11"/>
                    <a:pt x="239" y="10"/>
                  </a:cubicBezTo>
                  <a:cubicBezTo>
                    <a:pt x="238" y="8"/>
                    <a:pt x="238" y="6"/>
                    <a:pt x="236" y="2"/>
                  </a:cubicBezTo>
                  <a:cubicBezTo>
                    <a:pt x="235" y="1"/>
                    <a:pt x="235" y="1"/>
                    <a:pt x="234" y="0"/>
                  </a:cubicBezTo>
                  <a:cubicBezTo>
                    <a:pt x="222" y="4"/>
                    <a:pt x="145" y="22"/>
                    <a:pt x="78" y="30"/>
                  </a:cubicBezTo>
                  <a:cubicBezTo>
                    <a:pt x="78" y="30"/>
                    <a:pt x="72" y="32"/>
                    <a:pt x="70" y="31"/>
                  </a:cubicBezTo>
                  <a:cubicBezTo>
                    <a:pt x="70" y="31"/>
                    <a:pt x="69" y="31"/>
                    <a:pt x="68" y="31"/>
                  </a:cubicBezTo>
                  <a:cubicBezTo>
                    <a:pt x="69" y="34"/>
                    <a:pt x="69" y="37"/>
                    <a:pt x="68" y="39"/>
                  </a:cubicBezTo>
                  <a:cubicBezTo>
                    <a:pt x="66" y="43"/>
                    <a:pt x="65" y="41"/>
                    <a:pt x="64" y="44"/>
                  </a:cubicBezTo>
                  <a:cubicBezTo>
                    <a:pt x="62" y="48"/>
                    <a:pt x="59" y="53"/>
                    <a:pt x="58" y="51"/>
                  </a:cubicBezTo>
                  <a:cubicBezTo>
                    <a:pt x="58" y="50"/>
                    <a:pt x="55" y="46"/>
                    <a:pt x="52" y="50"/>
                  </a:cubicBezTo>
                  <a:cubicBezTo>
                    <a:pt x="49" y="53"/>
                    <a:pt x="51" y="57"/>
                    <a:pt x="47" y="58"/>
                  </a:cubicBezTo>
                  <a:cubicBezTo>
                    <a:pt x="44" y="58"/>
                    <a:pt x="45" y="55"/>
                    <a:pt x="43" y="55"/>
                  </a:cubicBezTo>
                  <a:cubicBezTo>
                    <a:pt x="41" y="55"/>
                    <a:pt x="43" y="56"/>
                    <a:pt x="42" y="58"/>
                  </a:cubicBezTo>
                  <a:cubicBezTo>
                    <a:pt x="40" y="60"/>
                    <a:pt x="37" y="59"/>
                    <a:pt x="37" y="61"/>
                  </a:cubicBezTo>
                  <a:cubicBezTo>
                    <a:pt x="37" y="63"/>
                    <a:pt x="37" y="66"/>
                    <a:pt x="34" y="66"/>
                  </a:cubicBezTo>
                  <a:cubicBezTo>
                    <a:pt x="31" y="67"/>
                    <a:pt x="25" y="74"/>
                    <a:pt x="22" y="76"/>
                  </a:cubicBezTo>
                  <a:cubicBezTo>
                    <a:pt x="20" y="79"/>
                    <a:pt x="18" y="75"/>
                    <a:pt x="13" y="78"/>
                  </a:cubicBezTo>
                  <a:cubicBezTo>
                    <a:pt x="9" y="81"/>
                    <a:pt x="7" y="79"/>
                    <a:pt x="8" y="82"/>
                  </a:cubicBezTo>
                  <a:cubicBezTo>
                    <a:pt x="8" y="84"/>
                    <a:pt x="9" y="87"/>
                    <a:pt x="7" y="88"/>
                  </a:cubicBezTo>
                  <a:cubicBezTo>
                    <a:pt x="6" y="90"/>
                    <a:pt x="1" y="89"/>
                    <a:pt x="1" y="91"/>
                  </a:cubicBezTo>
                  <a:cubicBezTo>
                    <a:pt x="1" y="92"/>
                    <a:pt x="0" y="96"/>
                    <a:pt x="0" y="99"/>
                  </a:cubicBezTo>
                  <a:cubicBezTo>
                    <a:pt x="20" y="97"/>
                    <a:pt x="33" y="95"/>
                    <a:pt x="35" y="95"/>
                  </a:cubicBezTo>
                  <a:cubicBezTo>
                    <a:pt x="41" y="95"/>
                    <a:pt x="42" y="93"/>
                    <a:pt x="45" y="91"/>
                  </a:cubicBezTo>
                  <a:cubicBezTo>
                    <a:pt x="49" y="89"/>
                    <a:pt x="60" y="83"/>
                    <a:pt x="62" y="83"/>
                  </a:cubicBezTo>
                  <a:cubicBezTo>
                    <a:pt x="65" y="82"/>
                    <a:pt x="94" y="78"/>
                    <a:pt x="94" y="79"/>
                  </a:cubicBezTo>
                  <a:cubicBezTo>
                    <a:pt x="94" y="81"/>
                    <a:pt x="93" y="81"/>
                    <a:pt x="96" y="82"/>
                  </a:cubicBezTo>
                  <a:cubicBezTo>
                    <a:pt x="100" y="82"/>
                    <a:pt x="101" y="81"/>
                    <a:pt x="102" y="83"/>
                  </a:cubicBezTo>
                  <a:cubicBezTo>
                    <a:pt x="103" y="84"/>
                    <a:pt x="105" y="90"/>
                    <a:pt x="105" y="90"/>
                  </a:cubicBezTo>
                  <a:cubicBezTo>
                    <a:pt x="139" y="84"/>
                    <a:pt x="139" y="84"/>
                    <a:pt x="139" y="84"/>
                  </a:cubicBezTo>
                  <a:cubicBezTo>
                    <a:pt x="176" y="113"/>
                    <a:pt x="176" y="113"/>
                    <a:pt x="176" y="113"/>
                  </a:cubicBezTo>
                  <a:cubicBezTo>
                    <a:pt x="177" y="112"/>
                    <a:pt x="177" y="112"/>
                    <a:pt x="179" y="111"/>
                  </a:cubicBezTo>
                  <a:cubicBezTo>
                    <a:pt x="183" y="110"/>
                    <a:pt x="182" y="110"/>
                    <a:pt x="186" y="110"/>
                  </a:cubicBezTo>
                  <a:cubicBezTo>
                    <a:pt x="190" y="109"/>
                    <a:pt x="193" y="110"/>
                    <a:pt x="193" y="105"/>
                  </a:cubicBezTo>
                  <a:cubicBezTo>
                    <a:pt x="193" y="99"/>
                    <a:pt x="203" y="86"/>
                    <a:pt x="205" y="84"/>
                  </a:cubicBezTo>
                  <a:cubicBezTo>
                    <a:pt x="208" y="83"/>
                    <a:pt x="206" y="82"/>
                    <a:pt x="205" y="81"/>
                  </a:cubicBezTo>
                  <a:cubicBezTo>
                    <a:pt x="205" y="80"/>
                    <a:pt x="205" y="78"/>
                    <a:pt x="205" y="78"/>
                  </a:cubicBezTo>
                  <a:cubicBezTo>
                    <a:pt x="206" y="78"/>
                    <a:pt x="205" y="78"/>
                    <a:pt x="206" y="79"/>
                  </a:cubicBezTo>
                  <a:cubicBezTo>
                    <a:pt x="207" y="81"/>
                    <a:pt x="208" y="82"/>
                    <a:pt x="209" y="81"/>
                  </a:cubicBezTo>
                  <a:cubicBezTo>
                    <a:pt x="209" y="80"/>
                    <a:pt x="211" y="79"/>
                    <a:pt x="211" y="77"/>
                  </a:cubicBezTo>
                  <a:cubicBezTo>
                    <a:pt x="211" y="75"/>
                    <a:pt x="212" y="73"/>
                    <a:pt x="213" y="74"/>
                  </a:cubicBezTo>
                  <a:cubicBezTo>
                    <a:pt x="214" y="75"/>
                    <a:pt x="216" y="76"/>
                    <a:pt x="217" y="75"/>
                  </a:cubicBezTo>
                  <a:cubicBezTo>
                    <a:pt x="218" y="75"/>
                    <a:pt x="222" y="74"/>
                    <a:pt x="223" y="73"/>
                  </a:cubicBezTo>
                  <a:cubicBezTo>
                    <a:pt x="224" y="72"/>
                    <a:pt x="223" y="71"/>
                    <a:pt x="223" y="70"/>
                  </a:cubicBezTo>
                  <a:cubicBezTo>
                    <a:pt x="224" y="69"/>
                    <a:pt x="224" y="70"/>
                    <a:pt x="226" y="70"/>
                  </a:cubicBezTo>
                  <a:cubicBezTo>
                    <a:pt x="228" y="70"/>
                    <a:pt x="228" y="68"/>
                    <a:pt x="229" y="70"/>
                  </a:cubicBezTo>
                  <a:cubicBezTo>
                    <a:pt x="230" y="71"/>
                    <a:pt x="229" y="72"/>
                    <a:pt x="230" y="73"/>
                  </a:cubicBezTo>
                  <a:cubicBezTo>
                    <a:pt x="230" y="74"/>
                    <a:pt x="230" y="75"/>
                    <a:pt x="231" y="72"/>
                  </a:cubicBezTo>
                  <a:cubicBezTo>
                    <a:pt x="233" y="68"/>
                    <a:pt x="235" y="64"/>
                    <a:pt x="236" y="63"/>
                  </a:cubicBezTo>
                  <a:cubicBezTo>
                    <a:pt x="237" y="62"/>
                    <a:pt x="237" y="61"/>
                    <a:pt x="235" y="61"/>
                  </a:cubicBezTo>
                  <a:cubicBezTo>
                    <a:pt x="234" y="62"/>
                    <a:pt x="234" y="63"/>
                    <a:pt x="234" y="61"/>
                  </a:cubicBezTo>
                  <a:cubicBezTo>
                    <a:pt x="234" y="59"/>
                    <a:pt x="235" y="56"/>
                    <a:pt x="234" y="58"/>
                  </a:cubicBezTo>
                  <a:cubicBezTo>
                    <a:pt x="232" y="59"/>
                    <a:pt x="232" y="63"/>
                    <a:pt x="231" y="61"/>
                  </a:cubicBezTo>
                  <a:cubicBezTo>
                    <a:pt x="229" y="60"/>
                    <a:pt x="229" y="60"/>
                    <a:pt x="229" y="58"/>
                  </a:cubicBezTo>
                  <a:cubicBezTo>
                    <a:pt x="229" y="56"/>
                    <a:pt x="228" y="54"/>
                    <a:pt x="228" y="57"/>
                  </a:cubicBezTo>
                  <a:cubicBezTo>
                    <a:pt x="228" y="59"/>
                    <a:pt x="228" y="61"/>
                    <a:pt x="226" y="61"/>
                  </a:cubicBezTo>
                  <a:cubicBezTo>
                    <a:pt x="224" y="62"/>
                    <a:pt x="224" y="63"/>
                    <a:pt x="221" y="64"/>
                  </a:cubicBezTo>
                  <a:cubicBezTo>
                    <a:pt x="218" y="64"/>
                    <a:pt x="216" y="64"/>
                    <a:pt x="218" y="63"/>
                  </a:cubicBezTo>
                  <a:cubicBezTo>
                    <a:pt x="219" y="62"/>
                    <a:pt x="221" y="64"/>
                    <a:pt x="222" y="61"/>
                  </a:cubicBezTo>
                  <a:cubicBezTo>
                    <a:pt x="224" y="58"/>
                    <a:pt x="223" y="58"/>
                    <a:pt x="225" y="55"/>
                  </a:cubicBezTo>
                  <a:cubicBezTo>
                    <a:pt x="226" y="53"/>
                    <a:pt x="229" y="52"/>
                    <a:pt x="227" y="51"/>
                  </a:cubicBezTo>
                  <a:cubicBezTo>
                    <a:pt x="225" y="50"/>
                    <a:pt x="225" y="50"/>
                    <a:pt x="222" y="49"/>
                  </a:cubicBezTo>
                  <a:cubicBezTo>
                    <a:pt x="218" y="48"/>
                    <a:pt x="214" y="47"/>
                    <a:pt x="215" y="47"/>
                  </a:cubicBezTo>
                  <a:cubicBezTo>
                    <a:pt x="217" y="46"/>
                    <a:pt x="219" y="47"/>
                    <a:pt x="220" y="46"/>
                  </a:cubicBezTo>
                  <a:cubicBezTo>
                    <a:pt x="222" y="45"/>
                    <a:pt x="221" y="43"/>
                    <a:pt x="223" y="44"/>
                  </a:cubicBezTo>
                  <a:cubicBezTo>
                    <a:pt x="225" y="45"/>
                    <a:pt x="222" y="45"/>
                    <a:pt x="228" y="45"/>
                  </a:cubicBezTo>
                  <a:cubicBezTo>
                    <a:pt x="233" y="46"/>
                    <a:pt x="233" y="46"/>
                    <a:pt x="234" y="46"/>
                  </a:cubicBezTo>
                  <a:cubicBezTo>
                    <a:pt x="235" y="46"/>
                    <a:pt x="239" y="43"/>
                    <a:pt x="240" y="38"/>
                  </a:cubicBezTo>
                  <a:cubicBezTo>
                    <a:pt x="240" y="33"/>
                    <a:pt x="241" y="35"/>
                    <a:pt x="242" y="35"/>
                  </a:cubicBezTo>
                  <a:cubicBezTo>
                    <a:pt x="243" y="35"/>
                    <a:pt x="245" y="35"/>
                    <a:pt x="244" y="33"/>
                  </a:cubicBezTo>
                  <a:cubicBezTo>
                    <a:pt x="244" y="30"/>
                    <a:pt x="243" y="28"/>
                    <a:pt x="243" y="25"/>
                  </a:cubicBezTo>
                  <a:cubicBezTo>
                    <a:pt x="243" y="23"/>
                    <a:pt x="241" y="23"/>
                    <a:pt x="241" y="22"/>
                  </a:cubicBezTo>
                  <a:cubicBezTo>
                    <a:pt x="240" y="22"/>
                    <a:pt x="238" y="22"/>
                    <a:pt x="238" y="24"/>
                  </a:cubicBezTo>
                  <a:cubicBezTo>
                    <a:pt x="238" y="25"/>
                    <a:pt x="235" y="24"/>
                    <a:pt x="236" y="26"/>
                  </a:cubicBezTo>
                  <a:cubicBezTo>
                    <a:pt x="237" y="28"/>
                    <a:pt x="238" y="30"/>
                    <a:pt x="236" y="32"/>
                  </a:cubicBezTo>
                  <a:cubicBezTo>
                    <a:pt x="234" y="33"/>
                    <a:pt x="233" y="34"/>
                    <a:pt x="234" y="30"/>
                  </a:cubicBezTo>
                  <a:cubicBezTo>
                    <a:pt x="234" y="27"/>
                    <a:pt x="237" y="26"/>
                    <a:pt x="235" y="24"/>
                  </a:cubicBezTo>
                  <a:cubicBezTo>
                    <a:pt x="233" y="22"/>
                    <a:pt x="232" y="21"/>
                    <a:pt x="231" y="22"/>
                  </a:cubicBezTo>
                  <a:cubicBezTo>
                    <a:pt x="229" y="23"/>
                    <a:pt x="227" y="23"/>
                    <a:pt x="227" y="25"/>
                  </a:cubicBezTo>
                  <a:cubicBezTo>
                    <a:pt x="226" y="27"/>
                    <a:pt x="222" y="23"/>
                    <a:pt x="222" y="24"/>
                  </a:cubicBezTo>
                  <a:cubicBezTo>
                    <a:pt x="221" y="26"/>
                    <a:pt x="219" y="29"/>
                    <a:pt x="216" y="27"/>
                  </a:cubicBezTo>
                  <a:cubicBezTo>
                    <a:pt x="213" y="26"/>
                    <a:pt x="212" y="24"/>
                    <a:pt x="212" y="23"/>
                  </a:cubicBezTo>
                  <a:cubicBezTo>
                    <a:pt x="211" y="21"/>
                    <a:pt x="212" y="23"/>
                    <a:pt x="214" y="24"/>
                  </a:cubicBezTo>
                  <a:cubicBezTo>
                    <a:pt x="216" y="24"/>
                    <a:pt x="216" y="25"/>
                    <a:pt x="218" y="24"/>
                  </a:cubicBezTo>
                  <a:cubicBezTo>
                    <a:pt x="219" y="23"/>
                    <a:pt x="222" y="24"/>
                    <a:pt x="223" y="22"/>
                  </a:cubicBezTo>
                  <a:cubicBezTo>
                    <a:pt x="224" y="19"/>
                    <a:pt x="225" y="19"/>
                    <a:pt x="228" y="18"/>
                  </a:cubicBezTo>
                  <a:cubicBezTo>
                    <a:pt x="230" y="18"/>
                    <a:pt x="232" y="16"/>
                    <a:pt x="230" y="15"/>
                  </a:cubicBezTo>
                  <a:cubicBezTo>
                    <a:pt x="229" y="14"/>
                    <a:pt x="228" y="12"/>
                    <a:pt x="230" y="13"/>
                  </a:cubicBezTo>
                  <a:cubicBezTo>
                    <a:pt x="232" y="14"/>
                    <a:pt x="234" y="16"/>
                    <a:pt x="235" y="15"/>
                  </a:cubicBezTo>
                  <a:cubicBezTo>
                    <a:pt x="236" y="15"/>
                    <a:pt x="237" y="15"/>
                    <a:pt x="237" y="16"/>
                  </a:cubicBezTo>
                  <a:cubicBezTo>
                    <a:pt x="238" y="16"/>
                    <a:pt x="241" y="17"/>
                    <a:pt x="238" y="15"/>
                  </a:cubicBezTo>
                  <a:cubicBezTo>
                    <a:pt x="236" y="13"/>
                    <a:pt x="236" y="10"/>
                    <a:pt x="235" y="9"/>
                  </a:cubicBezTo>
                  <a:cubicBezTo>
                    <a:pt x="233" y="7"/>
                    <a:pt x="231" y="7"/>
                    <a:pt x="231" y="5"/>
                  </a:cubicBezTo>
                  <a:cubicBezTo>
                    <a:pt x="230" y="3"/>
                    <a:pt x="229" y="0"/>
                    <a:pt x="232" y="2"/>
                  </a:cubicBezTo>
                  <a:cubicBezTo>
                    <a:pt x="234" y="3"/>
                    <a:pt x="234" y="3"/>
                    <a:pt x="235" y="6"/>
                  </a:cubicBezTo>
                  <a:cubicBezTo>
                    <a:pt x="236" y="8"/>
                    <a:pt x="238" y="10"/>
                    <a:pt x="239" y="11"/>
                  </a:cubicBezTo>
                  <a:cubicBezTo>
                    <a:pt x="240" y="13"/>
                    <a:pt x="240" y="14"/>
                    <a:pt x="242" y="17"/>
                  </a:cubicBezTo>
                  <a:cubicBezTo>
                    <a:pt x="244" y="21"/>
                    <a:pt x="245" y="22"/>
                    <a:pt x="247" y="24"/>
                  </a:cubicBezTo>
                  <a:cubicBezTo>
                    <a:pt x="248" y="25"/>
                    <a:pt x="250" y="26"/>
                    <a:pt x="249" y="24"/>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631">
              <a:extLst>
                <a:ext uri="{FF2B5EF4-FFF2-40B4-BE49-F238E27FC236}">
                  <a16:creationId xmlns:a16="http://schemas.microsoft.com/office/drawing/2014/main" xmlns="" id="{4DC93D2C-DE27-41D4-BA94-E0A79AFA13A1}"/>
                </a:ext>
              </a:extLst>
            </p:cNvPr>
            <p:cNvSpPr>
              <a:spLocks/>
            </p:cNvSpPr>
            <p:nvPr/>
          </p:nvSpPr>
          <p:spPr bwMode="auto">
            <a:xfrm>
              <a:off x="7070726" y="2373313"/>
              <a:ext cx="428625" cy="568325"/>
            </a:xfrm>
            <a:custGeom>
              <a:avLst/>
              <a:gdLst>
                <a:gd name="T0" fmla="*/ 92 w 114"/>
                <a:gd name="T1" fmla="*/ 140 h 151"/>
                <a:gd name="T2" fmla="*/ 97 w 114"/>
                <a:gd name="T3" fmla="*/ 132 h 151"/>
                <a:gd name="T4" fmla="*/ 99 w 114"/>
                <a:gd name="T5" fmla="*/ 123 h 151"/>
                <a:gd name="T6" fmla="*/ 104 w 114"/>
                <a:gd name="T7" fmla="*/ 113 h 151"/>
                <a:gd name="T8" fmla="*/ 106 w 114"/>
                <a:gd name="T9" fmla="*/ 105 h 151"/>
                <a:gd name="T10" fmla="*/ 113 w 114"/>
                <a:gd name="T11" fmla="*/ 105 h 151"/>
                <a:gd name="T12" fmla="*/ 113 w 114"/>
                <a:gd name="T13" fmla="*/ 90 h 151"/>
                <a:gd name="T14" fmla="*/ 106 w 114"/>
                <a:gd name="T15" fmla="*/ 72 h 151"/>
                <a:gd name="T16" fmla="*/ 94 w 114"/>
                <a:gd name="T17" fmla="*/ 56 h 151"/>
                <a:gd name="T18" fmla="*/ 84 w 114"/>
                <a:gd name="T19" fmla="*/ 62 h 151"/>
                <a:gd name="T20" fmla="*/ 81 w 114"/>
                <a:gd name="T21" fmla="*/ 69 h 151"/>
                <a:gd name="T22" fmla="*/ 71 w 114"/>
                <a:gd name="T23" fmla="*/ 72 h 151"/>
                <a:gd name="T24" fmla="*/ 76 w 114"/>
                <a:gd name="T25" fmla="*/ 60 h 151"/>
                <a:gd name="T26" fmla="*/ 79 w 114"/>
                <a:gd name="T27" fmla="*/ 49 h 151"/>
                <a:gd name="T28" fmla="*/ 82 w 114"/>
                <a:gd name="T29" fmla="*/ 40 h 151"/>
                <a:gd name="T30" fmla="*/ 78 w 114"/>
                <a:gd name="T31" fmla="*/ 26 h 151"/>
                <a:gd name="T32" fmla="*/ 79 w 114"/>
                <a:gd name="T33" fmla="*/ 18 h 151"/>
                <a:gd name="T34" fmla="*/ 72 w 114"/>
                <a:gd name="T35" fmla="*/ 12 h 151"/>
                <a:gd name="T36" fmla="*/ 55 w 114"/>
                <a:gd name="T37" fmla="*/ 6 h 151"/>
                <a:gd name="T38" fmla="*/ 45 w 114"/>
                <a:gd name="T39" fmla="*/ 2 h 151"/>
                <a:gd name="T40" fmla="*/ 33 w 114"/>
                <a:gd name="T41" fmla="*/ 6 h 151"/>
                <a:gd name="T42" fmla="*/ 34 w 114"/>
                <a:gd name="T43" fmla="*/ 14 h 151"/>
                <a:gd name="T44" fmla="*/ 28 w 114"/>
                <a:gd name="T45" fmla="*/ 17 h 151"/>
                <a:gd name="T46" fmla="*/ 26 w 114"/>
                <a:gd name="T47" fmla="*/ 30 h 151"/>
                <a:gd name="T48" fmla="*/ 23 w 114"/>
                <a:gd name="T49" fmla="*/ 31 h 151"/>
                <a:gd name="T50" fmla="*/ 22 w 114"/>
                <a:gd name="T51" fmla="*/ 37 h 151"/>
                <a:gd name="T52" fmla="*/ 21 w 114"/>
                <a:gd name="T53" fmla="*/ 24 h 151"/>
                <a:gd name="T54" fmla="*/ 17 w 114"/>
                <a:gd name="T55" fmla="*/ 30 h 151"/>
                <a:gd name="T56" fmla="*/ 11 w 114"/>
                <a:gd name="T57" fmla="*/ 35 h 151"/>
                <a:gd name="T58" fmla="*/ 6 w 114"/>
                <a:gd name="T59" fmla="*/ 44 h 151"/>
                <a:gd name="T60" fmla="*/ 7 w 114"/>
                <a:gd name="T61" fmla="*/ 58 h 151"/>
                <a:gd name="T62" fmla="*/ 1 w 114"/>
                <a:gd name="T63" fmla="*/ 69 h 151"/>
                <a:gd name="T64" fmla="*/ 4 w 114"/>
                <a:gd name="T65" fmla="*/ 80 h 151"/>
                <a:gd name="T66" fmla="*/ 9 w 114"/>
                <a:gd name="T67" fmla="*/ 94 h 151"/>
                <a:gd name="T68" fmla="*/ 9 w 114"/>
                <a:gd name="T69" fmla="*/ 141 h 151"/>
                <a:gd name="T70" fmla="*/ 2 w 114"/>
                <a:gd name="T71" fmla="*/ 151 h 151"/>
                <a:gd name="T72" fmla="*/ 57 w 114"/>
                <a:gd name="T73"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51">
                  <a:moveTo>
                    <a:pt x="57" y="147"/>
                  </a:moveTo>
                  <a:cubicBezTo>
                    <a:pt x="58" y="149"/>
                    <a:pt x="82" y="143"/>
                    <a:pt x="92" y="140"/>
                  </a:cubicBezTo>
                  <a:cubicBezTo>
                    <a:pt x="92" y="140"/>
                    <a:pt x="92" y="139"/>
                    <a:pt x="92" y="139"/>
                  </a:cubicBezTo>
                  <a:cubicBezTo>
                    <a:pt x="94" y="136"/>
                    <a:pt x="95" y="133"/>
                    <a:pt x="97" y="132"/>
                  </a:cubicBezTo>
                  <a:cubicBezTo>
                    <a:pt x="98" y="131"/>
                    <a:pt x="99" y="129"/>
                    <a:pt x="100" y="128"/>
                  </a:cubicBezTo>
                  <a:cubicBezTo>
                    <a:pt x="99" y="126"/>
                    <a:pt x="99" y="124"/>
                    <a:pt x="99" y="123"/>
                  </a:cubicBezTo>
                  <a:cubicBezTo>
                    <a:pt x="98" y="122"/>
                    <a:pt x="101" y="118"/>
                    <a:pt x="104" y="115"/>
                  </a:cubicBezTo>
                  <a:cubicBezTo>
                    <a:pt x="104" y="115"/>
                    <a:pt x="104" y="114"/>
                    <a:pt x="104" y="113"/>
                  </a:cubicBezTo>
                  <a:cubicBezTo>
                    <a:pt x="104" y="111"/>
                    <a:pt x="102" y="110"/>
                    <a:pt x="104" y="108"/>
                  </a:cubicBezTo>
                  <a:cubicBezTo>
                    <a:pt x="105" y="106"/>
                    <a:pt x="103" y="104"/>
                    <a:pt x="106" y="105"/>
                  </a:cubicBezTo>
                  <a:cubicBezTo>
                    <a:pt x="110" y="105"/>
                    <a:pt x="113" y="106"/>
                    <a:pt x="113" y="107"/>
                  </a:cubicBezTo>
                  <a:cubicBezTo>
                    <a:pt x="113" y="106"/>
                    <a:pt x="113" y="105"/>
                    <a:pt x="113" y="105"/>
                  </a:cubicBezTo>
                  <a:cubicBezTo>
                    <a:pt x="112" y="102"/>
                    <a:pt x="113" y="97"/>
                    <a:pt x="114" y="91"/>
                  </a:cubicBezTo>
                  <a:cubicBezTo>
                    <a:pt x="113" y="91"/>
                    <a:pt x="113" y="91"/>
                    <a:pt x="113" y="90"/>
                  </a:cubicBezTo>
                  <a:cubicBezTo>
                    <a:pt x="112" y="87"/>
                    <a:pt x="112" y="89"/>
                    <a:pt x="111" y="85"/>
                  </a:cubicBezTo>
                  <a:cubicBezTo>
                    <a:pt x="109" y="81"/>
                    <a:pt x="107" y="74"/>
                    <a:pt x="106" y="72"/>
                  </a:cubicBezTo>
                  <a:cubicBezTo>
                    <a:pt x="104" y="69"/>
                    <a:pt x="102" y="64"/>
                    <a:pt x="102" y="61"/>
                  </a:cubicBezTo>
                  <a:cubicBezTo>
                    <a:pt x="102" y="59"/>
                    <a:pt x="96" y="56"/>
                    <a:pt x="94" y="56"/>
                  </a:cubicBezTo>
                  <a:cubicBezTo>
                    <a:pt x="91" y="56"/>
                    <a:pt x="86" y="59"/>
                    <a:pt x="85" y="61"/>
                  </a:cubicBezTo>
                  <a:cubicBezTo>
                    <a:pt x="85" y="61"/>
                    <a:pt x="85" y="62"/>
                    <a:pt x="84" y="62"/>
                  </a:cubicBezTo>
                  <a:cubicBezTo>
                    <a:pt x="83" y="61"/>
                    <a:pt x="83" y="63"/>
                    <a:pt x="83" y="65"/>
                  </a:cubicBezTo>
                  <a:cubicBezTo>
                    <a:pt x="83" y="66"/>
                    <a:pt x="82" y="67"/>
                    <a:pt x="81" y="69"/>
                  </a:cubicBezTo>
                  <a:cubicBezTo>
                    <a:pt x="80" y="71"/>
                    <a:pt x="78" y="72"/>
                    <a:pt x="78" y="74"/>
                  </a:cubicBezTo>
                  <a:cubicBezTo>
                    <a:pt x="77" y="75"/>
                    <a:pt x="73" y="74"/>
                    <a:pt x="71" y="72"/>
                  </a:cubicBezTo>
                  <a:cubicBezTo>
                    <a:pt x="69" y="70"/>
                    <a:pt x="69" y="64"/>
                    <a:pt x="71" y="63"/>
                  </a:cubicBezTo>
                  <a:cubicBezTo>
                    <a:pt x="72" y="61"/>
                    <a:pt x="74" y="63"/>
                    <a:pt x="76" y="60"/>
                  </a:cubicBezTo>
                  <a:cubicBezTo>
                    <a:pt x="77" y="57"/>
                    <a:pt x="77" y="55"/>
                    <a:pt x="77" y="54"/>
                  </a:cubicBezTo>
                  <a:cubicBezTo>
                    <a:pt x="77" y="52"/>
                    <a:pt x="77" y="50"/>
                    <a:pt x="79" y="49"/>
                  </a:cubicBezTo>
                  <a:cubicBezTo>
                    <a:pt x="81" y="48"/>
                    <a:pt x="81" y="49"/>
                    <a:pt x="82" y="46"/>
                  </a:cubicBezTo>
                  <a:cubicBezTo>
                    <a:pt x="82" y="44"/>
                    <a:pt x="83" y="42"/>
                    <a:pt x="82" y="40"/>
                  </a:cubicBezTo>
                  <a:cubicBezTo>
                    <a:pt x="80" y="37"/>
                    <a:pt x="81" y="36"/>
                    <a:pt x="81" y="33"/>
                  </a:cubicBezTo>
                  <a:cubicBezTo>
                    <a:pt x="81" y="30"/>
                    <a:pt x="79" y="27"/>
                    <a:pt x="78" y="26"/>
                  </a:cubicBezTo>
                  <a:cubicBezTo>
                    <a:pt x="77" y="25"/>
                    <a:pt x="75" y="23"/>
                    <a:pt x="76" y="22"/>
                  </a:cubicBezTo>
                  <a:cubicBezTo>
                    <a:pt x="78" y="21"/>
                    <a:pt x="80" y="19"/>
                    <a:pt x="79" y="18"/>
                  </a:cubicBezTo>
                  <a:cubicBezTo>
                    <a:pt x="78" y="17"/>
                    <a:pt x="76" y="17"/>
                    <a:pt x="76" y="16"/>
                  </a:cubicBezTo>
                  <a:cubicBezTo>
                    <a:pt x="75" y="14"/>
                    <a:pt x="74" y="12"/>
                    <a:pt x="72" y="12"/>
                  </a:cubicBezTo>
                  <a:cubicBezTo>
                    <a:pt x="70" y="11"/>
                    <a:pt x="59" y="7"/>
                    <a:pt x="58" y="7"/>
                  </a:cubicBezTo>
                  <a:cubicBezTo>
                    <a:pt x="57" y="7"/>
                    <a:pt x="56" y="8"/>
                    <a:pt x="55" y="6"/>
                  </a:cubicBezTo>
                  <a:cubicBezTo>
                    <a:pt x="55" y="4"/>
                    <a:pt x="51" y="3"/>
                    <a:pt x="49" y="4"/>
                  </a:cubicBezTo>
                  <a:cubicBezTo>
                    <a:pt x="47" y="4"/>
                    <a:pt x="45" y="3"/>
                    <a:pt x="45" y="2"/>
                  </a:cubicBezTo>
                  <a:cubicBezTo>
                    <a:pt x="44" y="1"/>
                    <a:pt x="40" y="0"/>
                    <a:pt x="38" y="1"/>
                  </a:cubicBezTo>
                  <a:cubicBezTo>
                    <a:pt x="36" y="2"/>
                    <a:pt x="34" y="5"/>
                    <a:pt x="33" y="6"/>
                  </a:cubicBezTo>
                  <a:cubicBezTo>
                    <a:pt x="32" y="6"/>
                    <a:pt x="30" y="8"/>
                    <a:pt x="31" y="10"/>
                  </a:cubicBezTo>
                  <a:cubicBezTo>
                    <a:pt x="33" y="13"/>
                    <a:pt x="35" y="12"/>
                    <a:pt x="34" y="14"/>
                  </a:cubicBezTo>
                  <a:cubicBezTo>
                    <a:pt x="34" y="15"/>
                    <a:pt x="34" y="16"/>
                    <a:pt x="32" y="16"/>
                  </a:cubicBezTo>
                  <a:cubicBezTo>
                    <a:pt x="30" y="16"/>
                    <a:pt x="28" y="16"/>
                    <a:pt x="28" y="17"/>
                  </a:cubicBezTo>
                  <a:cubicBezTo>
                    <a:pt x="27" y="19"/>
                    <a:pt x="26" y="17"/>
                    <a:pt x="25" y="20"/>
                  </a:cubicBezTo>
                  <a:cubicBezTo>
                    <a:pt x="25" y="24"/>
                    <a:pt x="26" y="27"/>
                    <a:pt x="26" y="30"/>
                  </a:cubicBezTo>
                  <a:cubicBezTo>
                    <a:pt x="26" y="33"/>
                    <a:pt x="26" y="37"/>
                    <a:pt x="25" y="36"/>
                  </a:cubicBezTo>
                  <a:cubicBezTo>
                    <a:pt x="23" y="35"/>
                    <a:pt x="24" y="32"/>
                    <a:pt x="23" y="31"/>
                  </a:cubicBezTo>
                  <a:cubicBezTo>
                    <a:pt x="22" y="31"/>
                    <a:pt x="23" y="33"/>
                    <a:pt x="23" y="34"/>
                  </a:cubicBezTo>
                  <a:cubicBezTo>
                    <a:pt x="23" y="35"/>
                    <a:pt x="24" y="39"/>
                    <a:pt x="22" y="37"/>
                  </a:cubicBezTo>
                  <a:cubicBezTo>
                    <a:pt x="21" y="35"/>
                    <a:pt x="21" y="33"/>
                    <a:pt x="21" y="31"/>
                  </a:cubicBezTo>
                  <a:cubicBezTo>
                    <a:pt x="22" y="28"/>
                    <a:pt x="22" y="24"/>
                    <a:pt x="21" y="24"/>
                  </a:cubicBezTo>
                  <a:cubicBezTo>
                    <a:pt x="21" y="23"/>
                    <a:pt x="20" y="23"/>
                    <a:pt x="19" y="24"/>
                  </a:cubicBezTo>
                  <a:cubicBezTo>
                    <a:pt x="19" y="26"/>
                    <a:pt x="18" y="29"/>
                    <a:pt x="17" y="30"/>
                  </a:cubicBezTo>
                  <a:cubicBezTo>
                    <a:pt x="15" y="32"/>
                    <a:pt x="17" y="35"/>
                    <a:pt x="14" y="34"/>
                  </a:cubicBezTo>
                  <a:cubicBezTo>
                    <a:pt x="11" y="33"/>
                    <a:pt x="12" y="33"/>
                    <a:pt x="11" y="35"/>
                  </a:cubicBezTo>
                  <a:cubicBezTo>
                    <a:pt x="10" y="37"/>
                    <a:pt x="10" y="41"/>
                    <a:pt x="9" y="41"/>
                  </a:cubicBezTo>
                  <a:cubicBezTo>
                    <a:pt x="8" y="41"/>
                    <a:pt x="5" y="42"/>
                    <a:pt x="6" y="44"/>
                  </a:cubicBezTo>
                  <a:cubicBezTo>
                    <a:pt x="7" y="46"/>
                    <a:pt x="8" y="47"/>
                    <a:pt x="7" y="49"/>
                  </a:cubicBezTo>
                  <a:cubicBezTo>
                    <a:pt x="6" y="50"/>
                    <a:pt x="9" y="56"/>
                    <a:pt x="7" y="58"/>
                  </a:cubicBezTo>
                  <a:cubicBezTo>
                    <a:pt x="6" y="59"/>
                    <a:pt x="4" y="62"/>
                    <a:pt x="3" y="64"/>
                  </a:cubicBezTo>
                  <a:cubicBezTo>
                    <a:pt x="2" y="65"/>
                    <a:pt x="0" y="67"/>
                    <a:pt x="1" y="69"/>
                  </a:cubicBezTo>
                  <a:cubicBezTo>
                    <a:pt x="3" y="70"/>
                    <a:pt x="4" y="71"/>
                    <a:pt x="4" y="74"/>
                  </a:cubicBezTo>
                  <a:cubicBezTo>
                    <a:pt x="4" y="76"/>
                    <a:pt x="5" y="79"/>
                    <a:pt x="4" y="80"/>
                  </a:cubicBezTo>
                  <a:cubicBezTo>
                    <a:pt x="2" y="81"/>
                    <a:pt x="3" y="86"/>
                    <a:pt x="4" y="87"/>
                  </a:cubicBezTo>
                  <a:cubicBezTo>
                    <a:pt x="5" y="89"/>
                    <a:pt x="7" y="91"/>
                    <a:pt x="9" y="94"/>
                  </a:cubicBezTo>
                  <a:cubicBezTo>
                    <a:pt x="10" y="97"/>
                    <a:pt x="18" y="115"/>
                    <a:pt x="13" y="126"/>
                  </a:cubicBezTo>
                  <a:cubicBezTo>
                    <a:pt x="9" y="137"/>
                    <a:pt x="10" y="140"/>
                    <a:pt x="9" y="141"/>
                  </a:cubicBezTo>
                  <a:cubicBezTo>
                    <a:pt x="8" y="143"/>
                    <a:pt x="6" y="148"/>
                    <a:pt x="3" y="151"/>
                  </a:cubicBezTo>
                  <a:cubicBezTo>
                    <a:pt x="2" y="151"/>
                    <a:pt x="2" y="151"/>
                    <a:pt x="2" y="151"/>
                  </a:cubicBezTo>
                  <a:cubicBezTo>
                    <a:pt x="54" y="145"/>
                    <a:pt x="54" y="145"/>
                    <a:pt x="54" y="145"/>
                  </a:cubicBezTo>
                  <a:cubicBezTo>
                    <a:pt x="54" y="145"/>
                    <a:pt x="55" y="145"/>
                    <a:pt x="57" y="147"/>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633">
              <a:extLst>
                <a:ext uri="{FF2B5EF4-FFF2-40B4-BE49-F238E27FC236}">
                  <a16:creationId xmlns:a16="http://schemas.microsoft.com/office/drawing/2014/main" xmlns="" id="{DAEBA505-883A-49D2-B31A-BDAD32A4C5D3}"/>
                </a:ext>
              </a:extLst>
            </p:cNvPr>
            <p:cNvSpPr>
              <a:spLocks/>
            </p:cNvSpPr>
            <p:nvPr/>
          </p:nvSpPr>
          <p:spPr bwMode="auto">
            <a:xfrm>
              <a:off x="6680201" y="2178051"/>
              <a:ext cx="646113" cy="320675"/>
            </a:xfrm>
            <a:custGeom>
              <a:avLst/>
              <a:gdLst>
                <a:gd name="T0" fmla="*/ 6 w 172"/>
                <a:gd name="T1" fmla="*/ 45 h 85"/>
                <a:gd name="T2" fmla="*/ 37 w 172"/>
                <a:gd name="T3" fmla="*/ 52 h 85"/>
                <a:gd name="T4" fmla="*/ 51 w 172"/>
                <a:gd name="T5" fmla="*/ 54 h 85"/>
                <a:gd name="T6" fmla="*/ 61 w 172"/>
                <a:gd name="T7" fmla="*/ 61 h 85"/>
                <a:gd name="T8" fmla="*/ 66 w 172"/>
                <a:gd name="T9" fmla="*/ 76 h 85"/>
                <a:gd name="T10" fmla="*/ 73 w 172"/>
                <a:gd name="T11" fmla="*/ 85 h 85"/>
                <a:gd name="T12" fmla="*/ 75 w 172"/>
                <a:gd name="T13" fmla="*/ 81 h 85"/>
                <a:gd name="T14" fmla="*/ 85 w 172"/>
                <a:gd name="T15" fmla="*/ 61 h 85"/>
                <a:gd name="T16" fmla="*/ 88 w 172"/>
                <a:gd name="T17" fmla="*/ 61 h 85"/>
                <a:gd name="T18" fmla="*/ 96 w 172"/>
                <a:gd name="T19" fmla="*/ 55 h 85"/>
                <a:gd name="T20" fmla="*/ 94 w 172"/>
                <a:gd name="T21" fmla="*/ 62 h 85"/>
                <a:gd name="T22" fmla="*/ 99 w 172"/>
                <a:gd name="T23" fmla="*/ 59 h 85"/>
                <a:gd name="T24" fmla="*/ 108 w 172"/>
                <a:gd name="T25" fmla="*/ 50 h 85"/>
                <a:gd name="T26" fmla="*/ 121 w 172"/>
                <a:gd name="T27" fmla="*/ 46 h 85"/>
                <a:gd name="T28" fmla="*/ 127 w 172"/>
                <a:gd name="T29" fmla="*/ 44 h 85"/>
                <a:gd name="T30" fmla="*/ 137 w 172"/>
                <a:gd name="T31" fmla="*/ 47 h 85"/>
                <a:gd name="T32" fmla="*/ 144 w 172"/>
                <a:gd name="T33" fmla="*/ 45 h 85"/>
                <a:gd name="T34" fmla="*/ 154 w 172"/>
                <a:gd name="T35" fmla="*/ 44 h 85"/>
                <a:gd name="T36" fmla="*/ 163 w 172"/>
                <a:gd name="T37" fmla="*/ 44 h 85"/>
                <a:gd name="T38" fmla="*/ 169 w 172"/>
                <a:gd name="T39" fmla="*/ 44 h 85"/>
                <a:gd name="T40" fmla="*/ 171 w 172"/>
                <a:gd name="T41" fmla="*/ 38 h 85"/>
                <a:gd name="T42" fmla="*/ 164 w 172"/>
                <a:gd name="T43" fmla="*/ 41 h 85"/>
                <a:gd name="T44" fmla="*/ 157 w 172"/>
                <a:gd name="T45" fmla="*/ 36 h 85"/>
                <a:gd name="T46" fmla="*/ 152 w 172"/>
                <a:gd name="T47" fmla="*/ 27 h 85"/>
                <a:gd name="T48" fmla="*/ 141 w 172"/>
                <a:gd name="T49" fmla="*/ 28 h 85"/>
                <a:gd name="T50" fmla="*/ 133 w 172"/>
                <a:gd name="T51" fmla="*/ 22 h 85"/>
                <a:gd name="T52" fmla="*/ 124 w 172"/>
                <a:gd name="T53" fmla="*/ 20 h 85"/>
                <a:gd name="T54" fmla="*/ 98 w 172"/>
                <a:gd name="T55" fmla="*/ 29 h 85"/>
                <a:gd name="T56" fmla="*/ 86 w 172"/>
                <a:gd name="T57" fmla="*/ 33 h 85"/>
                <a:gd name="T58" fmla="*/ 77 w 172"/>
                <a:gd name="T59" fmla="*/ 34 h 85"/>
                <a:gd name="T60" fmla="*/ 63 w 172"/>
                <a:gd name="T61" fmla="*/ 22 h 85"/>
                <a:gd name="T62" fmla="*/ 49 w 172"/>
                <a:gd name="T63" fmla="*/ 23 h 85"/>
                <a:gd name="T64" fmla="*/ 47 w 172"/>
                <a:gd name="T65" fmla="*/ 19 h 85"/>
                <a:gd name="T66" fmla="*/ 57 w 172"/>
                <a:gd name="T67" fmla="*/ 5 h 85"/>
                <a:gd name="T68" fmla="*/ 62 w 172"/>
                <a:gd name="T69" fmla="*/ 1 h 85"/>
                <a:gd name="T70" fmla="*/ 43 w 172"/>
                <a:gd name="T71" fmla="*/ 8 h 85"/>
                <a:gd name="T72" fmla="*/ 40 w 172"/>
                <a:gd name="T73" fmla="*/ 12 h 85"/>
                <a:gd name="T74" fmla="*/ 35 w 172"/>
                <a:gd name="T75" fmla="*/ 16 h 85"/>
                <a:gd name="T76" fmla="*/ 24 w 172"/>
                <a:gd name="T77" fmla="*/ 25 h 85"/>
                <a:gd name="T78" fmla="*/ 14 w 172"/>
                <a:gd name="T79" fmla="*/ 27 h 85"/>
                <a:gd name="T80" fmla="*/ 0 w 172"/>
                <a:gd name="T81"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85">
                  <a:moveTo>
                    <a:pt x="1" y="39"/>
                  </a:moveTo>
                  <a:cubicBezTo>
                    <a:pt x="4" y="41"/>
                    <a:pt x="5" y="44"/>
                    <a:pt x="6" y="45"/>
                  </a:cubicBezTo>
                  <a:cubicBezTo>
                    <a:pt x="7" y="46"/>
                    <a:pt x="8" y="48"/>
                    <a:pt x="14" y="48"/>
                  </a:cubicBezTo>
                  <a:cubicBezTo>
                    <a:pt x="19" y="48"/>
                    <a:pt x="35" y="50"/>
                    <a:pt x="37" y="52"/>
                  </a:cubicBezTo>
                  <a:cubicBezTo>
                    <a:pt x="40" y="55"/>
                    <a:pt x="39" y="55"/>
                    <a:pt x="44" y="54"/>
                  </a:cubicBezTo>
                  <a:cubicBezTo>
                    <a:pt x="48" y="54"/>
                    <a:pt x="49" y="52"/>
                    <a:pt x="51" y="54"/>
                  </a:cubicBezTo>
                  <a:cubicBezTo>
                    <a:pt x="52" y="55"/>
                    <a:pt x="59" y="53"/>
                    <a:pt x="59" y="56"/>
                  </a:cubicBezTo>
                  <a:cubicBezTo>
                    <a:pt x="59" y="60"/>
                    <a:pt x="59" y="61"/>
                    <a:pt x="61" y="61"/>
                  </a:cubicBezTo>
                  <a:cubicBezTo>
                    <a:pt x="63" y="62"/>
                    <a:pt x="67" y="62"/>
                    <a:pt x="67" y="68"/>
                  </a:cubicBezTo>
                  <a:cubicBezTo>
                    <a:pt x="67" y="75"/>
                    <a:pt x="64" y="75"/>
                    <a:pt x="66" y="76"/>
                  </a:cubicBezTo>
                  <a:cubicBezTo>
                    <a:pt x="69" y="77"/>
                    <a:pt x="71" y="76"/>
                    <a:pt x="71" y="78"/>
                  </a:cubicBezTo>
                  <a:cubicBezTo>
                    <a:pt x="71" y="80"/>
                    <a:pt x="71" y="83"/>
                    <a:pt x="73" y="85"/>
                  </a:cubicBezTo>
                  <a:cubicBezTo>
                    <a:pt x="74" y="85"/>
                    <a:pt x="74" y="85"/>
                    <a:pt x="74" y="85"/>
                  </a:cubicBezTo>
                  <a:cubicBezTo>
                    <a:pt x="74" y="84"/>
                    <a:pt x="74" y="82"/>
                    <a:pt x="75" y="81"/>
                  </a:cubicBezTo>
                  <a:cubicBezTo>
                    <a:pt x="77" y="78"/>
                    <a:pt x="79" y="76"/>
                    <a:pt x="79" y="75"/>
                  </a:cubicBezTo>
                  <a:cubicBezTo>
                    <a:pt x="79" y="73"/>
                    <a:pt x="85" y="63"/>
                    <a:pt x="85" y="61"/>
                  </a:cubicBezTo>
                  <a:cubicBezTo>
                    <a:pt x="85" y="59"/>
                    <a:pt x="86" y="57"/>
                    <a:pt x="86" y="58"/>
                  </a:cubicBezTo>
                  <a:cubicBezTo>
                    <a:pt x="87" y="60"/>
                    <a:pt x="86" y="62"/>
                    <a:pt x="88" y="61"/>
                  </a:cubicBezTo>
                  <a:cubicBezTo>
                    <a:pt x="90" y="60"/>
                    <a:pt x="91" y="58"/>
                    <a:pt x="93" y="57"/>
                  </a:cubicBezTo>
                  <a:cubicBezTo>
                    <a:pt x="94" y="55"/>
                    <a:pt x="95" y="54"/>
                    <a:pt x="96" y="55"/>
                  </a:cubicBezTo>
                  <a:cubicBezTo>
                    <a:pt x="97" y="56"/>
                    <a:pt x="99" y="57"/>
                    <a:pt x="97" y="58"/>
                  </a:cubicBezTo>
                  <a:cubicBezTo>
                    <a:pt x="96" y="60"/>
                    <a:pt x="94" y="61"/>
                    <a:pt x="94" y="62"/>
                  </a:cubicBezTo>
                  <a:cubicBezTo>
                    <a:pt x="94" y="63"/>
                    <a:pt x="95" y="65"/>
                    <a:pt x="96" y="63"/>
                  </a:cubicBezTo>
                  <a:cubicBezTo>
                    <a:pt x="97" y="61"/>
                    <a:pt x="97" y="60"/>
                    <a:pt x="99" y="59"/>
                  </a:cubicBezTo>
                  <a:cubicBezTo>
                    <a:pt x="100" y="58"/>
                    <a:pt x="103" y="58"/>
                    <a:pt x="103" y="56"/>
                  </a:cubicBezTo>
                  <a:cubicBezTo>
                    <a:pt x="103" y="54"/>
                    <a:pt x="104" y="50"/>
                    <a:pt x="108" y="50"/>
                  </a:cubicBezTo>
                  <a:cubicBezTo>
                    <a:pt x="112" y="50"/>
                    <a:pt x="113" y="49"/>
                    <a:pt x="116" y="49"/>
                  </a:cubicBezTo>
                  <a:cubicBezTo>
                    <a:pt x="119" y="49"/>
                    <a:pt x="121" y="49"/>
                    <a:pt x="121" y="46"/>
                  </a:cubicBezTo>
                  <a:cubicBezTo>
                    <a:pt x="121" y="44"/>
                    <a:pt x="122" y="43"/>
                    <a:pt x="124" y="43"/>
                  </a:cubicBezTo>
                  <a:cubicBezTo>
                    <a:pt x="126" y="43"/>
                    <a:pt x="124" y="44"/>
                    <a:pt x="127" y="44"/>
                  </a:cubicBezTo>
                  <a:cubicBezTo>
                    <a:pt x="129" y="43"/>
                    <a:pt x="130" y="44"/>
                    <a:pt x="132" y="44"/>
                  </a:cubicBezTo>
                  <a:cubicBezTo>
                    <a:pt x="135" y="45"/>
                    <a:pt x="135" y="44"/>
                    <a:pt x="137" y="47"/>
                  </a:cubicBezTo>
                  <a:cubicBezTo>
                    <a:pt x="140" y="49"/>
                    <a:pt x="140" y="50"/>
                    <a:pt x="142" y="49"/>
                  </a:cubicBezTo>
                  <a:cubicBezTo>
                    <a:pt x="144" y="48"/>
                    <a:pt x="143" y="47"/>
                    <a:pt x="144" y="45"/>
                  </a:cubicBezTo>
                  <a:cubicBezTo>
                    <a:pt x="145" y="44"/>
                    <a:pt x="146" y="43"/>
                    <a:pt x="147" y="44"/>
                  </a:cubicBezTo>
                  <a:cubicBezTo>
                    <a:pt x="148" y="44"/>
                    <a:pt x="151" y="44"/>
                    <a:pt x="154" y="44"/>
                  </a:cubicBezTo>
                  <a:cubicBezTo>
                    <a:pt x="155" y="44"/>
                    <a:pt x="157" y="44"/>
                    <a:pt x="158" y="44"/>
                  </a:cubicBezTo>
                  <a:cubicBezTo>
                    <a:pt x="159" y="44"/>
                    <a:pt x="162" y="44"/>
                    <a:pt x="163" y="44"/>
                  </a:cubicBezTo>
                  <a:cubicBezTo>
                    <a:pt x="163" y="44"/>
                    <a:pt x="163" y="43"/>
                    <a:pt x="164" y="43"/>
                  </a:cubicBezTo>
                  <a:cubicBezTo>
                    <a:pt x="166" y="43"/>
                    <a:pt x="166" y="44"/>
                    <a:pt x="169" y="44"/>
                  </a:cubicBezTo>
                  <a:cubicBezTo>
                    <a:pt x="172" y="44"/>
                    <a:pt x="171" y="43"/>
                    <a:pt x="172" y="42"/>
                  </a:cubicBezTo>
                  <a:cubicBezTo>
                    <a:pt x="172" y="41"/>
                    <a:pt x="172" y="38"/>
                    <a:pt x="171" y="38"/>
                  </a:cubicBezTo>
                  <a:cubicBezTo>
                    <a:pt x="169" y="38"/>
                    <a:pt x="169" y="38"/>
                    <a:pt x="167" y="40"/>
                  </a:cubicBezTo>
                  <a:cubicBezTo>
                    <a:pt x="166" y="41"/>
                    <a:pt x="165" y="42"/>
                    <a:pt x="164" y="41"/>
                  </a:cubicBezTo>
                  <a:cubicBezTo>
                    <a:pt x="163" y="40"/>
                    <a:pt x="163" y="40"/>
                    <a:pt x="162" y="40"/>
                  </a:cubicBezTo>
                  <a:cubicBezTo>
                    <a:pt x="161" y="40"/>
                    <a:pt x="158" y="37"/>
                    <a:pt x="157" y="36"/>
                  </a:cubicBezTo>
                  <a:cubicBezTo>
                    <a:pt x="155" y="35"/>
                    <a:pt x="155" y="35"/>
                    <a:pt x="154" y="33"/>
                  </a:cubicBezTo>
                  <a:cubicBezTo>
                    <a:pt x="154" y="31"/>
                    <a:pt x="154" y="27"/>
                    <a:pt x="152" y="27"/>
                  </a:cubicBezTo>
                  <a:cubicBezTo>
                    <a:pt x="150" y="27"/>
                    <a:pt x="148" y="27"/>
                    <a:pt x="147" y="28"/>
                  </a:cubicBezTo>
                  <a:cubicBezTo>
                    <a:pt x="145" y="29"/>
                    <a:pt x="142" y="28"/>
                    <a:pt x="141" y="28"/>
                  </a:cubicBezTo>
                  <a:cubicBezTo>
                    <a:pt x="140" y="27"/>
                    <a:pt x="140" y="28"/>
                    <a:pt x="137" y="28"/>
                  </a:cubicBezTo>
                  <a:cubicBezTo>
                    <a:pt x="133" y="28"/>
                    <a:pt x="132" y="26"/>
                    <a:pt x="133" y="22"/>
                  </a:cubicBezTo>
                  <a:cubicBezTo>
                    <a:pt x="133" y="18"/>
                    <a:pt x="134" y="17"/>
                    <a:pt x="131" y="17"/>
                  </a:cubicBezTo>
                  <a:cubicBezTo>
                    <a:pt x="129" y="18"/>
                    <a:pt x="126" y="19"/>
                    <a:pt x="124" y="20"/>
                  </a:cubicBezTo>
                  <a:cubicBezTo>
                    <a:pt x="123" y="21"/>
                    <a:pt x="120" y="23"/>
                    <a:pt x="114" y="23"/>
                  </a:cubicBezTo>
                  <a:cubicBezTo>
                    <a:pt x="109" y="22"/>
                    <a:pt x="100" y="26"/>
                    <a:pt x="98" y="29"/>
                  </a:cubicBezTo>
                  <a:cubicBezTo>
                    <a:pt x="96" y="32"/>
                    <a:pt x="95" y="33"/>
                    <a:pt x="93" y="33"/>
                  </a:cubicBezTo>
                  <a:cubicBezTo>
                    <a:pt x="91" y="33"/>
                    <a:pt x="86" y="34"/>
                    <a:pt x="86" y="33"/>
                  </a:cubicBezTo>
                  <a:cubicBezTo>
                    <a:pt x="86" y="31"/>
                    <a:pt x="85" y="30"/>
                    <a:pt x="83" y="31"/>
                  </a:cubicBezTo>
                  <a:cubicBezTo>
                    <a:pt x="82" y="32"/>
                    <a:pt x="79" y="35"/>
                    <a:pt x="77" y="34"/>
                  </a:cubicBezTo>
                  <a:cubicBezTo>
                    <a:pt x="76" y="33"/>
                    <a:pt x="73" y="32"/>
                    <a:pt x="71" y="29"/>
                  </a:cubicBezTo>
                  <a:cubicBezTo>
                    <a:pt x="69" y="25"/>
                    <a:pt x="64" y="23"/>
                    <a:pt x="63" y="22"/>
                  </a:cubicBezTo>
                  <a:cubicBezTo>
                    <a:pt x="61" y="20"/>
                    <a:pt x="57" y="20"/>
                    <a:pt x="55" y="20"/>
                  </a:cubicBezTo>
                  <a:cubicBezTo>
                    <a:pt x="53" y="21"/>
                    <a:pt x="50" y="21"/>
                    <a:pt x="49" y="23"/>
                  </a:cubicBezTo>
                  <a:cubicBezTo>
                    <a:pt x="48" y="25"/>
                    <a:pt x="47" y="28"/>
                    <a:pt x="47" y="25"/>
                  </a:cubicBezTo>
                  <a:cubicBezTo>
                    <a:pt x="46" y="23"/>
                    <a:pt x="45" y="21"/>
                    <a:pt x="47" y="19"/>
                  </a:cubicBezTo>
                  <a:cubicBezTo>
                    <a:pt x="49" y="17"/>
                    <a:pt x="50" y="13"/>
                    <a:pt x="53" y="11"/>
                  </a:cubicBezTo>
                  <a:cubicBezTo>
                    <a:pt x="55" y="8"/>
                    <a:pt x="56" y="6"/>
                    <a:pt x="57" y="5"/>
                  </a:cubicBezTo>
                  <a:cubicBezTo>
                    <a:pt x="58" y="4"/>
                    <a:pt x="57" y="4"/>
                    <a:pt x="60" y="4"/>
                  </a:cubicBezTo>
                  <a:cubicBezTo>
                    <a:pt x="63" y="4"/>
                    <a:pt x="63" y="2"/>
                    <a:pt x="62" y="1"/>
                  </a:cubicBezTo>
                  <a:cubicBezTo>
                    <a:pt x="60" y="0"/>
                    <a:pt x="53" y="0"/>
                    <a:pt x="51" y="2"/>
                  </a:cubicBezTo>
                  <a:cubicBezTo>
                    <a:pt x="48" y="4"/>
                    <a:pt x="44" y="6"/>
                    <a:pt x="43" y="8"/>
                  </a:cubicBezTo>
                  <a:cubicBezTo>
                    <a:pt x="42" y="11"/>
                    <a:pt x="42" y="12"/>
                    <a:pt x="41" y="13"/>
                  </a:cubicBezTo>
                  <a:cubicBezTo>
                    <a:pt x="41" y="14"/>
                    <a:pt x="41" y="14"/>
                    <a:pt x="40" y="12"/>
                  </a:cubicBezTo>
                  <a:cubicBezTo>
                    <a:pt x="39" y="11"/>
                    <a:pt x="40" y="10"/>
                    <a:pt x="39" y="11"/>
                  </a:cubicBezTo>
                  <a:cubicBezTo>
                    <a:pt x="38" y="13"/>
                    <a:pt x="36" y="15"/>
                    <a:pt x="35" y="16"/>
                  </a:cubicBezTo>
                  <a:cubicBezTo>
                    <a:pt x="33" y="18"/>
                    <a:pt x="36" y="18"/>
                    <a:pt x="32" y="20"/>
                  </a:cubicBezTo>
                  <a:cubicBezTo>
                    <a:pt x="29" y="21"/>
                    <a:pt x="26" y="23"/>
                    <a:pt x="24" y="25"/>
                  </a:cubicBezTo>
                  <a:cubicBezTo>
                    <a:pt x="22" y="26"/>
                    <a:pt x="22" y="27"/>
                    <a:pt x="20" y="26"/>
                  </a:cubicBezTo>
                  <a:cubicBezTo>
                    <a:pt x="18" y="26"/>
                    <a:pt x="16" y="26"/>
                    <a:pt x="14" y="27"/>
                  </a:cubicBezTo>
                  <a:cubicBezTo>
                    <a:pt x="13" y="28"/>
                    <a:pt x="7" y="32"/>
                    <a:pt x="5" y="34"/>
                  </a:cubicBezTo>
                  <a:cubicBezTo>
                    <a:pt x="3" y="37"/>
                    <a:pt x="2" y="37"/>
                    <a:pt x="0" y="38"/>
                  </a:cubicBezTo>
                  <a:cubicBezTo>
                    <a:pt x="0" y="38"/>
                    <a:pt x="1" y="39"/>
                    <a:pt x="1" y="39"/>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660">
              <a:extLst>
                <a:ext uri="{FF2B5EF4-FFF2-40B4-BE49-F238E27FC236}">
                  <a16:creationId xmlns:a16="http://schemas.microsoft.com/office/drawing/2014/main" xmlns="" id="{D342B57B-3DE7-4B9C-AB92-46F06CEDA9C4}"/>
                </a:ext>
              </a:extLst>
            </p:cNvPr>
            <p:cNvSpPr>
              <a:spLocks/>
            </p:cNvSpPr>
            <p:nvPr/>
          </p:nvSpPr>
          <p:spPr bwMode="auto">
            <a:xfrm>
              <a:off x="6446838" y="2271713"/>
              <a:ext cx="563563" cy="601663"/>
            </a:xfrm>
            <a:custGeom>
              <a:avLst/>
              <a:gdLst>
                <a:gd name="T0" fmla="*/ 37 w 150"/>
                <a:gd name="T1" fmla="*/ 5 h 160"/>
                <a:gd name="T2" fmla="*/ 22 w 150"/>
                <a:gd name="T3" fmla="*/ 12 h 160"/>
                <a:gd name="T4" fmla="*/ 18 w 150"/>
                <a:gd name="T5" fmla="*/ 8 h 160"/>
                <a:gd name="T6" fmla="*/ 13 w 150"/>
                <a:gd name="T7" fmla="*/ 13 h 160"/>
                <a:gd name="T8" fmla="*/ 14 w 150"/>
                <a:gd name="T9" fmla="*/ 23 h 160"/>
                <a:gd name="T10" fmla="*/ 4 w 150"/>
                <a:gd name="T11" fmla="*/ 41 h 160"/>
                <a:gd name="T12" fmla="*/ 0 w 150"/>
                <a:gd name="T13" fmla="*/ 51 h 160"/>
                <a:gd name="T14" fmla="*/ 7 w 150"/>
                <a:gd name="T15" fmla="*/ 58 h 160"/>
                <a:gd name="T16" fmla="*/ 5 w 150"/>
                <a:gd name="T17" fmla="*/ 68 h 160"/>
                <a:gd name="T18" fmla="*/ 4 w 150"/>
                <a:gd name="T19" fmla="*/ 72 h 160"/>
                <a:gd name="T20" fmla="*/ 5 w 150"/>
                <a:gd name="T21" fmla="*/ 81 h 160"/>
                <a:gd name="T22" fmla="*/ 15 w 150"/>
                <a:gd name="T23" fmla="*/ 88 h 160"/>
                <a:gd name="T24" fmla="*/ 21 w 150"/>
                <a:gd name="T25" fmla="*/ 92 h 160"/>
                <a:gd name="T26" fmla="*/ 45 w 150"/>
                <a:gd name="T27" fmla="*/ 115 h 160"/>
                <a:gd name="T28" fmla="*/ 47 w 150"/>
                <a:gd name="T29" fmla="*/ 124 h 160"/>
                <a:gd name="T30" fmla="*/ 49 w 150"/>
                <a:gd name="T31" fmla="*/ 129 h 160"/>
                <a:gd name="T32" fmla="*/ 51 w 150"/>
                <a:gd name="T33" fmla="*/ 139 h 160"/>
                <a:gd name="T34" fmla="*/ 53 w 150"/>
                <a:gd name="T35" fmla="*/ 148 h 160"/>
                <a:gd name="T36" fmla="*/ 52 w 150"/>
                <a:gd name="T37" fmla="*/ 153 h 160"/>
                <a:gd name="T38" fmla="*/ 66 w 150"/>
                <a:gd name="T39" fmla="*/ 160 h 160"/>
                <a:gd name="T40" fmla="*/ 136 w 150"/>
                <a:gd name="T41" fmla="*/ 134 h 160"/>
                <a:gd name="T42" fmla="*/ 137 w 150"/>
                <a:gd name="T43" fmla="*/ 105 h 160"/>
                <a:gd name="T44" fmla="*/ 141 w 150"/>
                <a:gd name="T45" fmla="*/ 87 h 160"/>
                <a:gd name="T46" fmla="*/ 144 w 150"/>
                <a:gd name="T47" fmla="*/ 69 h 160"/>
                <a:gd name="T48" fmla="*/ 147 w 150"/>
                <a:gd name="T49" fmla="*/ 61 h 160"/>
                <a:gd name="T50" fmla="*/ 150 w 150"/>
                <a:gd name="T51" fmla="*/ 53 h 160"/>
                <a:gd name="T52" fmla="*/ 149 w 150"/>
                <a:gd name="T53" fmla="*/ 52 h 160"/>
                <a:gd name="T54" fmla="*/ 142 w 150"/>
                <a:gd name="T55" fmla="*/ 63 h 160"/>
                <a:gd name="T56" fmla="*/ 141 w 150"/>
                <a:gd name="T57" fmla="*/ 68 h 160"/>
                <a:gd name="T58" fmla="*/ 135 w 150"/>
                <a:gd name="T59" fmla="*/ 73 h 160"/>
                <a:gd name="T60" fmla="*/ 131 w 150"/>
                <a:gd name="T61" fmla="*/ 78 h 160"/>
                <a:gd name="T62" fmla="*/ 128 w 150"/>
                <a:gd name="T63" fmla="*/ 80 h 160"/>
                <a:gd name="T64" fmla="*/ 127 w 150"/>
                <a:gd name="T65" fmla="*/ 77 h 160"/>
                <a:gd name="T66" fmla="*/ 133 w 150"/>
                <a:gd name="T67" fmla="*/ 67 h 160"/>
                <a:gd name="T68" fmla="*/ 135 w 150"/>
                <a:gd name="T69" fmla="*/ 60 h 160"/>
                <a:gd name="T70" fmla="*/ 130 w 150"/>
                <a:gd name="T71" fmla="*/ 51 h 160"/>
                <a:gd name="T72" fmla="*/ 127 w 150"/>
                <a:gd name="T73" fmla="*/ 49 h 160"/>
                <a:gd name="T74" fmla="*/ 121 w 150"/>
                <a:gd name="T75" fmla="*/ 32 h 160"/>
                <a:gd name="T76" fmla="*/ 111 w 150"/>
                <a:gd name="T77" fmla="*/ 28 h 160"/>
                <a:gd name="T78" fmla="*/ 103 w 150"/>
                <a:gd name="T79" fmla="*/ 30 h 160"/>
                <a:gd name="T80" fmla="*/ 99 w 150"/>
                <a:gd name="T81" fmla="*/ 27 h 160"/>
                <a:gd name="T82" fmla="*/ 68 w 150"/>
                <a:gd name="T83" fmla="*/ 20 h 160"/>
                <a:gd name="T84" fmla="*/ 62 w 150"/>
                <a:gd name="T85" fmla="*/ 13 h 160"/>
                <a:gd name="T86" fmla="*/ 59 w 150"/>
                <a:gd name="T87" fmla="*/ 13 h 160"/>
                <a:gd name="T88" fmla="*/ 55 w 150"/>
                <a:gd name="T89" fmla="*/ 10 h 160"/>
                <a:gd name="T90" fmla="*/ 48 w 150"/>
                <a:gd name="T91" fmla="*/ 12 h 160"/>
                <a:gd name="T92" fmla="*/ 50 w 150"/>
                <a:gd name="T93" fmla="*/ 2 h 160"/>
                <a:gd name="T94" fmla="*/ 50 w 150"/>
                <a:gd name="T9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 h="160">
                  <a:moveTo>
                    <a:pt x="50" y="0"/>
                  </a:moveTo>
                  <a:cubicBezTo>
                    <a:pt x="48" y="0"/>
                    <a:pt x="45" y="1"/>
                    <a:pt x="44" y="2"/>
                  </a:cubicBezTo>
                  <a:cubicBezTo>
                    <a:pt x="44" y="2"/>
                    <a:pt x="43" y="3"/>
                    <a:pt x="41" y="4"/>
                  </a:cubicBezTo>
                  <a:cubicBezTo>
                    <a:pt x="40" y="4"/>
                    <a:pt x="38" y="5"/>
                    <a:pt x="37" y="5"/>
                  </a:cubicBezTo>
                  <a:cubicBezTo>
                    <a:pt x="37" y="5"/>
                    <a:pt x="36" y="6"/>
                    <a:pt x="36" y="6"/>
                  </a:cubicBezTo>
                  <a:cubicBezTo>
                    <a:pt x="34" y="7"/>
                    <a:pt x="32" y="9"/>
                    <a:pt x="29" y="9"/>
                  </a:cubicBezTo>
                  <a:cubicBezTo>
                    <a:pt x="27" y="9"/>
                    <a:pt x="26" y="10"/>
                    <a:pt x="25" y="11"/>
                  </a:cubicBezTo>
                  <a:cubicBezTo>
                    <a:pt x="24" y="11"/>
                    <a:pt x="23" y="12"/>
                    <a:pt x="22" y="12"/>
                  </a:cubicBezTo>
                  <a:cubicBezTo>
                    <a:pt x="22" y="12"/>
                    <a:pt x="22" y="12"/>
                    <a:pt x="21" y="11"/>
                  </a:cubicBezTo>
                  <a:cubicBezTo>
                    <a:pt x="21" y="11"/>
                    <a:pt x="20" y="11"/>
                    <a:pt x="20" y="11"/>
                  </a:cubicBezTo>
                  <a:cubicBezTo>
                    <a:pt x="19" y="10"/>
                    <a:pt x="19" y="10"/>
                    <a:pt x="19" y="9"/>
                  </a:cubicBezTo>
                  <a:cubicBezTo>
                    <a:pt x="18" y="8"/>
                    <a:pt x="18" y="8"/>
                    <a:pt x="18" y="8"/>
                  </a:cubicBezTo>
                  <a:cubicBezTo>
                    <a:pt x="18" y="8"/>
                    <a:pt x="18" y="9"/>
                    <a:pt x="17" y="9"/>
                  </a:cubicBezTo>
                  <a:cubicBezTo>
                    <a:pt x="17" y="10"/>
                    <a:pt x="16" y="11"/>
                    <a:pt x="15" y="12"/>
                  </a:cubicBezTo>
                  <a:cubicBezTo>
                    <a:pt x="14" y="12"/>
                    <a:pt x="14" y="13"/>
                    <a:pt x="13" y="13"/>
                  </a:cubicBezTo>
                  <a:cubicBezTo>
                    <a:pt x="13" y="13"/>
                    <a:pt x="13" y="13"/>
                    <a:pt x="13" y="13"/>
                  </a:cubicBezTo>
                  <a:cubicBezTo>
                    <a:pt x="13" y="13"/>
                    <a:pt x="13" y="14"/>
                    <a:pt x="13" y="14"/>
                  </a:cubicBezTo>
                  <a:cubicBezTo>
                    <a:pt x="13" y="15"/>
                    <a:pt x="13" y="17"/>
                    <a:pt x="13" y="18"/>
                  </a:cubicBezTo>
                  <a:cubicBezTo>
                    <a:pt x="14" y="19"/>
                    <a:pt x="14" y="20"/>
                    <a:pt x="14" y="21"/>
                  </a:cubicBezTo>
                  <a:cubicBezTo>
                    <a:pt x="14" y="22"/>
                    <a:pt x="14" y="22"/>
                    <a:pt x="14" y="23"/>
                  </a:cubicBezTo>
                  <a:cubicBezTo>
                    <a:pt x="15" y="25"/>
                    <a:pt x="15" y="28"/>
                    <a:pt x="15" y="30"/>
                  </a:cubicBezTo>
                  <a:cubicBezTo>
                    <a:pt x="15" y="32"/>
                    <a:pt x="15" y="34"/>
                    <a:pt x="14" y="35"/>
                  </a:cubicBezTo>
                  <a:cubicBezTo>
                    <a:pt x="12" y="38"/>
                    <a:pt x="11" y="38"/>
                    <a:pt x="9" y="39"/>
                  </a:cubicBezTo>
                  <a:cubicBezTo>
                    <a:pt x="7" y="39"/>
                    <a:pt x="6" y="40"/>
                    <a:pt x="4" y="41"/>
                  </a:cubicBezTo>
                  <a:cubicBezTo>
                    <a:pt x="3" y="42"/>
                    <a:pt x="2" y="43"/>
                    <a:pt x="2" y="45"/>
                  </a:cubicBezTo>
                  <a:cubicBezTo>
                    <a:pt x="2" y="46"/>
                    <a:pt x="2" y="47"/>
                    <a:pt x="1" y="49"/>
                  </a:cubicBezTo>
                  <a:cubicBezTo>
                    <a:pt x="0" y="50"/>
                    <a:pt x="0" y="50"/>
                    <a:pt x="0" y="51"/>
                  </a:cubicBezTo>
                  <a:cubicBezTo>
                    <a:pt x="0" y="51"/>
                    <a:pt x="0" y="51"/>
                    <a:pt x="0" y="51"/>
                  </a:cubicBezTo>
                  <a:cubicBezTo>
                    <a:pt x="0" y="52"/>
                    <a:pt x="1" y="52"/>
                    <a:pt x="2" y="53"/>
                  </a:cubicBezTo>
                  <a:cubicBezTo>
                    <a:pt x="3" y="53"/>
                    <a:pt x="4" y="53"/>
                    <a:pt x="4" y="54"/>
                  </a:cubicBezTo>
                  <a:cubicBezTo>
                    <a:pt x="6" y="55"/>
                    <a:pt x="6" y="56"/>
                    <a:pt x="6" y="58"/>
                  </a:cubicBezTo>
                  <a:cubicBezTo>
                    <a:pt x="6" y="58"/>
                    <a:pt x="7" y="58"/>
                    <a:pt x="7" y="58"/>
                  </a:cubicBezTo>
                  <a:cubicBezTo>
                    <a:pt x="7" y="60"/>
                    <a:pt x="6" y="61"/>
                    <a:pt x="5" y="62"/>
                  </a:cubicBezTo>
                  <a:cubicBezTo>
                    <a:pt x="4" y="63"/>
                    <a:pt x="4" y="63"/>
                    <a:pt x="4" y="64"/>
                  </a:cubicBezTo>
                  <a:cubicBezTo>
                    <a:pt x="4" y="64"/>
                    <a:pt x="4" y="65"/>
                    <a:pt x="4" y="65"/>
                  </a:cubicBezTo>
                  <a:cubicBezTo>
                    <a:pt x="4" y="66"/>
                    <a:pt x="5" y="67"/>
                    <a:pt x="5" y="68"/>
                  </a:cubicBezTo>
                  <a:cubicBezTo>
                    <a:pt x="5" y="69"/>
                    <a:pt x="5" y="69"/>
                    <a:pt x="5" y="70"/>
                  </a:cubicBezTo>
                  <a:cubicBezTo>
                    <a:pt x="5" y="71"/>
                    <a:pt x="5" y="71"/>
                    <a:pt x="5" y="72"/>
                  </a:cubicBezTo>
                  <a:cubicBezTo>
                    <a:pt x="5" y="72"/>
                    <a:pt x="5" y="72"/>
                    <a:pt x="5" y="72"/>
                  </a:cubicBezTo>
                  <a:cubicBezTo>
                    <a:pt x="4" y="72"/>
                    <a:pt x="4" y="72"/>
                    <a:pt x="4" y="72"/>
                  </a:cubicBezTo>
                  <a:cubicBezTo>
                    <a:pt x="4" y="73"/>
                    <a:pt x="4" y="73"/>
                    <a:pt x="4" y="73"/>
                  </a:cubicBezTo>
                  <a:cubicBezTo>
                    <a:pt x="4" y="74"/>
                    <a:pt x="4" y="75"/>
                    <a:pt x="3" y="76"/>
                  </a:cubicBezTo>
                  <a:cubicBezTo>
                    <a:pt x="3" y="77"/>
                    <a:pt x="3" y="77"/>
                    <a:pt x="3" y="78"/>
                  </a:cubicBezTo>
                  <a:cubicBezTo>
                    <a:pt x="3" y="79"/>
                    <a:pt x="4" y="80"/>
                    <a:pt x="5" y="81"/>
                  </a:cubicBezTo>
                  <a:cubicBezTo>
                    <a:pt x="5" y="82"/>
                    <a:pt x="6" y="82"/>
                    <a:pt x="6" y="83"/>
                  </a:cubicBezTo>
                  <a:cubicBezTo>
                    <a:pt x="7" y="85"/>
                    <a:pt x="9" y="86"/>
                    <a:pt x="10" y="87"/>
                  </a:cubicBezTo>
                  <a:cubicBezTo>
                    <a:pt x="11" y="87"/>
                    <a:pt x="12" y="87"/>
                    <a:pt x="13" y="88"/>
                  </a:cubicBezTo>
                  <a:cubicBezTo>
                    <a:pt x="13" y="88"/>
                    <a:pt x="14" y="88"/>
                    <a:pt x="15" y="88"/>
                  </a:cubicBezTo>
                  <a:cubicBezTo>
                    <a:pt x="16" y="89"/>
                    <a:pt x="17" y="89"/>
                    <a:pt x="18" y="91"/>
                  </a:cubicBezTo>
                  <a:cubicBezTo>
                    <a:pt x="18" y="92"/>
                    <a:pt x="18" y="92"/>
                    <a:pt x="19" y="92"/>
                  </a:cubicBezTo>
                  <a:cubicBezTo>
                    <a:pt x="20" y="92"/>
                    <a:pt x="20" y="92"/>
                    <a:pt x="20" y="92"/>
                  </a:cubicBezTo>
                  <a:cubicBezTo>
                    <a:pt x="20" y="92"/>
                    <a:pt x="21" y="92"/>
                    <a:pt x="21" y="92"/>
                  </a:cubicBezTo>
                  <a:cubicBezTo>
                    <a:pt x="22" y="92"/>
                    <a:pt x="24" y="92"/>
                    <a:pt x="26" y="94"/>
                  </a:cubicBezTo>
                  <a:cubicBezTo>
                    <a:pt x="28" y="96"/>
                    <a:pt x="30" y="98"/>
                    <a:pt x="32" y="100"/>
                  </a:cubicBezTo>
                  <a:cubicBezTo>
                    <a:pt x="35" y="103"/>
                    <a:pt x="37" y="106"/>
                    <a:pt x="39" y="106"/>
                  </a:cubicBezTo>
                  <a:cubicBezTo>
                    <a:pt x="41" y="106"/>
                    <a:pt x="45" y="111"/>
                    <a:pt x="45" y="115"/>
                  </a:cubicBezTo>
                  <a:cubicBezTo>
                    <a:pt x="45" y="116"/>
                    <a:pt x="45" y="116"/>
                    <a:pt x="45" y="116"/>
                  </a:cubicBezTo>
                  <a:cubicBezTo>
                    <a:pt x="45" y="116"/>
                    <a:pt x="45" y="117"/>
                    <a:pt x="45" y="117"/>
                  </a:cubicBezTo>
                  <a:cubicBezTo>
                    <a:pt x="45" y="118"/>
                    <a:pt x="46" y="119"/>
                    <a:pt x="46" y="120"/>
                  </a:cubicBezTo>
                  <a:cubicBezTo>
                    <a:pt x="46" y="121"/>
                    <a:pt x="47" y="123"/>
                    <a:pt x="47" y="124"/>
                  </a:cubicBezTo>
                  <a:cubicBezTo>
                    <a:pt x="48" y="125"/>
                    <a:pt x="48" y="125"/>
                    <a:pt x="48" y="125"/>
                  </a:cubicBezTo>
                  <a:cubicBezTo>
                    <a:pt x="48" y="125"/>
                    <a:pt x="48" y="125"/>
                    <a:pt x="48" y="125"/>
                  </a:cubicBezTo>
                  <a:cubicBezTo>
                    <a:pt x="48" y="125"/>
                    <a:pt x="48" y="126"/>
                    <a:pt x="48" y="127"/>
                  </a:cubicBezTo>
                  <a:cubicBezTo>
                    <a:pt x="49" y="127"/>
                    <a:pt x="49" y="128"/>
                    <a:pt x="49" y="129"/>
                  </a:cubicBezTo>
                  <a:cubicBezTo>
                    <a:pt x="49" y="130"/>
                    <a:pt x="50" y="130"/>
                    <a:pt x="51" y="130"/>
                  </a:cubicBezTo>
                  <a:cubicBezTo>
                    <a:pt x="51" y="131"/>
                    <a:pt x="52" y="131"/>
                    <a:pt x="52" y="133"/>
                  </a:cubicBezTo>
                  <a:cubicBezTo>
                    <a:pt x="52" y="133"/>
                    <a:pt x="52" y="134"/>
                    <a:pt x="52" y="134"/>
                  </a:cubicBezTo>
                  <a:cubicBezTo>
                    <a:pt x="51" y="137"/>
                    <a:pt x="51" y="138"/>
                    <a:pt x="51" y="139"/>
                  </a:cubicBezTo>
                  <a:cubicBezTo>
                    <a:pt x="51" y="140"/>
                    <a:pt x="51" y="141"/>
                    <a:pt x="50" y="143"/>
                  </a:cubicBezTo>
                  <a:cubicBezTo>
                    <a:pt x="50" y="144"/>
                    <a:pt x="50" y="144"/>
                    <a:pt x="50" y="145"/>
                  </a:cubicBezTo>
                  <a:cubicBezTo>
                    <a:pt x="50" y="146"/>
                    <a:pt x="51" y="146"/>
                    <a:pt x="52" y="146"/>
                  </a:cubicBezTo>
                  <a:cubicBezTo>
                    <a:pt x="52" y="147"/>
                    <a:pt x="53" y="147"/>
                    <a:pt x="53" y="148"/>
                  </a:cubicBezTo>
                  <a:cubicBezTo>
                    <a:pt x="53" y="148"/>
                    <a:pt x="53" y="148"/>
                    <a:pt x="53" y="149"/>
                  </a:cubicBezTo>
                  <a:cubicBezTo>
                    <a:pt x="53" y="150"/>
                    <a:pt x="53" y="151"/>
                    <a:pt x="52" y="151"/>
                  </a:cubicBezTo>
                  <a:cubicBezTo>
                    <a:pt x="52" y="152"/>
                    <a:pt x="52" y="152"/>
                    <a:pt x="52" y="153"/>
                  </a:cubicBezTo>
                  <a:cubicBezTo>
                    <a:pt x="52" y="153"/>
                    <a:pt x="52" y="153"/>
                    <a:pt x="52" y="153"/>
                  </a:cubicBezTo>
                  <a:cubicBezTo>
                    <a:pt x="52" y="153"/>
                    <a:pt x="52" y="153"/>
                    <a:pt x="52" y="153"/>
                  </a:cubicBezTo>
                  <a:cubicBezTo>
                    <a:pt x="52" y="153"/>
                    <a:pt x="54" y="154"/>
                    <a:pt x="56" y="154"/>
                  </a:cubicBezTo>
                  <a:cubicBezTo>
                    <a:pt x="60" y="154"/>
                    <a:pt x="63" y="155"/>
                    <a:pt x="64" y="157"/>
                  </a:cubicBezTo>
                  <a:cubicBezTo>
                    <a:pt x="65" y="158"/>
                    <a:pt x="65" y="159"/>
                    <a:pt x="66" y="160"/>
                  </a:cubicBezTo>
                  <a:cubicBezTo>
                    <a:pt x="74" y="159"/>
                    <a:pt x="95" y="157"/>
                    <a:pt x="112" y="156"/>
                  </a:cubicBezTo>
                  <a:cubicBezTo>
                    <a:pt x="124" y="155"/>
                    <a:pt x="135" y="154"/>
                    <a:pt x="140" y="153"/>
                  </a:cubicBezTo>
                  <a:cubicBezTo>
                    <a:pt x="140" y="146"/>
                    <a:pt x="139" y="141"/>
                    <a:pt x="138" y="138"/>
                  </a:cubicBezTo>
                  <a:cubicBezTo>
                    <a:pt x="137" y="137"/>
                    <a:pt x="137" y="135"/>
                    <a:pt x="136" y="134"/>
                  </a:cubicBezTo>
                  <a:cubicBezTo>
                    <a:pt x="135" y="131"/>
                    <a:pt x="134" y="129"/>
                    <a:pt x="135" y="125"/>
                  </a:cubicBezTo>
                  <a:cubicBezTo>
                    <a:pt x="136" y="122"/>
                    <a:pt x="136" y="120"/>
                    <a:pt x="136" y="118"/>
                  </a:cubicBezTo>
                  <a:cubicBezTo>
                    <a:pt x="136" y="116"/>
                    <a:pt x="135" y="115"/>
                    <a:pt x="137" y="113"/>
                  </a:cubicBezTo>
                  <a:cubicBezTo>
                    <a:pt x="139" y="112"/>
                    <a:pt x="138" y="109"/>
                    <a:pt x="137" y="105"/>
                  </a:cubicBezTo>
                  <a:cubicBezTo>
                    <a:pt x="136" y="101"/>
                    <a:pt x="138" y="96"/>
                    <a:pt x="139" y="94"/>
                  </a:cubicBezTo>
                  <a:cubicBezTo>
                    <a:pt x="140" y="93"/>
                    <a:pt x="140" y="93"/>
                    <a:pt x="140" y="93"/>
                  </a:cubicBezTo>
                  <a:cubicBezTo>
                    <a:pt x="141" y="92"/>
                    <a:pt x="142" y="92"/>
                    <a:pt x="141" y="89"/>
                  </a:cubicBezTo>
                  <a:cubicBezTo>
                    <a:pt x="141" y="89"/>
                    <a:pt x="141" y="88"/>
                    <a:pt x="141" y="87"/>
                  </a:cubicBezTo>
                  <a:cubicBezTo>
                    <a:pt x="140" y="85"/>
                    <a:pt x="139" y="83"/>
                    <a:pt x="141" y="79"/>
                  </a:cubicBezTo>
                  <a:cubicBezTo>
                    <a:pt x="141" y="78"/>
                    <a:pt x="142" y="76"/>
                    <a:pt x="143" y="75"/>
                  </a:cubicBezTo>
                  <a:cubicBezTo>
                    <a:pt x="144" y="73"/>
                    <a:pt x="145" y="72"/>
                    <a:pt x="144" y="70"/>
                  </a:cubicBezTo>
                  <a:cubicBezTo>
                    <a:pt x="144" y="70"/>
                    <a:pt x="144" y="69"/>
                    <a:pt x="144" y="69"/>
                  </a:cubicBezTo>
                  <a:cubicBezTo>
                    <a:pt x="143" y="68"/>
                    <a:pt x="143" y="68"/>
                    <a:pt x="144" y="67"/>
                  </a:cubicBezTo>
                  <a:cubicBezTo>
                    <a:pt x="144" y="67"/>
                    <a:pt x="145" y="67"/>
                    <a:pt x="145" y="66"/>
                  </a:cubicBezTo>
                  <a:cubicBezTo>
                    <a:pt x="147" y="64"/>
                    <a:pt x="147" y="63"/>
                    <a:pt x="147" y="61"/>
                  </a:cubicBezTo>
                  <a:cubicBezTo>
                    <a:pt x="147" y="61"/>
                    <a:pt x="147" y="61"/>
                    <a:pt x="147" y="61"/>
                  </a:cubicBezTo>
                  <a:cubicBezTo>
                    <a:pt x="148" y="61"/>
                    <a:pt x="148" y="60"/>
                    <a:pt x="148" y="60"/>
                  </a:cubicBezTo>
                  <a:cubicBezTo>
                    <a:pt x="149" y="59"/>
                    <a:pt x="149" y="58"/>
                    <a:pt x="149" y="57"/>
                  </a:cubicBezTo>
                  <a:cubicBezTo>
                    <a:pt x="149" y="56"/>
                    <a:pt x="150" y="55"/>
                    <a:pt x="150" y="54"/>
                  </a:cubicBezTo>
                  <a:cubicBezTo>
                    <a:pt x="150" y="54"/>
                    <a:pt x="150" y="53"/>
                    <a:pt x="150" y="53"/>
                  </a:cubicBezTo>
                  <a:cubicBezTo>
                    <a:pt x="150" y="52"/>
                    <a:pt x="150" y="52"/>
                    <a:pt x="150" y="51"/>
                  </a:cubicBezTo>
                  <a:cubicBezTo>
                    <a:pt x="150" y="51"/>
                    <a:pt x="150" y="51"/>
                    <a:pt x="150" y="51"/>
                  </a:cubicBezTo>
                  <a:cubicBezTo>
                    <a:pt x="150" y="51"/>
                    <a:pt x="150" y="51"/>
                    <a:pt x="150" y="51"/>
                  </a:cubicBezTo>
                  <a:cubicBezTo>
                    <a:pt x="149" y="52"/>
                    <a:pt x="149" y="52"/>
                    <a:pt x="149" y="52"/>
                  </a:cubicBezTo>
                  <a:cubicBezTo>
                    <a:pt x="148" y="52"/>
                    <a:pt x="147" y="53"/>
                    <a:pt x="147" y="54"/>
                  </a:cubicBezTo>
                  <a:cubicBezTo>
                    <a:pt x="147" y="55"/>
                    <a:pt x="146" y="56"/>
                    <a:pt x="146" y="56"/>
                  </a:cubicBezTo>
                  <a:cubicBezTo>
                    <a:pt x="145" y="57"/>
                    <a:pt x="145" y="58"/>
                    <a:pt x="144" y="60"/>
                  </a:cubicBezTo>
                  <a:cubicBezTo>
                    <a:pt x="143" y="61"/>
                    <a:pt x="143" y="62"/>
                    <a:pt x="142" y="63"/>
                  </a:cubicBezTo>
                  <a:cubicBezTo>
                    <a:pt x="142" y="64"/>
                    <a:pt x="142" y="64"/>
                    <a:pt x="142" y="65"/>
                  </a:cubicBezTo>
                  <a:cubicBezTo>
                    <a:pt x="142" y="66"/>
                    <a:pt x="142" y="66"/>
                    <a:pt x="142" y="66"/>
                  </a:cubicBezTo>
                  <a:cubicBezTo>
                    <a:pt x="142" y="67"/>
                    <a:pt x="142" y="67"/>
                    <a:pt x="141" y="68"/>
                  </a:cubicBezTo>
                  <a:cubicBezTo>
                    <a:pt x="141" y="68"/>
                    <a:pt x="141" y="68"/>
                    <a:pt x="141" y="68"/>
                  </a:cubicBezTo>
                  <a:cubicBezTo>
                    <a:pt x="140" y="68"/>
                    <a:pt x="140" y="68"/>
                    <a:pt x="140" y="68"/>
                  </a:cubicBezTo>
                  <a:cubicBezTo>
                    <a:pt x="139" y="68"/>
                    <a:pt x="139" y="68"/>
                    <a:pt x="139" y="68"/>
                  </a:cubicBezTo>
                  <a:cubicBezTo>
                    <a:pt x="138" y="68"/>
                    <a:pt x="138" y="68"/>
                    <a:pt x="137" y="69"/>
                  </a:cubicBezTo>
                  <a:cubicBezTo>
                    <a:pt x="136" y="71"/>
                    <a:pt x="136" y="71"/>
                    <a:pt x="135" y="73"/>
                  </a:cubicBezTo>
                  <a:cubicBezTo>
                    <a:pt x="135" y="73"/>
                    <a:pt x="135" y="73"/>
                    <a:pt x="135" y="73"/>
                  </a:cubicBezTo>
                  <a:cubicBezTo>
                    <a:pt x="135" y="73"/>
                    <a:pt x="135" y="74"/>
                    <a:pt x="135" y="74"/>
                  </a:cubicBezTo>
                  <a:cubicBezTo>
                    <a:pt x="135" y="75"/>
                    <a:pt x="135" y="76"/>
                    <a:pt x="134" y="76"/>
                  </a:cubicBezTo>
                  <a:cubicBezTo>
                    <a:pt x="132" y="76"/>
                    <a:pt x="131" y="77"/>
                    <a:pt x="131" y="78"/>
                  </a:cubicBezTo>
                  <a:cubicBezTo>
                    <a:pt x="130" y="79"/>
                    <a:pt x="130" y="79"/>
                    <a:pt x="130" y="79"/>
                  </a:cubicBezTo>
                  <a:cubicBezTo>
                    <a:pt x="130" y="80"/>
                    <a:pt x="130" y="80"/>
                    <a:pt x="129" y="80"/>
                  </a:cubicBezTo>
                  <a:cubicBezTo>
                    <a:pt x="129" y="80"/>
                    <a:pt x="129" y="80"/>
                    <a:pt x="129" y="80"/>
                  </a:cubicBezTo>
                  <a:cubicBezTo>
                    <a:pt x="128" y="80"/>
                    <a:pt x="128" y="80"/>
                    <a:pt x="128" y="80"/>
                  </a:cubicBezTo>
                  <a:cubicBezTo>
                    <a:pt x="128" y="80"/>
                    <a:pt x="128" y="80"/>
                    <a:pt x="128" y="80"/>
                  </a:cubicBezTo>
                  <a:cubicBezTo>
                    <a:pt x="127" y="80"/>
                    <a:pt x="127" y="80"/>
                    <a:pt x="127" y="80"/>
                  </a:cubicBezTo>
                  <a:cubicBezTo>
                    <a:pt x="127" y="80"/>
                    <a:pt x="127" y="80"/>
                    <a:pt x="127" y="80"/>
                  </a:cubicBezTo>
                  <a:cubicBezTo>
                    <a:pt x="127" y="80"/>
                    <a:pt x="126" y="80"/>
                    <a:pt x="127" y="77"/>
                  </a:cubicBezTo>
                  <a:cubicBezTo>
                    <a:pt x="128" y="73"/>
                    <a:pt x="129" y="71"/>
                    <a:pt x="130" y="70"/>
                  </a:cubicBezTo>
                  <a:cubicBezTo>
                    <a:pt x="130" y="69"/>
                    <a:pt x="131" y="69"/>
                    <a:pt x="131" y="68"/>
                  </a:cubicBezTo>
                  <a:cubicBezTo>
                    <a:pt x="131" y="67"/>
                    <a:pt x="132" y="67"/>
                    <a:pt x="132" y="67"/>
                  </a:cubicBezTo>
                  <a:cubicBezTo>
                    <a:pt x="133" y="67"/>
                    <a:pt x="133" y="67"/>
                    <a:pt x="133" y="67"/>
                  </a:cubicBezTo>
                  <a:cubicBezTo>
                    <a:pt x="134" y="67"/>
                    <a:pt x="135" y="67"/>
                    <a:pt x="135" y="65"/>
                  </a:cubicBezTo>
                  <a:cubicBezTo>
                    <a:pt x="135" y="64"/>
                    <a:pt x="135" y="63"/>
                    <a:pt x="136" y="62"/>
                  </a:cubicBezTo>
                  <a:cubicBezTo>
                    <a:pt x="136" y="61"/>
                    <a:pt x="136" y="61"/>
                    <a:pt x="136" y="60"/>
                  </a:cubicBezTo>
                  <a:cubicBezTo>
                    <a:pt x="135" y="60"/>
                    <a:pt x="135" y="60"/>
                    <a:pt x="135" y="60"/>
                  </a:cubicBezTo>
                  <a:cubicBezTo>
                    <a:pt x="133" y="59"/>
                    <a:pt x="133" y="57"/>
                    <a:pt x="133" y="55"/>
                  </a:cubicBezTo>
                  <a:cubicBezTo>
                    <a:pt x="133" y="54"/>
                    <a:pt x="133" y="54"/>
                    <a:pt x="133" y="54"/>
                  </a:cubicBezTo>
                  <a:cubicBezTo>
                    <a:pt x="133" y="53"/>
                    <a:pt x="133" y="53"/>
                    <a:pt x="133" y="53"/>
                  </a:cubicBezTo>
                  <a:cubicBezTo>
                    <a:pt x="133" y="52"/>
                    <a:pt x="132" y="52"/>
                    <a:pt x="130" y="51"/>
                  </a:cubicBezTo>
                  <a:cubicBezTo>
                    <a:pt x="130" y="51"/>
                    <a:pt x="129" y="51"/>
                    <a:pt x="128" y="51"/>
                  </a:cubicBezTo>
                  <a:cubicBezTo>
                    <a:pt x="128" y="51"/>
                    <a:pt x="127" y="51"/>
                    <a:pt x="127" y="50"/>
                  </a:cubicBezTo>
                  <a:cubicBezTo>
                    <a:pt x="127" y="50"/>
                    <a:pt x="127" y="50"/>
                    <a:pt x="127" y="49"/>
                  </a:cubicBezTo>
                  <a:cubicBezTo>
                    <a:pt x="127" y="49"/>
                    <a:pt x="127" y="49"/>
                    <a:pt x="127" y="49"/>
                  </a:cubicBezTo>
                  <a:cubicBezTo>
                    <a:pt x="128" y="48"/>
                    <a:pt x="128" y="46"/>
                    <a:pt x="128" y="43"/>
                  </a:cubicBezTo>
                  <a:cubicBezTo>
                    <a:pt x="128" y="38"/>
                    <a:pt x="125" y="37"/>
                    <a:pt x="123" y="37"/>
                  </a:cubicBezTo>
                  <a:cubicBezTo>
                    <a:pt x="123" y="37"/>
                    <a:pt x="123" y="37"/>
                    <a:pt x="123" y="37"/>
                  </a:cubicBezTo>
                  <a:cubicBezTo>
                    <a:pt x="121" y="36"/>
                    <a:pt x="121" y="35"/>
                    <a:pt x="121" y="32"/>
                  </a:cubicBezTo>
                  <a:cubicBezTo>
                    <a:pt x="121" y="31"/>
                    <a:pt x="121" y="31"/>
                    <a:pt x="121" y="31"/>
                  </a:cubicBezTo>
                  <a:cubicBezTo>
                    <a:pt x="121" y="30"/>
                    <a:pt x="119" y="30"/>
                    <a:pt x="117" y="30"/>
                  </a:cubicBezTo>
                  <a:cubicBezTo>
                    <a:pt x="115" y="30"/>
                    <a:pt x="113" y="30"/>
                    <a:pt x="113" y="29"/>
                  </a:cubicBezTo>
                  <a:cubicBezTo>
                    <a:pt x="112" y="28"/>
                    <a:pt x="112" y="28"/>
                    <a:pt x="111" y="28"/>
                  </a:cubicBezTo>
                  <a:cubicBezTo>
                    <a:pt x="111" y="28"/>
                    <a:pt x="110" y="28"/>
                    <a:pt x="109" y="29"/>
                  </a:cubicBezTo>
                  <a:cubicBezTo>
                    <a:pt x="108" y="29"/>
                    <a:pt x="107" y="29"/>
                    <a:pt x="106" y="30"/>
                  </a:cubicBezTo>
                  <a:cubicBezTo>
                    <a:pt x="106" y="30"/>
                    <a:pt x="106" y="30"/>
                    <a:pt x="106" y="30"/>
                  </a:cubicBezTo>
                  <a:cubicBezTo>
                    <a:pt x="104" y="30"/>
                    <a:pt x="104" y="30"/>
                    <a:pt x="103" y="30"/>
                  </a:cubicBezTo>
                  <a:cubicBezTo>
                    <a:pt x="103" y="30"/>
                    <a:pt x="103" y="30"/>
                    <a:pt x="103" y="30"/>
                  </a:cubicBezTo>
                  <a:cubicBezTo>
                    <a:pt x="102" y="30"/>
                    <a:pt x="101" y="30"/>
                    <a:pt x="100" y="28"/>
                  </a:cubicBezTo>
                  <a:cubicBezTo>
                    <a:pt x="100" y="28"/>
                    <a:pt x="100" y="28"/>
                    <a:pt x="100" y="28"/>
                  </a:cubicBezTo>
                  <a:cubicBezTo>
                    <a:pt x="100" y="28"/>
                    <a:pt x="99" y="28"/>
                    <a:pt x="99" y="27"/>
                  </a:cubicBezTo>
                  <a:cubicBezTo>
                    <a:pt x="99" y="27"/>
                    <a:pt x="99" y="27"/>
                    <a:pt x="99" y="27"/>
                  </a:cubicBezTo>
                  <a:cubicBezTo>
                    <a:pt x="96" y="25"/>
                    <a:pt x="81" y="23"/>
                    <a:pt x="76" y="23"/>
                  </a:cubicBezTo>
                  <a:cubicBezTo>
                    <a:pt x="70" y="23"/>
                    <a:pt x="69" y="22"/>
                    <a:pt x="68" y="20"/>
                  </a:cubicBezTo>
                  <a:cubicBezTo>
                    <a:pt x="68" y="20"/>
                    <a:pt x="68" y="20"/>
                    <a:pt x="68" y="20"/>
                  </a:cubicBezTo>
                  <a:cubicBezTo>
                    <a:pt x="68" y="20"/>
                    <a:pt x="68" y="20"/>
                    <a:pt x="67" y="19"/>
                  </a:cubicBezTo>
                  <a:cubicBezTo>
                    <a:pt x="66" y="18"/>
                    <a:pt x="65" y="15"/>
                    <a:pt x="63" y="15"/>
                  </a:cubicBezTo>
                  <a:cubicBezTo>
                    <a:pt x="63" y="15"/>
                    <a:pt x="63" y="15"/>
                    <a:pt x="63" y="15"/>
                  </a:cubicBezTo>
                  <a:cubicBezTo>
                    <a:pt x="63" y="14"/>
                    <a:pt x="62" y="14"/>
                    <a:pt x="62" y="13"/>
                  </a:cubicBezTo>
                  <a:cubicBezTo>
                    <a:pt x="62" y="13"/>
                    <a:pt x="62" y="13"/>
                    <a:pt x="61" y="13"/>
                  </a:cubicBezTo>
                  <a:cubicBezTo>
                    <a:pt x="61" y="13"/>
                    <a:pt x="61" y="13"/>
                    <a:pt x="61" y="13"/>
                  </a:cubicBezTo>
                  <a:cubicBezTo>
                    <a:pt x="61" y="13"/>
                    <a:pt x="61" y="13"/>
                    <a:pt x="61" y="13"/>
                  </a:cubicBezTo>
                  <a:cubicBezTo>
                    <a:pt x="59" y="13"/>
                    <a:pt x="59" y="13"/>
                    <a:pt x="59" y="13"/>
                  </a:cubicBezTo>
                  <a:cubicBezTo>
                    <a:pt x="58" y="13"/>
                    <a:pt x="56" y="13"/>
                    <a:pt x="55" y="12"/>
                  </a:cubicBezTo>
                  <a:cubicBezTo>
                    <a:pt x="55" y="11"/>
                    <a:pt x="55" y="10"/>
                    <a:pt x="55" y="10"/>
                  </a:cubicBezTo>
                  <a:cubicBezTo>
                    <a:pt x="55" y="10"/>
                    <a:pt x="55" y="10"/>
                    <a:pt x="55" y="10"/>
                  </a:cubicBezTo>
                  <a:cubicBezTo>
                    <a:pt x="55" y="10"/>
                    <a:pt x="55" y="10"/>
                    <a:pt x="55" y="10"/>
                  </a:cubicBezTo>
                  <a:cubicBezTo>
                    <a:pt x="54" y="10"/>
                    <a:pt x="54" y="10"/>
                    <a:pt x="53" y="10"/>
                  </a:cubicBezTo>
                  <a:cubicBezTo>
                    <a:pt x="51" y="11"/>
                    <a:pt x="50" y="12"/>
                    <a:pt x="49" y="12"/>
                  </a:cubicBezTo>
                  <a:cubicBezTo>
                    <a:pt x="49" y="12"/>
                    <a:pt x="49" y="12"/>
                    <a:pt x="49" y="12"/>
                  </a:cubicBezTo>
                  <a:cubicBezTo>
                    <a:pt x="48" y="12"/>
                    <a:pt x="48" y="12"/>
                    <a:pt x="48" y="12"/>
                  </a:cubicBezTo>
                  <a:cubicBezTo>
                    <a:pt x="48" y="11"/>
                    <a:pt x="48" y="10"/>
                    <a:pt x="49" y="8"/>
                  </a:cubicBezTo>
                  <a:cubicBezTo>
                    <a:pt x="49" y="8"/>
                    <a:pt x="49" y="7"/>
                    <a:pt x="49" y="7"/>
                  </a:cubicBezTo>
                  <a:cubicBezTo>
                    <a:pt x="50" y="6"/>
                    <a:pt x="49" y="6"/>
                    <a:pt x="49" y="5"/>
                  </a:cubicBezTo>
                  <a:cubicBezTo>
                    <a:pt x="49" y="4"/>
                    <a:pt x="49" y="3"/>
                    <a:pt x="50" y="2"/>
                  </a:cubicBezTo>
                  <a:cubicBezTo>
                    <a:pt x="50" y="2"/>
                    <a:pt x="50" y="2"/>
                    <a:pt x="50" y="2"/>
                  </a:cubicBezTo>
                  <a:cubicBezTo>
                    <a:pt x="51" y="1"/>
                    <a:pt x="51" y="1"/>
                    <a:pt x="51" y="0"/>
                  </a:cubicBezTo>
                  <a:cubicBezTo>
                    <a:pt x="51" y="0"/>
                    <a:pt x="51" y="0"/>
                    <a:pt x="50" y="0"/>
                  </a:cubicBezTo>
                  <a:cubicBezTo>
                    <a:pt x="50" y="0"/>
                    <a:pt x="50" y="0"/>
                    <a:pt x="50" y="0"/>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699">
              <a:extLst>
                <a:ext uri="{FF2B5EF4-FFF2-40B4-BE49-F238E27FC236}">
                  <a16:creationId xmlns:a16="http://schemas.microsoft.com/office/drawing/2014/main" xmlns="" id="{99D47BC7-60CE-42FA-830B-28203BEFCEE0}"/>
                </a:ext>
              </a:extLst>
            </p:cNvPr>
            <p:cNvSpPr>
              <a:spLocks/>
            </p:cNvSpPr>
            <p:nvPr/>
          </p:nvSpPr>
          <p:spPr bwMode="auto">
            <a:xfrm>
              <a:off x="6624638" y="2847976"/>
              <a:ext cx="428625" cy="763588"/>
            </a:xfrm>
            <a:custGeom>
              <a:avLst/>
              <a:gdLst>
                <a:gd name="T0" fmla="*/ 19 w 114"/>
                <a:gd name="T1" fmla="*/ 7 h 203"/>
                <a:gd name="T2" fmla="*/ 19 w 114"/>
                <a:gd name="T3" fmla="*/ 7 h 203"/>
                <a:gd name="T4" fmla="*/ 21 w 114"/>
                <a:gd name="T5" fmla="*/ 11 h 203"/>
                <a:gd name="T6" fmla="*/ 30 w 114"/>
                <a:gd name="T7" fmla="*/ 20 h 203"/>
                <a:gd name="T8" fmla="*/ 32 w 114"/>
                <a:gd name="T9" fmla="*/ 21 h 203"/>
                <a:gd name="T10" fmla="*/ 30 w 114"/>
                <a:gd name="T11" fmla="*/ 34 h 203"/>
                <a:gd name="T12" fmla="*/ 25 w 114"/>
                <a:gd name="T13" fmla="*/ 43 h 203"/>
                <a:gd name="T14" fmla="*/ 22 w 114"/>
                <a:gd name="T15" fmla="*/ 44 h 203"/>
                <a:gd name="T16" fmla="*/ 15 w 114"/>
                <a:gd name="T17" fmla="*/ 47 h 203"/>
                <a:gd name="T18" fmla="*/ 14 w 114"/>
                <a:gd name="T19" fmla="*/ 47 h 203"/>
                <a:gd name="T20" fmla="*/ 12 w 114"/>
                <a:gd name="T21" fmla="*/ 47 h 203"/>
                <a:gd name="T22" fmla="*/ 9 w 114"/>
                <a:gd name="T23" fmla="*/ 48 h 203"/>
                <a:gd name="T24" fmla="*/ 9 w 114"/>
                <a:gd name="T25" fmla="*/ 52 h 203"/>
                <a:gd name="T26" fmla="*/ 11 w 114"/>
                <a:gd name="T27" fmla="*/ 56 h 203"/>
                <a:gd name="T28" fmla="*/ 13 w 114"/>
                <a:gd name="T29" fmla="*/ 60 h 203"/>
                <a:gd name="T30" fmla="*/ 10 w 114"/>
                <a:gd name="T31" fmla="*/ 68 h 203"/>
                <a:gd name="T32" fmla="*/ 10 w 114"/>
                <a:gd name="T33" fmla="*/ 72 h 203"/>
                <a:gd name="T34" fmla="*/ 10 w 114"/>
                <a:gd name="T35" fmla="*/ 72 h 203"/>
                <a:gd name="T36" fmla="*/ 2 w 114"/>
                <a:gd name="T37" fmla="*/ 78 h 203"/>
                <a:gd name="T38" fmla="*/ 2 w 114"/>
                <a:gd name="T39" fmla="*/ 79 h 203"/>
                <a:gd name="T40" fmla="*/ 3 w 114"/>
                <a:gd name="T41" fmla="*/ 82 h 203"/>
                <a:gd name="T42" fmla="*/ 1 w 114"/>
                <a:gd name="T43" fmla="*/ 85 h 203"/>
                <a:gd name="T44" fmla="*/ 1 w 114"/>
                <a:gd name="T45" fmla="*/ 101 h 203"/>
                <a:gd name="T46" fmla="*/ 12 w 114"/>
                <a:gd name="T47" fmla="*/ 116 h 203"/>
                <a:gd name="T48" fmla="*/ 24 w 114"/>
                <a:gd name="T49" fmla="*/ 129 h 203"/>
                <a:gd name="T50" fmla="*/ 27 w 114"/>
                <a:gd name="T51" fmla="*/ 136 h 203"/>
                <a:gd name="T52" fmla="*/ 29 w 114"/>
                <a:gd name="T53" fmla="*/ 135 h 203"/>
                <a:gd name="T54" fmla="*/ 33 w 114"/>
                <a:gd name="T55" fmla="*/ 135 h 203"/>
                <a:gd name="T56" fmla="*/ 34 w 114"/>
                <a:gd name="T57" fmla="*/ 135 h 203"/>
                <a:gd name="T58" fmla="*/ 40 w 114"/>
                <a:gd name="T59" fmla="*/ 137 h 203"/>
                <a:gd name="T60" fmla="*/ 45 w 114"/>
                <a:gd name="T61" fmla="*/ 169 h 203"/>
                <a:gd name="T62" fmla="*/ 53 w 114"/>
                <a:gd name="T63" fmla="*/ 175 h 203"/>
                <a:gd name="T64" fmla="*/ 59 w 114"/>
                <a:gd name="T65" fmla="*/ 179 h 203"/>
                <a:gd name="T66" fmla="*/ 63 w 114"/>
                <a:gd name="T67" fmla="*/ 186 h 203"/>
                <a:gd name="T68" fmla="*/ 64 w 114"/>
                <a:gd name="T69" fmla="*/ 192 h 203"/>
                <a:gd name="T70" fmla="*/ 65 w 114"/>
                <a:gd name="T71" fmla="*/ 197 h 203"/>
                <a:gd name="T72" fmla="*/ 71 w 114"/>
                <a:gd name="T73" fmla="*/ 203 h 203"/>
                <a:gd name="T74" fmla="*/ 74 w 114"/>
                <a:gd name="T75" fmla="*/ 203 h 203"/>
                <a:gd name="T76" fmla="*/ 75 w 114"/>
                <a:gd name="T77" fmla="*/ 198 h 203"/>
                <a:gd name="T78" fmla="*/ 88 w 114"/>
                <a:gd name="T79" fmla="*/ 199 h 203"/>
                <a:gd name="T80" fmla="*/ 93 w 114"/>
                <a:gd name="T81" fmla="*/ 196 h 203"/>
                <a:gd name="T82" fmla="*/ 91 w 114"/>
                <a:gd name="T83" fmla="*/ 189 h 203"/>
                <a:gd name="T84" fmla="*/ 100 w 114"/>
                <a:gd name="T85" fmla="*/ 183 h 203"/>
                <a:gd name="T86" fmla="*/ 103 w 114"/>
                <a:gd name="T87" fmla="*/ 182 h 203"/>
                <a:gd name="T88" fmla="*/ 100 w 114"/>
                <a:gd name="T89" fmla="*/ 179 h 203"/>
                <a:gd name="T90" fmla="*/ 102 w 114"/>
                <a:gd name="T91" fmla="*/ 175 h 203"/>
                <a:gd name="T92" fmla="*/ 101 w 114"/>
                <a:gd name="T93" fmla="*/ 169 h 203"/>
                <a:gd name="T94" fmla="*/ 103 w 114"/>
                <a:gd name="T95" fmla="*/ 159 h 203"/>
                <a:gd name="T96" fmla="*/ 104 w 114"/>
                <a:gd name="T97" fmla="*/ 154 h 203"/>
                <a:gd name="T98" fmla="*/ 113 w 114"/>
                <a:gd name="T99" fmla="*/ 139 h 203"/>
                <a:gd name="T100" fmla="*/ 113 w 114"/>
                <a:gd name="T101" fmla="*/ 134 h 203"/>
                <a:gd name="T102" fmla="*/ 112 w 114"/>
                <a:gd name="T103" fmla="*/ 127 h 203"/>
                <a:gd name="T104" fmla="*/ 109 w 114"/>
                <a:gd name="T105" fmla="*/ 123 h 203"/>
                <a:gd name="T106" fmla="*/ 111 w 114"/>
                <a:gd name="T107" fmla="*/ 108 h 203"/>
                <a:gd name="T108" fmla="*/ 101 w 114"/>
                <a:gd name="T109" fmla="*/ 26 h 203"/>
                <a:gd name="T110" fmla="*/ 97 w 114"/>
                <a:gd name="T111" fmla="*/ 16 h 203"/>
                <a:gd name="T112" fmla="*/ 93 w 114"/>
                <a:gd name="T113" fmla="*/ 9 h 203"/>
                <a:gd name="T114" fmla="*/ 93 w 114"/>
                <a:gd name="T11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 h="203">
                  <a:moveTo>
                    <a:pt x="93" y="0"/>
                  </a:moveTo>
                  <a:cubicBezTo>
                    <a:pt x="79" y="2"/>
                    <a:pt x="33" y="6"/>
                    <a:pt x="19" y="7"/>
                  </a:cubicBezTo>
                  <a:cubicBezTo>
                    <a:pt x="19" y="7"/>
                    <a:pt x="19" y="7"/>
                    <a:pt x="19" y="7"/>
                  </a:cubicBezTo>
                  <a:cubicBezTo>
                    <a:pt x="19" y="7"/>
                    <a:pt x="19" y="7"/>
                    <a:pt x="19" y="7"/>
                  </a:cubicBezTo>
                  <a:cubicBezTo>
                    <a:pt x="19" y="8"/>
                    <a:pt x="19" y="8"/>
                    <a:pt x="19" y="8"/>
                  </a:cubicBezTo>
                  <a:cubicBezTo>
                    <a:pt x="19" y="8"/>
                    <a:pt x="20" y="9"/>
                    <a:pt x="21" y="11"/>
                  </a:cubicBezTo>
                  <a:cubicBezTo>
                    <a:pt x="23" y="12"/>
                    <a:pt x="26" y="15"/>
                    <a:pt x="26" y="16"/>
                  </a:cubicBezTo>
                  <a:cubicBezTo>
                    <a:pt x="26" y="18"/>
                    <a:pt x="28" y="19"/>
                    <a:pt x="30" y="20"/>
                  </a:cubicBezTo>
                  <a:cubicBezTo>
                    <a:pt x="30" y="20"/>
                    <a:pt x="31" y="20"/>
                    <a:pt x="32" y="21"/>
                  </a:cubicBezTo>
                  <a:cubicBezTo>
                    <a:pt x="32" y="21"/>
                    <a:pt x="32" y="21"/>
                    <a:pt x="32" y="21"/>
                  </a:cubicBezTo>
                  <a:cubicBezTo>
                    <a:pt x="33" y="23"/>
                    <a:pt x="34" y="29"/>
                    <a:pt x="32" y="31"/>
                  </a:cubicBezTo>
                  <a:cubicBezTo>
                    <a:pt x="32" y="32"/>
                    <a:pt x="31" y="33"/>
                    <a:pt x="30" y="34"/>
                  </a:cubicBezTo>
                  <a:cubicBezTo>
                    <a:pt x="29" y="34"/>
                    <a:pt x="29" y="35"/>
                    <a:pt x="29" y="38"/>
                  </a:cubicBezTo>
                  <a:cubicBezTo>
                    <a:pt x="29" y="41"/>
                    <a:pt x="27" y="42"/>
                    <a:pt x="25" y="43"/>
                  </a:cubicBezTo>
                  <a:cubicBezTo>
                    <a:pt x="25" y="43"/>
                    <a:pt x="24" y="43"/>
                    <a:pt x="24" y="43"/>
                  </a:cubicBezTo>
                  <a:cubicBezTo>
                    <a:pt x="23" y="44"/>
                    <a:pt x="22" y="44"/>
                    <a:pt x="22" y="44"/>
                  </a:cubicBezTo>
                  <a:cubicBezTo>
                    <a:pt x="21" y="45"/>
                    <a:pt x="20" y="45"/>
                    <a:pt x="19" y="46"/>
                  </a:cubicBezTo>
                  <a:cubicBezTo>
                    <a:pt x="18" y="47"/>
                    <a:pt x="16" y="47"/>
                    <a:pt x="15" y="47"/>
                  </a:cubicBezTo>
                  <a:cubicBezTo>
                    <a:pt x="15" y="47"/>
                    <a:pt x="15" y="47"/>
                    <a:pt x="15" y="47"/>
                  </a:cubicBezTo>
                  <a:cubicBezTo>
                    <a:pt x="15" y="47"/>
                    <a:pt x="14" y="47"/>
                    <a:pt x="14" y="47"/>
                  </a:cubicBezTo>
                  <a:cubicBezTo>
                    <a:pt x="14" y="47"/>
                    <a:pt x="14" y="47"/>
                    <a:pt x="14" y="47"/>
                  </a:cubicBezTo>
                  <a:cubicBezTo>
                    <a:pt x="13" y="47"/>
                    <a:pt x="12" y="47"/>
                    <a:pt x="12" y="47"/>
                  </a:cubicBezTo>
                  <a:cubicBezTo>
                    <a:pt x="11" y="47"/>
                    <a:pt x="10" y="47"/>
                    <a:pt x="10" y="47"/>
                  </a:cubicBezTo>
                  <a:cubicBezTo>
                    <a:pt x="9" y="47"/>
                    <a:pt x="9" y="48"/>
                    <a:pt x="9" y="48"/>
                  </a:cubicBezTo>
                  <a:cubicBezTo>
                    <a:pt x="9" y="48"/>
                    <a:pt x="9" y="49"/>
                    <a:pt x="9" y="49"/>
                  </a:cubicBezTo>
                  <a:cubicBezTo>
                    <a:pt x="9" y="50"/>
                    <a:pt x="9" y="51"/>
                    <a:pt x="9" y="52"/>
                  </a:cubicBezTo>
                  <a:cubicBezTo>
                    <a:pt x="9" y="53"/>
                    <a:pt x="10" y="53"/>
                    <a:pt x="10" y="54"/>
                  </a:cubicBezTo>
                  <a:cubicBezTo>
                    <a:pt x="10" y="55"/>
                    <a:pt x="10" y="56"/>
                    <a:pt x="11" y="56"/>
                  </a:cubicBezTo>
                  <a:cubicBezTo>
                    <a:pt x="12" y="57"/>
                    <a:pt x="13" y="58"/>
                    <a:pt x="13" y="59"/>
                  </a:cubicBezTo>
                  <a:cubicBezTo>
                    <a:pt x="13" y="59"/>
                    <a:pt x="13" y="59"/>
                    <a:pt x="13" y="60"/>
                  </a:cubicBezTo>
                  <a:cubicBezTo>
                    <a:pt x="13" y="62"/>
                    <a:pt x="12" y="66"/>
                    <a:pt x="10" y="67"/>
                  </a:cubicBezTo>
                  <a:cubicBezTo>
                    <a:pt x="10" y="67"/>
                    <a:pt x="10" y="68"/>
                    <a:pt x="10" y="68"/>
                  </a:cubicBezTo>
                  <a:cubicBezTo>
                    <a:pt x="10" y="68"/>
                    <a:pt x="10" y="69"/>
                    <a:pt x="10" y="69"/>
                  </a:cubicBezTo>
                  <a:cubicBezTo>
                    <a:pt x="10" y="70"/>
                    <a:pt x="10" y="70"/>
                    <a:pt x="10" y="72"/>
                  </a:cubicBezTo>
                  <a:cubicBezTo>
                    <a:pt x="10" y="72"/>
                    <a:pt x="10" y="72"/>
                    <a:pt x="10" y="72"/>
                  </a:cubicBezTo>
                  <a:cubicBezTo>
                    <a:pt x="10" y="72"/>
                    <a:pt x="10" y="72"/>
                    <a:pt x="10" y="72"/>
                  </a:cubicBezTo>
                  <a:cubicBezTo>
                    <a:pt x="10" y="74"/>
                    <a:pt x="6" y="76"/>
                    <a:pt x="3" y="77"/>
                  </a:cubicBezTo>
                  <a:cubicBezTo>
                    <a:pt x="3" y="77"/>
                    <a:pt x="2" y="78"/>
                    <a:pt x="2" y="78"/>
                  </a:cubicBezTo>
                  <a:cubicBezTo>
                    <a:pt x="1" y="78"/>
                    <a:pt x="1" y="78"/>
                    <a:pt x="1" y="78"/>
                  </a:cubicBezTo>
                  <a:cubicBezTo>
                    <a:pt x="2" y="79"/>
                    <a:pt x="2" y="79"/>
                    <a:pt x="2" y="79"/>
                  </a:cubicBezTo>
                  <a:cubicBezTo>
                    <a:pt x="2" y="79"/>
                    <a:pt x="2" y="80"/>
                    <a:pt x="3" y="80"/>
                  </a:cubicBezTo>
                  <a:cubicBezTo>
                    <a:pt x="3" y="81"/>
                    <a:pt x="3" y="81"/>
                    <a:pt x="3" y="82"/>
                  </a:cubicBezTo>
                  <a:cubicBezTo>
                    <a:pt x="3" y="83"/>
                    <a:pt x="3" y="84"/>
                    <a:pt x="1" y="85"/>
                  </a:cubicBezTo>
                  <a:cubicBezTo>
                    <a:pt x="1" y="85"/>
                    <a:pt x="1" y="85"/>
                    <a:pt x="1" y="85"/>
                  </a:cubicBezTo>
                  <a:cubicBezTo>
                    <a:pt x="1" y="86"/>
                    <a:pt x="1" y="86"/>
                    <a:pt x="1" y="86"/>
                  </a:cubicBezTo>
                  <a:cubicBezTo>
                    <a:pt x="0" y="88"/>
                    <a:pt x="0" y="97"/>
                    <a:pt x="1" y="101"/>
                  </a:cubicBezTo>
                  <a:cubicBezTo>
                    <a:pt x="1" y="103"/>
                    <a:pt x="4" y="106"/>
                    <a:pt x="7" y="109"/>
                  </a:cubicBezTo>
                  <a:cubicBezTo>
                    <a:pt x="10" y="112"/>
                    <a:pt x="12" y="114"/>
                    <a:pt x="12" y="116"/>
                  </a:cubicBezTo>
                  <a:cubicBezTo>
                    <a:pt x="13" y="119"/>
                    <a:pt x="18" y="122"/>
                    <a:pt x="22" y="123"/>
                  </a:cubicBezTo>
                  <a:cubicBezTo>
                    <a:pt x="23" y="124"/>
                    <a:pt x="23" y="126"/>
                    <a:pt x="24" y="129"/>
                  </a:cubicBezTo>
                  <a:cubicBezTo>
                    <a:pt x="24" y="131"/>
                    <a:pt x="25" y="133"/>
                    <a:pt x="25" y="134"/>
                  </a:cubicBezTo>
                  <a:cubicBezTo>
                    <a:pt x="26" y="136"/>
                    <a:pt x="26" y="136"/>
                    <a:pt x="27" y="136"/>
                  </a:cubicBezTo>
                  <a:cubicBezTo>
                    <a:pt x="27" y="136"/>
                    <a:pt x="27" y="136"/>
                    <a:pt x="28" y="135"/>
                  </a:cubicBezTo>
                  <a:cubicBezTo>
                    <a:pt x="28" y="135"/>
                    <a:pt x="29" y="135"/>
                    <a:pt x="29" y="135"/>
                  </a:cubicBezTo>
                  <a:cubicBezTo>
                    <a:pt x="30" y="134"/>
                    <a:pt x="30" y="134"/>
                    <a:pt x="31" y="134"/>
                  </a:cubicBezTo>
                  <a:cubicBezTo>
                    <a:pt x="32" y="134"/>
                    <a:pt x="32" y="134"/>
                    <a:pt x="33" y="135"/>
                  </a:cubicBezTo>
                  <a:cubicBezTo>
                    <a:pt x="33" y="136"/>
                    <a:pt x="33" y="136"/>
                    <a:pt x="33" y="136"/>
                  </a:cubicBezTo>
                  <a:cubicBezTo>
                    <a:pt x="34" y="136"/>
                    <a:pt x="34" y="136"/>
                    <a:pt x="34" y="135"/>
                  </a:cubicBezTo>
                  <a:cubicBezTo>
                    <a:pt x="34" y="135"/>
                    <a:pt x="35" y="134"/>
                    <a:pt x="35" y="134"/>
                  </a:cubicBezTo>
                  <a:cubicBezTo>
                    <a:pt x="36" y="134"/>
                    <a:pt x="38" y="136"/>
                    <a:pt x="40" y="137"/>
                  </a:cubicBezTo>
                  <a:cubicBezTo>
                    <a:pt x="43" y="140"/>
                    <a:pt x="40" y="148"/>
                    <a:pt x="35" y="155"/>
                  </a:cubicBezTo>
                  <a:cubicBezTo>
                    <a:pt x="32" y="160"/>
                    <a:pt x="40" y="165"/>
                    <a:pt x="45" y="169"/>
                  </a:cubicBezTo>
                  <a:cubicBezTo>
                    <a:pt x="47" y="171"/>
                    <a:pt x="49" y="172"/>
                    <a:pt x="49" y="173"/>
                  </a:cubicBezTo>
                  <a:cubicBezTo>
                    <a:pt x="50" y="174"/>
                    <a:pt x="51" y="174"/>
                    <a:pt x="53" y="175"/>
                  </a:cubicBezTo>
                  <a:cubicBezTo>
                    <a:pt x="54" y="175"/>
                    <a:pt x="56" y="176"/>
                    <a:pt x="57" y="177"/>
                  </a:cubicBezTo>
                  <a:cubicBezTo>
                    <a:pt x="57" y="178"/>
                    <a:pt x="58" y="179"/>
                    <a:pt x="59" y="179"/>
                  </a:cubicBezTo>
                  <a:cubicBezTo>
                    <a:pt x="60" y="179"/>
                    <a:pt x="61" y="179"/>
                    <a:pt x="61" y="181"/>
                  </a:cubicBezTo>
                  <a:cubicBezTo>
                    <a:pt x="61" y="182"/>
                    <a:pt x="62" y="184"/>
                    <a:pt x="63" y="186"/>
                  </a:cubicBezTo>
                  <a:cubicBezTo>
                    <a:pt x="64" y="187"/>
                    <a:pt x="65" y="188"/>
                    <a:pt x="65" y="189"/>
                  </a:cubicBezTo>
                  <a:cubicBezTo>
                    <a:pt x="66" y="192"/>
                    <a:pt x="65" y="192"/>
                    <a:pt x="64" y="192"/>
                  </a:cubicBezTo>
                  <a:cubicBezTo>
                    <a:pt x="64" y="193"/>
                    <a:pt x="63" y="193"/>
                    <a:pt x="63" y="193"/>
                  </a:cubicBezTo>
                  <a:cubicBezTo>
                    <a:pt x="62" y="194"/>
                    <a:pt x="63" y="195"/>
                    <a:pt x="65" y="197"/>
                  </a:cubicBezTo>
                  <a:cubicBezTo>
                    <a:pt x="65" y="198"/>
                    <a:pt x="67" y="200"/>
                    <a:pt x="67" y="201"/>
                  </a:cubicBezTo>
                  <a:cubicBezTo>
                    <a:pt x="68" y="202"/>
                    <a:pt x="69" y="203"/>
                    <a:pt x="71" y="203"/>
                  </a:cubicBezTo>
                  <a:cubicBezTo>
                    <a:pt x="71" y="203"/>
                    <a:pt x="72" y="203"/>
                    <a:pt x="72" y="203"/>
                  </a:cubicBezTo>
                  <a:cubicBezTo>
                    <a:pt x="73" y="203"/>
                    <a:pt x="73" y="203"/>
                    <a:pt x="74" y="203"/>
                  </a:cubicBezTo>
                  <a:cubicBezTo>
                    <a:pt x="74" y="203"/>
                    <a:pt x="74" y="203"/>
                    <a:pt x="74" y="203"/>
                  </a:cubicBezTo>
                  <a:cubicBezTo>
                    <a:pt x="74" y="201"/>
                    <a:pt x="74" y="199"/>
                    <a:pt x="75" y="198"/>
                  </a:cubicBezTo>
                  <a:cubicBezTo>
                    <a:pt x="77" y="197"/>
                    <a:pt x="78" y="196"/>
                    <a:pt x="81" y="196"/>
                  </a:cubicBezTo>
                  <a:cubicBezTo>
                    <a:pt x="83" y="196"/>
                    <a:pt x="86" y="197"/>
                    <a:pt x="88" y="199"/>
                  </a:cubicBezTo>
                  <a:cubicBezTo>
                    <a:pt x="88" y="199"/>
                    <a:pt x="89" y="199"/>
                    <a:pt x="90" y="199"/>
                  </a:cubicBezTo>
                  <a:cubicBezTo>
                    <a:pt x="92" y="199"/>
                    <a:pt x="93" y="197"/>
                    <a:pt x="93" y="196"/>
                  </a:cubicBezTo>
                  <a:cubicBezTo>
                    <a:pt x="93" y="195"/>
                    <a:pt x="93" y="194"/>
                    <a:pt x="93" y="193"/>
                  </a:cubicBezTo>
                  <a:cubicBezTo>
                    <a:pt x="92" y="192"/>
                    <a:pt x="91" y="191"/>
                    <a:pt x="91" y="189"/>
                  </a:cubicBezTo>
                  <a:cubicBezTo>
                    <a:pt x="91" y="188"/>
                    <a:pt x="91" y="187"/>
                    <a:pt x="91" y="186"/>
                  </a:cubicBezTo>
                  <a:cubicBezTo>
                    <a:pt x="93" y="184"/>
                    <a:pt x="97" y="184"/>
                    <a:pt x="100" y="183"/>
                  </a:cubicBezTo>
                  <a:cubicBezTo>
                    <a:pt x="101" y="183"/>
                    <a:pt x="102" y="183"/>
                    <a:pt x="102" y="183"/>
                  </a:cubicBezTo>
                  <a:cubicBezTo>
                    <a:pt x="103" y="182"/>
                    <a:pt x="103" y="182"/>
                    <a:pt x="103" y="182"/>
                  </a:cubicBezTo>
                  <a:cubicBezTo>
                    <a:pt x="103" y="182"/>
                    <a:pt x="102" y="181"/>
                    <a:pt x="101" y="180"/>
                  </a:cubicBezTo>
                  <a:cubicBezTo>
                    <a:pt x="100" y="179"/>
                    <a:pt x="100" y="179"/>
                    <a:pt x="100" y="179"/>
                  </a:cubicBezTo>
                  <a:cubicBezTo>
                    <a:pt x="99" y="178"/>
                    <a:pt x="100" y="177"/>
                    <a:pt x="101" y="176"/>
                  </a:cubicBezTo>
                  <a:cubicBezTo>
                    <a:pt x="101" y="175"/>
                    <a:pt x="102" y="175"/>
                    <a:pt x="102" y="175"/>
                  </a:cubicBezTo>
                  <a:cubicBezTo>
                    <a:pt x="103" y="174"/>
                    <a:pt x="102" y="173"/>
                    <a:pt x="102" y="171"/>
                  </a:cubicBezTo>
                  <a:cubicBezTo>
                    <a:pt x="102" y="171"/>
                    <a:pt x="101" y="170"/>
                    <a:pt x="101" y="169"/>
                  </a:cubicBezTo>
                  <a:cubicBezTo>
                    <a:pt x="101" y="166"/>
                    <a:pt x="101" y="165"/>
                    <a:pt x="102" y="163"/>
                  </a:cubicBezTo>
                  <a:cubicBezTo>
                    <a:pt x="103" y="162"/>
                    <a:pt x="103" y="160"/>
                    <a:pt x="103" y="159"/>
                  </a:cubicBezTo>
                  <a:cubicBezTo>
                    <a:pt x="103" y="158"/>
                    <a:pt x="103" y="158"/>
                    <a:pt x="103" y="158"/>
                  </a:cubicBezTo>
                  <a:cubicBezTo>
                    <a:pt x="103" y="157"/>
                    <a:pt x="102" y="154"/>
                    <a:pt x="104" y="154"/>
                  </a:cubicBezTo>
                  <a:cubicBezTo>
                    <a:pt x="106" y="153"/>
                    <a:pt x="110" y="145"/>
                    <a:pt x="110" y="144"/>
                  </a:cubicBezTo>
                  <a:cubicBezTo>
                    <a:pt x="110" y="142"/>
                    <a:pt x="112" y="140"/>
                    <a:pt x="113" y="139"/>
                  </a:cubicBezTo>
                  <a:cubicBezTo>
                    <a:pt x="114" y="139"/>
                    <a:pt x="114" y="138"/>
                    <a:pt x="114" y="137"/>
                  </a:cubicBezTo>
                  <a:cubicBezTo>
                    <a:pt x="114" y="136"/>
                    <a:pt x="114" y="134"/>
                    <a:pt x="113" y="134"/>
                  </a:cubicBezTo>
                  <a:cubicBezTo>
                    <a:pt x="112" y="133"/>
                    <a:pt x="112" y="131"/>
                    <a:pt x="112" y="128"/>
                  </a:cubicBezTo>
                  <a:cubicBezTo>
                    <a:pt x="112" y="127"/>
                    <a:pt x="112" y="127"/>
                    <a:pt x="112" y="127"/>
                  </a:cubicBezTo>
                  <a:cubicBezTo>
                    <a:pt x="111" y="125"/>
                    <a:pt x="111" y="125"/>
                    <a:pt x="110" y="124"/>
                  </a:cubicBezTo>
                  <a:cubicBezTo>
                    <a:pt x="110" y="124"/>
                    <a:pt x="109" y="124"/>
                    <a:pt x="109" y="123"/>
                  </a:cubicBezTo>
                  <a:cubicBezTo>
                    <a:pt x="107" y="120"/>
                    <a:pt x="109" y="117"/>
                    <a:pt x="110" y="116"/>
                  </a:cubicBezTo>
                  <a:cubicBezTo>
                    <a:pt x="111" y="115"/>
                    <a:pt x="111" y="110"/>
                    <a:pt x="111" y="108"/>
                  </a:cubicBezTo>
                  <a:cubicBezTo>
                    <a:pt x="103" y="29"/>
                    <a:pt x="103" y="29"/>
                    <a:pt x="103" y="29"/>
                  </a:cubicBezTo>
                  <a:cubicBezTo>
                    <a:pt x="102" y="28"/>
                    <a:pt x="101" y="27"/>
                    <a:pt x="101" y="26"/>
                  </a:cubicBezTo>
                  <a:cubicBezTo>
                    <a:pt x="100" y="25"/>
                    <a:pt x="100" y="23"/>
                    <a:pt x="100" y="22"/>
                  </a:cubicBezTo>
                  <a:cubicBezTo>
                    <a:pt x="99" y="20"/>
                    <a:pt x="98" y="18"/>
                    <a:pt x="97" y="16"/>
                  </a:cubicBezTo>
                  <a:cubicBezTo>
                    <a:pt x="96" y="15"/>
                    <a:pt x="95" y="14"/>
                    <a:pt x="95" y="14"/>
                  </a:cubicBezTo>
                  <a:cubicBezTo>
                    <a:pt x="94" y="13"/>
                    <a:pt x="93" y="12"/>
                    <a:pt x="93" y="9"/>
                  </a:cubicBezTo>
                  <a:cubicBezTo>
                    <a:pt x="93" y="8"/>
                    <a:pt x="93" y="8"/>
                    <a:pt x="93" y="8"/>
                  </a:cubicBezTo>
                  <a:cubicBezTo>
                    <a:pt x="93" y="6"/>
                    <a:pt x="93" y="3"/>
                    <a:pt x="93" y="0"/>
                  </a:cubicBezTo>
                </a:path>
              </a:pathLst>
            </a:custGeom>
            <a:solidFill>
              <a:schemeClr val="accent5"/>
            </a:solid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4" name="Freeform 746">
              <a:extLst>
                <a:ext uri="{FF2B5EF4-FFF2-40B4-BE49-F238E27FC236}">
                  <a16:creationId xmlns:a16="http://schemas.microsoft.com/office/drawing/2014/main" xmlns="" id="{5021F907-98DC-41CB-962B-62C7C4D81808}"/>
                </a:ext>
              </a:extLst>
            </p:cNvPr>
            <p:cNvSpPr>
              <a:spLocks/>
            </p:cNvSpPr>
            <p:nvPr/>
          </p:nvSpPr>
          <p:spPr bwMode="auto">
            <a:xfrm>
              <a:off x="8551863" y="1836738"/>
              <a:ext cx="357188" cy="525463"/>
            </a:xfrm>
            <a:custGeom>
              <a:avLst/>
              <a:gdLst>
                <a:gd name="T0" fmla="*/ 92 w 95"/>
                <a:gd name="T1" fmla="*/ 78 h 140"/>
                <a:gd name="T2" fmla="*/ 88 w 95"/>
                <a:gd name="T3" fmla="*/ 76 h 140"/>
                <a:gd name="T4" fmla="*/ 89 w 95"/>
                <a:gd name="T5" fmla="*/ 71 h 140"/>
                <a:gd name="T6" fmla="*/ 86 w 95"/>
                <a:gd name="T7" fmla="*/ 69 h 140"/>
                <a:gd name="T8" fmla="*/ 83 w 95"/>
                <a:gd name="T9" fmla="*/ 72 h 140"/>
                <a:gd name="T10" fmla="*/ 76 w 95"/>
                <a:gd name="T11" fmla="*/ 65 h 140"/>
                <a:gd name="T12" fmla="*/ 75 w 95"/>
                <a:gd name="T13" fmla="*/ 56 h 140"/>
                <a:gd name="T14" fmla="*/ 66 w 95"/>
                <a:gd name="T15" fmla="*/ 56 h 140"/>
                <a:gd name="T16" fmla="*/ 63 w 95"/>
                <a:gd name="T17" fmla="*/ 49 h 140"/>
                <a:gd name="T18" fmla="*/ 50 w 95"/>
                <a:gd name="T19" fmla="*/ 14 h 140"/>
                <a:gd name="T20" fmla="*/ 38 w 95"/>
                <a:gd name="T21" fmla="*/ 2 h 140"/>
                <a:gd name="T22" fmla="*/ 32 w 95"/>
                <a:gd name="T23" fmla="*/ 5 h 140"/>
                <a:gd name="T24" fmla="*/ 19 w 95"/>
                <a:gd name="T25" fmla="*/ 12 h 140"/>
                <a:gd name="T26" fmla="*/ 14 w 95"/>
                <a:gd name="T27" fmla="*/ 5 h 140"/>
                <a:gd name="T28" fmla="*/ 9 w 95"/>
                <a:gd name="T29" fmla="*/ 11 h 140"/>
                <a:gd name="T30" fmla="*/ 2 w 95"/>
                <a:gd name="T31" fmla="*/ 33 h 140"/>
                <a:gd name="T32" fmla="*/ 3 w 95"/>
                <a:gd name="T33" fmla="*/ 43 h 140"/>
                <a:gd name="T34" fmla="*/ 3 w 95"/>
                <a:gd name="T35" fmla="*/ 44 h 140"/>
                <a:gd name="T36" fmla="*/ 29 w 95"/>
                <a:gd name="T37" fmla="*/ 135 h 140"/>
                <a:gd name="T38" fmla="*/ 30 w 95"/>
                <a:gd name="T39" fmla="*/ 135 h 140"/>
                <a:gd name="T40" fmla="*/ 33 w 95"/>
                <a:gd name="T41" fmla="*/ 137 h 140"/>
                <a:gd name="T42" fmla="*/ 37 w 95"/>
                <a:gd name="T43" fmla="*/ 139 h 140"/>
                <a:gd name="T44" fmla="*/ 36 w 95"/>
                <a:gd name="T45" fmla="*/ 135 h 140"/>
                <a:gd name="T46" fmla="*/ 37 w 95"/>
                <a:gd name="T47" fmla="*/ 133 h 140"/>
                <a:gd name="T48" fmla="*/ 39 w 95"/>
                <a:gd name="T49" fmla="*/ 130 h 140"/>
                <a:gd name="T50" fmla="*/ 41 w 95"/>
                <a:gd name="T51" fmla="*/ 132 h 140"/>
                <a:gd name="T52" fmla="*/ 42 w 95"/>
                <a:gd name="T53" fmla="*/ 129 h 140"/>
                <a:gd name="T54" fmla="*/ 43 w 95"/>
                <a:gd name="T55" fmla="*/ 126 h 140"/>
                <a:gd name="T56" fmla="*/ 48 w 95"/>
                <a:gd name="T57" fmla="*/ 126 h 140"/>
                <a:gd name="T58" fmla="*/ 50 w 95"/>
                <a:gd name="T59" fmla="*/ 124 h 140"/>
                <a:gd name="T60" fmla="*/ 50 w 95"/>
                <a:gd name="T61" fmla="*/ 112 h 140"/>
                <a:gd name="T62" fmla="*/ 52 w 95"/>
                <a:gd name="T63" fmla="*/ 111 h 140"/>
                <a:gd name="T64" fmla="*/ 53 w 95"/>
                <a:gd name="T65" fmla="*/ 106 h 140"/>
                <a:gd name="T66" fmla="*/ 55 w 95"/>
                <a:gd name="T67" fmla="*/ 108 h 140"/>
                <a:gd name="T68" fmla="*/ 58 w 95"/>
                <a:gd name="T69" fmla="*/ 110 h 140"/>
                <a:gd name="T70" fmla="*/ 60 w 95"/>
                <a:gd name="T71" fmla="*/ 111 h 140"/>
                <a:gd name="T72" fmla="*/ 63 w 95"/>
                <a:gd name="T73" fmla="*/ 110 h 140"/>
                <a:gd name="T74" fmla="*/ 62 w 95"/>
                <a:gd name="T75" fmla="*/ 105 h 140"/>
                <a:gd name="T76" fmla="*/ 64 w 95"/>
                <a:gd name="T77" fmla="*/ 108 h 140"/>
                <a:gd name="T78" fmla="*/ 66 w 95"/>
                <a:gd name="T79" fmla="*/ 108 h 140"/>
                <a:gd name="T80" fmla="*/ 69 w 95"/>
                <a:gd name="T81" fmla="*/ 106 h 140"/>
                <a:gd name="T82" fmla="*/ 69 w 95"/>
                <a:gd name="T83" fmla="*/ 102 h 140"/>
                <a:gd name="T84" fmla="*/ 65 w 95"/>
                <a:gd name="T85" fmla="*/ 101 h 140"/>
                <a:gd name="T86" fmla="*/ 64 w 95"/>
                <a:gd name="T87" fmla="*/ 100 h 140"/>
                <a:gd name="T88" fmla="*/ 69 w 95"/>
                <a:gd name="T89" fmla="*/ 99 h 140"/>
                <a:gd name="T90" fmla="*/ 70 w 95"/>
                <a:gd name="T91" fmla="*/ 102 h 140"/>
                <a:gd name="T92" fmla="*/ 74 w 95"/>
                <a:gd name="T93" fmla="*/ 102 h 140"/>
                <a:gd name="T94" fmla="*/ 75 w 95"/>
                <a:gd name="T95" fmla="*/ 99 h 140"/>
                <a:gd name="T96" fmla="*/ 77 w 95"/>
                <a:gd name="T97" fmla="*/ 95 h 140"/>
                <a:gd name="T98" fmla="*/ 79 w 95"/>
                <a:gd name="T99" fmla="*/ 94 h 140"/>
                <a:gd name="T100" fmla="*/ 81 w 95"/>
                <a:gd name="T101" fmla="*/ 95 h 140"/>
                <a:gd name="T102" fmla="*/ 84 w 95"/>
                <a:gd name="T103" fmla="*/ 91 h 140"/>
                <a:gd name="T104" fmla="*/ 87 w 95"/>
                <a:gd name="T105" fmla="*/ 87 h 140"/>
                <a:gd name="T106" fmla="*/ 92 w 95"/>
                <a:gd name="T107" fmla="*/ 84 h 140"/>
                <a:gd name="T108" fmla="*/ 92 w 95"/>
                <a:gd name="T109"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40">
                  <a:moveTo>
                    <a:pt x="92" y="78"/>
                  </a:moveTo>
                  <a:cubicBezTo>
                    <a:pt x="89" y="78"/>
                    <a:pt x="87" y="79"/>
                    <a:pt x="88" y="76"/>
                  </a:cubicBezTo>
                  <a:cubicBezTo>
                    <a:pt x="90" y="73"/>
                    <a:pt x="91" y="72"/>
                    <a:pt x="89" y="71"/>
                  </a:cubicBezTo>
                  <a:cubicBezTo>
                    <a:pt x="88" y="70"/>
                    <a:pt x="86" y="70"/>
                    <a:pt x="86" y="69"/>
                  </a:cubicBezTo>
                  <a:cubicBezTo>
                    <a:pt x="86" y="69"/>
                    <a:pt x="84" y="71"/>
                    <a:pt x="83" y="72"/>
                  </a:cubicBezTo>
                  <a:cubicBezTo>
                    <a:pt x="82" y="72"/>
                    <a:pt x="78" y="67"/>
                    <a:pt x="76" y="65"/>
                  </a:cubicBezTo>
                  <a:cubicBezTo>
                    <a:pt x="75" y="63"/>
                    <a:pt x="77" y="58"/>
                    <a:pt x="75" y="56"/>
                  </a:cubicBezTo>
                  <a:cubicBezTo>
                    <a:pt x="73" y="53"/>
                    <a:pt x="69" y="58"/>
                    <a:pt x="66" y="56"/>
                  </a:cubicBezTo>
                  <a:cubicBezTo>
                    <a:pt x="64" y="54"/>
                    <a:pt x="63" y="49"/>
                    <a:pt x="63" y="49"/>
                  </a:cubicBezTo>
                  <a:cubicBezTo>
                    <a:pt x="63" y="49"/>
                    <a:pt x="52" y="18"/>
                    <a:pt x="50" y="14"/>
                  </a:cubicBezTo>
                  <a:cubicBezTo>
                    <a:pt x="49" y="9"/>
                    <a:pt x="41" y="4"/>
                    <a:pt x="38" y="2"/>
                  </a:cubicBezTo>
                  <a:cubicBezTo>
                    <a:pt x="34" y="0"/>
                    <a:pt x="33" y="2"/>
                    <a:pt x="32" y="5"/>
                  </a:cubicBezTo>
                  <a:cubicBezTo>
                    <a:pt x="31" y="7"/>
                    <a:pt x="22" y="13"/>
                    <a:pt x="19" y="12"/>
                  </a:cubicBezTo>
                  <a:cubicBezTo>
                    <a:pt x="17" y="10"/>
                    <a:pt x="16" y="6"/>
                    <a:pt x="14" y="5"/>
                  </a:cubicBezTo>
                  <a:cubicBezTo>
                    <a:pt x="12" y="3"/>
                    <a:pt x="10" y="8"/>
                    <a:pt x="9" y="11"/>
                  </a:cubicBezTo>
                  <a:cubicBezTo>
                    <a:pt x="8" y="14"/>
                    <a:pt x="4" y="30"/>
                    <a:pt x="2" y="33"/>
                  </a:cubicBezTo>
                  <a:cubicBezTo>
                    <a:pt x="0" y="37"/>
                    <a:pt x="2" y="39"/>
                    <a:pt x="3" y="43"/>
                  </a:cubicBezTo>
                  <a:cubicBezTo>
                    <a:pt x="3" y="44"/>
                    <a:pt x="3" y="44"/>
                    <a:pt x="3" y="44"/>
                  </a:cubicBezTo>
                  <a:cubicBezTo>
                    <a:pt x="29" y="135"/>
                    <a:pt x="29" y="135"/>
                    <a:pt x="29" y="135"/>
                  </a:cubicBezTo>
                  <a:cubicBezTo>
                    <a:pt x="30" y="135"/>
                    <a:pt x="30" y="135"/>
                    <a:pt x="30" y="135"/>
                  </a:cubicBezTo>
                  <a:cubicBezTo>
                    <a:pt x="32" y="135"/>
                    <a:pt x="31" y="138"/>
                    <a:pt x="33" y="137"/>
                  </a:cubicBezTo>
                  <a:cubicBezTo>
                    <a:pt x="35" y="135"/>
                    <a:pt x="36" y="140"/>
                    <a:pt x="37" y="139"/>
                  </a:cubicBezTo>
                  <a:cubicBezTo>
                    <a:pt x="37" y="137"/>
                    <a:pt x="36" y="136"/>
                    <a:pt x="36" y="135"/>
                  </a:cubicBezTo>
                  <a:cubicBezTo>
                    <a:pt x="36" y="134"/>
                    <a:pt x="38" y="135"/>
                    <a:pt x="37" y="133"/>
                  </a:cubicBezTo>
                  <a:cubicBezTo>
                    <a:pt x="36" y="131"/>
                    <a:pt x="37" y="128"/>
                    <a:pt x="39" y="130"/>
                  </a:cubicBezTo>
                  <a:cubicBezTo>
                    <a:pt x="40" y="132"/>
                    <a:pt x="40" y="133"/>
                    <a:pt x="41" y="132"/>
                  </a:cubicBezTo>
                  <a:cubicBezTo>
                    <a:pt x="42" y="131"/>
                    <a:pt x="43" y="132"/>
                    <a:pt x="42" y="129"/>
                  </a:cubicBezTo>
                  <a:cubicBezTo>
                    <a:pt x="41" y="126"/>
                    <a:pt x="41" y="126"/>
                    <a:pt x="43" y="126"/>
                  </a:cubicBezTo>
                  <a:cubicBezTo>
                    <a:pt x="45" y="126"/>
                    <a:pt x="45" y="127"/>
                    <a:pt x="48" y="126"/>
                  </a:cubicBezTo>
                  <a:cubicBezTo>
                    <a:pt x="50" y="125"/>
                    <a:pt x="51" y="125"/>
                    <a:pt x="50" y="124"/>
                  </a:cubicBezTo>
                  <a:cubicBezTo>
                    <a:pt x="50" y="122"/>
                    <a:pt x="48" y="116"/>
                    <a:pt x="50" y="112"/>
                  </a:cubicBezTo>
                  <a:cubicBezTo>
                    <a:pt x="52" y="109"/>
                    <a:pt x="52" y="113"/>
                    <a:pt x="52" y="111"/>
                  </a:cubicBezTo>
                  <a:cubicBezTo>
                    <a:pt x="51" y="109"/>
                    <a:pt x="52" y="109"/>
                    <a:pt x="53" y="106"/>
                  </a:cubicBezTo>
                  <a:cubicBezTo>
                    <a:pt x="53" y="103"/>
                    <a:pt x="54" y="106"/>
                    <a:pt x="55" y="108"/>
                  </a:cubicBezTo>
                  <a:cubicBezTo>
                    <a:pt x="55" y="109"/>
                    <a:pt x="56" y="111"/>
                    <a:pt x="58" y="110"/>
                  </a:cubicBezTo>
                  <a:cubicBezTo>
                    <a:pt x="59" y="110"/>
                    <a:pt x="58" y="110"/>
                    <a:pt x="60" y="111"/>
                  </a:cubicBezTo>
                  <a:cubicBezTo>
                    <a:pt x="62" y="111"/>
                    <a:pt x="65" y="112"/>
                    <a:pt x="63" y="110"/>
                  </a:cubicBezTo>
                  <a:cubicBezTo>
                    <a:pt x="62" y="108"/>
                    <a:pt x="60" y="106"/>
                    <a:pt x="62" y="105"/>
                  </a:cubicBezTo>
                  <a:cubicBezTo>
                    <a:pt x="63" y="105"/>
                    <a:pt x="63" y="106"/>
                    <a:pt x="64" y="108"/>
                  </a:cubicBezTo>
                  <a:cubicBezTo>
                    <a:pt x="64" y="109"/>
                    <a:pt x="66" y="108"/>
                    <a:pt x="66" y="108"/>
                  </a:cubicBezTo>
                  <a:cubicBezTo>
                    <a:pt x="66" y="108"/>
                    <a:pt x="67" y="108"/>
                    <a:pt x="69" y="106"/>
                  </a:cubicBezTo>
                  <a:cubicBezTo>
                    <a:pt x="70" y="104"/>
                    <a:pt x="70" y="103"/>
                    <a:pt x="69" y="102"/>
                  </a:cubicBezTo>
                  <a:cubicBezTo>
                    <a:pt x="68" y="101"/>
                    <a:pt x="66" y="100"/>
                    <a:pt x="65" y="101"/>
                  </a:cubicBezTo>
                  <a:cubicBezTo>
                    <a:pt x="64" y="102"/>
                    <a:pt x="62" y="102"/>
                    <a:pt x="64" y="100"/>
                  </a:cubicBezTo>
                  <a:cubicBezTo>
                    <a:pt x="66" y="99"/>
                    <a:pt x="68" y="97"/>
                    <a:pt x="69" y="99"/>
                  </a:cubicBezTo>
                  <a:cubicBezTo>
                    <a:pt x="70" y="100"/>
                    <a:pt x="68" y="100"/>
                    <a:pt x="70" y="102"/>
                  </a:cubicBezTo>
                  <a:cubicBezTo>
                    <a:pt x="72" y="103"/>
                    <a:pt x="73" y="104"/>
                    <a:pt x="74" y="102"/>
                  </a:cubicBezTo>
                  <a:cubicBezTo>
                    <a:pt x="74" y="99"/>
                    <a:pt x="74" y="99"/>
                    <a:pt x="75" y="99"/>
                  </a:cubicBezTo>
                  <a:cubicBezTo>
                    <a:pt x="76" y="99"/>
                    <a:pt x="77" y="97"/>
                    <a:pt x="77" y="95"/>
                  </a:cubicBezTo>
                  <a:cubicBezTo>
                    <a:pt x="77" y="93"/>
                    <a:pt x="77" y="93"/>
                    <a:pt x="79" y="94"/>
                  </a:cubicBezTo>
                  <a:cubicBezTo>
                    <a:pt x="80" y="96"/>
                    <a:pt x="80" y="97"/>
                    <a:pt x="81" y="95"/>
                  </a:cubicBezTo>
                  <a:cubicBezTo>
                    <a:pt x="82" y="93"/>
                    <a:pt x="81" y="93"/>
                    <a:pt x="84" y="91"/>
                  </a:cubicBezTo>
                  <a:cubicBezTo>
                    <a:pt x="86" y="89"/>
                    <a:pt x="84" y="87"/>
                    <a:pt x="87" y="87"/>
                  </a:cubicBezTo>
                  <a:cubicBezTo>
                    <a:pt x="89" y="86"/>
                    <a:pt x="89" y="86"/>
                    <a:pt x="92" y="84"/>
                  </a:cubicBezTo>
                  <a:cubicBezTo>
                    <a:pt x="94" y="82"/>
                    <a:pt x="95" y="78"/>
                    <a:pt x="92" y="78"/>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5" name="Freeform 762">
              <a:extLst>
                <a:ext uri="{FF2B5EF4-FFF2-40B4-BE49-F238E27FC236}">
                  <a16:creationId xmlns:a16="http://schemas.microsoft.com/office/drawing/2014/main" xmlns="" id="{8C1CA4BA-4FA8-4E6E-B497-BA431BB5CC22}"/>
                </a:ext>
              </a:extLst>
            </p:cNvPr>
            <p:cNvSpPr>
              <a:spLocks/>
            </p:cNvSpPr>
            <p:nvPr/>
          </p:nvSpPr>
          <p:spPr bwMode="auto">
            <a:xfrm>
              <a:off x="7770813" y="2276476"/>
              <a:ext cx="811213" cy="601663"/>
            </a:xfrm>
            <a:custGeom>
              <a:avLst/>
              <a:gdLst>
                <a:gd name="T0" fmla="*/ 209 w 216"/>
                <a:gd name="T1" fmla="*/ 130 h 160"/>
                <a:gd name="T2" fmla="*/ 201 w 216"/>
                <a:gd name="T3" fmla="*/ 137 h 160"/>
                <a:gd name="T4" fmla="*/ 203 w 216"/>
                <a:gd name="T5" fmla="*/ 129 h 160"/>
                <a:gd name="T6" fmla="*/ 188 w 216"/>
                <a:gd name="T7" fmla="*/ 138 h 160"/>
                <a:gd name="T8" fmla="*/ 176 w 216"/>
                <a:gd name="T9" fmla="*/ 144 h 160"/>
                <a:gd name="T10" fmla="*/ 169 w 216"/>
                <a:gd name="T11" fmla="*/ 146 h 160"/>
                <a:gd name="T12" fmla="*/ 168 w 216"/>
                <a:gd name="T13" fmla="*/ 141 h 160"/>
                <a:gd name="T14" fmla="*/ 172 w 216"/>
                <a:gd name="T15" fmla="*/ 132 h 160"/>
                <a:gd name="T16" fmla="*/ 168 w 216"/>
                <a:gd name="T17" fmla="*/ 119 h 160"/>
                <a:gd name="T18" fmla="*/ 165 w 216"/>
                <a:gd name="T19" fmla="*/ 105 h 160"/>
                <a:gd name="T20" fmla="*/ 165 w 216"/>
                <a:gd name="T21" fmla="*/ 104 h 160"/>
                <a:gd name="T22" fmla="*/ 161 w 216"/>
                <a:gd name="T23" fmla="*/ 62 h 160"/>
                <a:gd name="T24" fmla="*/ 155 w 216"/>
                <a:gd name="T25" fmla="*/ 51 h 160"/>
                <a:gd name="T26" fmla="*/ 151 w 216"/>
                <a:gd name="T27" fmla="*/ 34 h 160"/>
                <a:gd name="T28" fmla="*/ 148 w 216"/>
                <a:gd name="T29" fmla="*/ 19 h 160"/>
                <a:gd name="T30" fmla="*/ 144 w 216"/>
                <a:gd name="T31" fmla="*/ 7 h 160"/>
                <a:gd name="T32" fmla="*/ 106 w 216"/>
                <a:gd name="T33" fmla="*/ 9 h 160"/>
                <a:gd name="T34" fmla="*/ 79 w 216"/>
                <a:gd name="T35" fmla="*/ 43 h 160"/>
                <a:gd name="T36" fmla="*/ 75 w 216"/>
                <a:gd name="T37" fmla="*/ 49 h 160"/>
                <a:gd name="T38" fmla="*/ 80 w 216"/>
                <a:gd name="T39" fmla="*/ 51 h 160"/>
                <a:gd name="T40" fmla="*/ 83 w 216"/>
                <a:gd name="T41" fmla="*/ 53 h 160"/>
                <a:gd name="T42" fmla="*/ 80 w 216"/>
                <a:gd name="T43" fmla="*/ 58 h 160"/>
                <a:gd name="T44" fmla="*/ 83 w 216"/>
                <a:gd name="T45" fmla="*/ 66 h 160"/>
                <a:gd name="T46" fmla="*/ 78 w 216"/>
                <a:gd name="T47" fmla="*/ 71 h 160"/>
                <a:gd name="T48" fmla="*/ 74 w 216"/>
                <a:gd name="T49" fmla="*/ 75 h 160"/>
                <a:gd name="T50" fmla="*/ 68 w 216"/>
                <a:gd name="T51" fmla="*/ 81 h 160"/>
                <a:gd name="T52" fmla="*/ 63 w 216"/>
                <a:gd name="T53" fmla="*/ 82 h 160"/>
                <a:gd name="T54" fmla="*/ 52 w 216"/>
                <a:gd name="T55" fmla="*/ 86 h 160"/>
                <a:gd name="T56" fmla="*/ 44 w 216"/>
                <a:gd name="T57" fmla="*/ 84 h 160"/>
                <a:gd name="T58" fmla="*/ 12 w 216"/>
                <a:gd name="T59" fmla="*/ 93 h 160"/>
                <a:gd name="T60" fmla="*/ 18 w 216"/>
                <a:gd name="T61" fmla="*/ 107 h 160"/>
                <a:gd name="T62" fmla="*/ 20 w 216"/>
                <a:gd name="T63" fmla="*/ 108 h 160"/>
                <a:gd name="T64" fmla="*/ 7 w 216"/>
                <a:gd name="T65" fmla="*/ 126 h 160"/>
                <a:gd name="T66" fmla="*/ 2 w 216"/>
                <a:gd name="T67" fmla="*/ 141 h 160"/>
                <a:gd name="T68" fmla="*/ 118 w 216"/>
                <a:gd name="T69" fmla="*/ 120 h 160"/>
                <a:gd name="T70" fmla="*/ 131 w 216"/>
                <a:gd name="T71" fmla="*/ 134 h 160"/>
                <a:gd name="T72" fmla="*/ 143 w 216"/>
                <a:gd name="T73" fmla="*/ 138 h 160"/>
                <a:gd name="T74" fmla="*/ 164 w 216"/>
                <a:gd name="T75" fmla="*/ 146 h 160"/>
                <a:gd name="T76" fmla="*/ 162 w 216"/>
                <a:gd name="T77" fmla="*/ 157 h 160"/>
                <a:gd name="T78" fmla="*/ 184 w 216"/>
                <a:gd name="T79" fmla="*/ 151 h 160"/>
                <a:gd name="T80" fmla="*/ 208 w 216"/>
                <a:gd name="T8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60">
                  <a:moveTo>
                    <a:pt x="214" y="130"/>
                  </a:moveTo>
                  <a:cubicBezTo>
                    <a:pt x="213" y="129"/>
                    <a:pt x="211" y="131"/>
                    <a:pt x="209" y="130"/>
                  </a:cubicBezTo>
                  <a:cubicBezTo>
                    <a:pt x="206" y="129"/>
                    <a:pt x="206" y="131"/>
                    <a:pt x="206" y="132"/>
                  </a:cubicBezTo>
                  <a:cubicBezTo>
                    <a:pt x="205" y="133"/>
                    <a:pt x="202" y="138"/>
                    <a:pt x="201" y="137"/>
                  </a:cubicBezTo>
                  <a:cubicBezTo>
                    <a:pt x="200" y="137"/>
                    <a:pt x="203" y="134"/>
                    <a:pt x="203" y="132"/>
                  </a:cubicBezTo>
                  <a:cubicBezTo>
                    <a:pt x="204" y="130"/>
                    <a:pt x="204" y="126"/>
                    <a:pt x="203" y="129"/>
                  </a:cubicBezTo>
                  <a:cubicBezTo>
                    <a:pt x="202" y="131"/>
                    <a:pt x="200" y="135"/>
                    <a:pt x="197" y="136"/>
                  </a:cubicBezTo>
                  <a:cubicBezTo>
                    <a:pt x="194" y="137"/>
                    <a:pt x="191" y="138"/>
                    <a:pt x="188" y="138"/>
                  </a:cubicBezTo>
                  <a:cubicBezTo>
                    <a:pt x="186" y="138"/>
                    <a:pt x="184" y="139"/>
                    <a:pt x="183" y="141"/>
                  </a:cubicBezTo>
                  <a:cubicBezTo>
                    <a:pt x="182" y="143"/>
                    <a:pt x="179" y="143"/>
                    <a:pt x="176" y="144"/>
                  </a:cubicBezTo>
                  <a:cubicBezTo>
                    <a:pt x="174" y="144"/>
                    <a:pt x="172" y="146"/>
                    <a:pt x="170" y="147"/>
                  </a:cubicBezTo>
                  <a:cubicBezTo>
                    <a:pt x="168" y="148"/>
                    <a:pt x="167" y="148"/>
                    <a:pt x="169" y="146"/>
                  </a:cubicBezTo>
                  <a:cubicBezTo>
                    <a:pt x="169" y="145"/>
                    <a:pt x="170" y="145"/>
                    <a:pt x="171" y="144"/>
                  </a:cubicBezTo>
                  <a:cubicBezTo>
                    <a:pt x="170" y="143"/>
                    <a:pt x="168" y="142"/>
                    <a:pt x="168" y="141"/>
                  </a:cubicBezTo>
                  <a:cubicBezTo>
                    <a:pt x="168" y="140"/>
                    <a:pt x="170" y="137"/>
                    <a:pt x="171" y="136"/>
                  </a:cubicBezTo>
                  <a:cubicBezTo>
                    <a:pt x="172" y="135"/>
                    <a:pt x="172" y="133"/>
                    <a:pt x="172" y="132"/>
                  </a:cubicBezTo>
                  <a:cubicBezTo>
                    <a:pt x="171" y="131"/>
                    <a:pt x="170" y="131"/>
                    <a:pt x="170" y="129"/>
                  </a:cubicBezTo>
                  <a:cubicBezTo>
                    <a:pt x="170" y="127"/>
                    <a:pt x="170" y="122"/>
                    <a:pt x="168" y="119"/>
                  </a:cubicBezTo>
                  <a:cubicBezTo>
                    <a:pt x="167" y="116"/>
                    <a:pt x="166" y="111"/>
                    <a:pt x="166" y="111"/>
                  </a:cubicBezTo>
                  <a:cubicBezTo>
                    <a:pt x="166" y="110"/>
                    <a:pt x="166" y="105"/>
                    <a:pt x="165" y="105"/>
                  </a:cubicBezTo>
                  <a:cubicBezTo>
                    <a:pt x="165" y="105"/>
                    <a:pt x="165" y="105"/>
                    <a:pt x="165" y="105"/>
                  </a:cubicBezTo>
                  <a:cubicBezTo>
                    <a:pt x="165" y="105"/>
                    <a:pt x="165" y="104"/>
                    <a:pt x="165" y="104"/>
                  </a:cubicBezTo>
                  <a:cubicBezTo>
                    <a:pt x="165" y="79"/>
                    <a:pt x="165" y="79"/>
                    <a:pt x="165" y="79"/>
                  </a:cubicBezTo>
                  <a:cubicBezTo>
                    <a:pt x="165" y="79"/>
                    <a:pt x="162" y="67"/>
                    <a:pt x="161" y="62"/>
                  </a:cubicBezTo>
                  <a:cubicBezTo>
                    <a:pt x="160" y="58"/>
                    <a:pt x="159" y="53"/>
                    <a:pt x="158" y="51"/>
                  </a:cubicBezTo>
                  <a:cubicBezTo>
                    <a:pt x="157" y="48"/>
                    <a:pt x="157" y="51"/>
                    <a:pt x="155" y="51"/>
                  </a:cubicBezTo>
                  <a:cubicBezTo>
                    <a:pt x="153" y="50"/>
                    <a:pt x="153" y="45"/>
                    <a:pt x="153" y="43"/>
                  </a:cubicBezTo>
                  <a:cubicBezTo>
                    <a:pt x="153" y="42"/>
                    <a:pt x="152" y="37"/>
                    <a:pt x="151" y="34"/>
                  </a:cubicBezTo>
                  <a:cubicBezTo>
                    <a:pt x="150" y="31"/>
                    <a:pt x="151" y="29"/>
                    <a:pt x="151" y="27"/>
                  </a:cubicBezTo>
                  <a:cubicBezTo>
                    <a:pt x="151" y="25"/>
                    <a:pt x="149" y="20"/>
                    <a:pt x="148" y="19"/>
                  </a:cubicBezTo>
                  <a:cubicBezTo>
                    <a:pt x="147" y="17"/>
                    <a:pt x="146" y="17"/>
                    <a:pt x="145" y="14"/>
                  </a:cubicBezTo>
                  <a:cubicBezTo>
                    <a:pt x="145" y="12"/>
                    <a:pt x="145" y="9"/>
                    <a:pt x="144" y="7"/>
                  </a:cubicBezTo>
                  <a:cubicBezTo>
                    <a:pt x="144" y="6"/>
                    <a:pt x="144" y="2"/>
                    <a:pt x="144" y="0"/>
                  </a:cubicBezTo>
                  <a:cubicBezTo>
                    <a:pt x="125" y="5"/>
                    <a:pt x="107" y="9"/>
                    <a:pt x="106" y="9"/>
                  </a:cubicBezTo>
                  <a:cubicBezTo>
                    <a:pt x="103" y="9"/>
                    <a:pt x="86" y="32"/>
                    <a:pt x="86" y="35"/>
                  </a:cubicBezTo>
                  <a:cubicBezTo>
                    <a:pt x="86" y="37"/>
                    <a:pt x="82" y="40"/>
                    <a:pt x="79" y="43"/>
                  </a:cubicBezTo>
                  <a:cubicBezTo>
                    <a:pt x="80" y="43"/>
                    <a:pt x="80" y="43"/>
                    <a:pt x="80" y="43"/>
                  </a:cubicBezTo>
                  <a:cubicBezTo>
                    <a:pt x="79" y="44"/>
                    <a:pt x="75" y="48"/>
                    <a:pt x="75" y="49"/>
                  </a:cubicBezTo>
                  <a:cubicBezTo>
                    <a:pt x="75" y="50"/>
                    <a:pt x="78" y="51"/>
                    <a:pt x="78" y="50"/>
                  </a:cubicBezTo>
                  <a:cubicBezTo>
                    <a:pt x="79" y="50"/>
                    <a:pt x="81" y="49"/>
                    <a:pt x="80" y="51"/>
                  </a:cubicBezTo>
                  <a:cubicBezTo>
                    <a:pt x="80" y="52"/>
                    <a:pt x="80" y="52"/>
                    <a:pt x="82" y="52"/>
                  </a:cubicBezTo>
                  <a:cubicBezTo>
                    <a:pt x="83" y="51"/>
                    <a:pt x="84" y="52"/>
                    <a:pt x="83" y="53"/>
                  </a:cubicBezTo>
                  <a:cubicBezTo>
                    <a:pt x="82" y="53"/>
                    <a:pt x="81" y="55"/>
                    <a:pt x="81" y="56"/>
                  </a:cubicBezTo>
                  <a:cubicBezTo>
                    <a:pt x="81" y="56"/>
                    <a:pt x="80" y="56"/>
                    <a:pt x="80" y="58"/>
                  </a:cubicBezTo>
                  <a:cubicBezTo>
                    <a:pt x="80" y="59"/>
                    <a:pt x="81" y="60"/>
                    <a:pt x="82" y="62"/>
                  </a:cubicBezTo>
                  <a:cubicBezTo>
                    <a:pt x="82" y="64"/>
                    <a:pt x="84" y="65"/>
                    <a:pt x="83" y="66"/>
                  </a:cubicBezTo>
                  <a:cubicBezTo>
                    <a:pt x="83" y="68"/>
                    <a:pt x="83" y="70"/>
                    <a:pt x="81" y="70"/>
                  </a:cubicBezTo>
                  <a:cubicBezTo>
                    <a:pt x="80" y="70"/>
                    <a:pt x="78" y="69"/>
                    <a:pt x="78" y="71"/>
                  </a:cubicBezTo>
                  <a:cubicBezTo>
                    <a:pt x="77" y="72"/>
                    <a:pt x="77" y="73"/>
                    <a:pt x="76" y="74"/>
                  </a:cubicBezTo>
                  <a:cubicBezTo>
                    <a:pt x="75" y="74"/>
                    <a:pt x="74" y="74"/>
                    <a:pt x="74" y="75"/>
                  </a:cubicBezTo>
                  <a:cubicBezTo>
                    <a:pt x="73" y="76"/>
                    <a:pt x="73" y="78"/>
                    <a:pt x="71" y="78"/>
                  </a:cubicBezTo>
                  <a:cubicBezTo>
                    <a:pt x="70" y="79"/>
                    <a:pt x="68" y="80"/>
                    <a:pt x="68" y="81"/>
                  </a:cubicBezTo>
                  <a:cubicBezTo>
                    <a:pt x="67" y="82"/>
                    <a:pt x="68" y="83"/>
                    <a:pt x="66" y="83"/>
                  </a:cubicBezTo>
                  <a:cubicBezTo>
                    <a:pt x="65" y="82"/>
                    <a:pt x="65" y="82"/>
                    <a:pt x="63" y="82"/>
                  </a:cubicBezTo>
                  <a:cubicBezTo>
                    <a:pt x="61" y="82"/>
                    <a:pt x="58" y="83"/>
                    <a:pt x="57" y="83"/>
                  </a:cubicBezTo>
                  <a:cubicBezTo>
                    <a:pt x="56" y="84"/>
                    <a:pt x="53" y="85"/>
                    <a:pt x="52" y="86"/>
                  </a:cubicBezTo>
                  <a:cubicBezTo>
                    <a:pt x="51" y="87"/>
                    <a:pt x="50" y="87"/>
                    <a:pt x="49" y="86"/>
                  </a:cubicBezTo>
                  <a:cubicBezTo>
                    <a:pt x="47" y="85"/>
                    <a:pt x="46" y="83"/>
                    <a:pt x="44" y="84"/>
                  </a:cubicBezTo>
                  <a:cubicBezTo>
                    <a:pt x="43" y="84"/>
                    <a:pt x="26" y="83"/>
                    <a:pt x="16" y="91"/>
                  </a:cubicBezTo>
                  <a:cubicBezTo>
                    <a:pt x="14" y="92"/>
                    <a:pt x="13" y="93"/>
                    <a:pt x="12" y="93"/>
                  </a:cubicBezTo>
                  <a:cubicBezTo>
                    <a:pt x="13" y="95"/>
                    <a:pt x="14" y="98"/>
                    <a:pt x="14" y="100"/>
                  </a:cubicBezTo>
                  <a:cubicBezTo>
                    <a:pt x="14" y="102"/>
                    <a:pt x="17" y="105"/>
                    <a:pt x="18" y="107"/>
                  </a:cubicBezTo>
                  <a:cubicBezTo>
                    <a:pt x="18" y="107"/>
                    <a:pt x="18" y="106"/>
                    <a:pt x="18" y="106"/>
                  </a:cubicBezTo>
                  <a:cubicBezTo>
                    <a:pt x="18" y="106"/>
                    <a:pt x="21" y="106"/>
                    <a:pt x="20" y="108"/>
                  </a:cubicBezTo>
                  <a:cubicBezTo>
                    <a:pt x="20" y="109"/>
                    <a:pt x="20" y="112"/>
                    <a:pt x="18" y="113"/>
                  </a:cubicBezTo>
                  <a:cubicBezTo>
                    <a:pt x="16" y="114"/>
                    <a:pt x="10" y="124"/>
                    <a:pt x="7" y="126"/>
                  </a:cubicBezTo>
                  <a:cubicBezTo>
                    <a:pt x="6" y="127"/>
                    <a:pt x="3" y="130"/>
                    <a:pt x="0" y="133"/>
                  </a:cubicBezTo>
                  <a:cubicBezTo>
                    <a:pt x="2" y="141"/>
                    <a:pt x="2" y="141"/>
                    <a:pt x="2" y="141"/>
                  </a:cubicBezTo>
                  <a:cubicBezTo>
                    <a:pt x="2" y="141"/>
                    <a:pt x="108" y="121"/>
                    <a:pt x="110" y="120"/>
                  </a:cubicBezTo>
                  <a:cubicBezTo>
                    <a:pt x="112" y="119"/>
                    <a:pt x="114" y="117"/>
                    <a:pt x="118" y="120"/>
                  </a:cubicBezTo>
                  <a:cubicBezTo>
                    <a:pt x="122" y="122"/>
                    <a:pt x="123" y="122"/>
                    <a:pt x="126" y="123"/>
                  </a:cubicBezTo>
                  <a:cubicBezTo>
                    <a:pt x="128" y="123"/>
                    <a:pt x="130" y="131"/>
                    <a:pt x="131" y="134"/>
                  </a:cubicBezTo>
                  <a:cubicBezTo>
                    <a:pt x="133" y="136"/>
                    <a:pt x="133" y="134"/>
                    <a:pt x="136" y="135"/>
                  </a:cubicBezTo>
                  <a:cubicBezTo>
                    <a:pt x="140" y="136"/>
                    <a:pt x="141" y="136"/>
                    <a:pt x="143" y="138"/>
                  </a:cubicBezTo>
                  <a:cubicBezTo>
                    <a:pt x="145" y="140"/>
                    <a:pt x="159" y="144"/>
                    <a:pt x="161" y="144"/>
                  </a:cubicBezTo>
                  <a:cubicBezTo>
                    <a:pt x="163" y="144"/>
                    <a:pt x="164" y="145"/>
                    <a:pt x="164" y="146"/>
                  </a:cubicBezTo>
                  <a:cubicBezTo>
                    <a:pt x="165" y="148"/>
                    <a:pt x="163" y="152"/>
                    <a:pt x="163" y="153"/>
                  </a:cubicBezTo>
                  <a:cubicBezTo>
                    <a:pt x="163" y="154"/>
                    <a:pt x="162" y="156"/>
                    <a:pt x="162" y="157"/>
                  </a:cubicBezTo>
                  <a:cubicBezTo>
                    <a:pt x="163" y="158"/>
                    <a:pt x="162" y="160"/>
                    <a:pt x="166" y="159"/>
                  </a:cubicBezTo>
                  <a:cubicBezTo>
                    <a:pt x="169" y="159"/>
                    <a:pt x="178" y="154"/>
                    <a:pt x="184" y="151"/>
                  </a:cubicBezTo>
                  <a:cubicBezTo>
                    <a:pt x="190" y="148"/>
                    <a:pt x="194" y="144"/>
                    <a:pt x="200" y="142"/>
                  </a:cubicBezTo>
                  <a:cubicBezTo>
                    <a:pt x="205" y="139"/>
                    <a:pt x="206" y="138"/>
                    <a:pt x="208" y="136"/>
                  </a:cubicBezTo>
                  <a:cubicBezTo>
                    <a:pt x="211" y="134"/>
                    <a:pt x="216" y="130"/>
                    <a:pt x="214" y="13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6" name="Freeform 774">
              <a:extLst>
                <a:ext uri="{FF2B5EF4-FFF2-40B4-BE49-F238E27FC236}">
                  <a16:creationId xmlns:a16="http://schemas.microsoft.com/office/drawing/2014/main" xmlns="" id="{9C02330D-90FC-4B78-8BE5-82B956454FF2}"/>
                </a:ext>
              </a:extLst>
            </p:cNvPr>
            <p:cNvSpPr>
              <a:spLocks/>
            </p:cNvSpPr>
            <p:nvPr/>
          </p:nvSpPr>
          <p:spPr bwMode="auto">
            <a:xfrm>
              <a:off x="7504113" y="3117851"/>
              <a:ext cx="822325" cy="482600"/>
            </a:xfrm>
            <a:custGeom>
              <a:avLst/>
              <a:gdLst>
                <a:gd name="T0" fmla="*/ 214 w 219"/>
                <a:gd name="T1" fmla="*/ 80 h 128"/>
                <a:gd name="T2" fmla="*/ 204 w 219"/>
                <a:gd name="T3" fmla="*/ 78 h 128"/>
                <a:gd name="T4" fmla="*/ 200 w 219"/>
                <a:gd name="T5" fmla="*/ 81 h 128"/>
                <a:gd name="T6" fmla="*/ 191 w 219"/>
                <a:gd name="T7" fmla="*/ 73 h 128"/>
                <a:gd name="T8" fmla="*/ 197 w 219"/>
                <a:gd name="T9" fmla="*/ 76 h 128"/>
                <a:gd name="T10" fmla="*/ 204 w 219"/>
                <a:gd name="T11" fmla="*/ 75 h 128"/>
                <a:gd name="T12" fmla="*/ 201 w 219"/>
                <a:gd name="T13" fmla="*/ 71 h 128"/>
                <a:gd name="T14" fmla="*/ 195 w 219"/>
                <a:gd name="T15" fmla="*/ 69 h 128"/>
                <a:gd name="T16" fmla="*/ 198 w 219"/>
                <a:gd name="T17" fmla="*/ 65 h 128"/>
                <a:gd name="T18" fmla="*/ 200 w 219"/>
                <a:gd name="T19" fmla="*/ 65 h 128"/>
                <a:gd name="T20" fmla="*/ 199 w 219"/>
                <a:gd name="T21" fmla="*/ 57 h 128"/>
                <a:gd name="T22" fmla="*/ 191 w 219"/>
                <a:gd name="T23" fmla="*/ 53 h 128"/>
                <a:gd name="T24" fmla="*/ 195 w 219"/>
                <a:gd name="T25" fmla="*/ 54 h 128"/>
                <a:gd name="T26" fmla="*/ 197 w 219"/>
                <a:gd name="T27" fmla="*/ 48 h 128"/>
                <a:gd name="T28" fmla="*/ 195 w 219"/>
                <a:gd name="T29" fmla="*/ 43 h 128"/>
                <a:gd name="T30" fmla="*/ 191 w 219"/>
                <a:gd name="T31" fmla="*/ 37 h 128"/>
                <a:gd name="T32" fmla="*/ 176 w 219"/>
                <a:gd name="T33" fmla="*/ 35 h 128"/>
                <a:gd name="T34" fmla="*/ 171 w 219"/>
                <a:gd name="T35" fmla="*/ 33 h 128"/>
                <a:gd name="T36" fmla="*/ 167 w 219"/>
                <a:gd name="T37" fmla="*/ 24 h 128"/>
                <a:gd name="T38" fmla="*/ 161 w 219"/>
                <a:gd name="T39" fmla="*/ 10 h 128"/>
                <a:gd name="T40" fmla="*/ 153 w 219"/>
                <a:gd name="T41" fmla="*/ 3 h 128"/>
                <a:gd name="T42" fmla="*/ 141 w 219"/>
                <a:gd name="T43" fmla="*/ 8 h 128"/>
                <a:gd name="T44" fmla="*/ 128 w 219"/>
                <a:gd name="T45" fmla="*/ 7 h 128"/>
                <a:gd name="T46" fmla="*/ 123 w 219"/>
                <a:gd name="T47" fmla="*/ 22 h 128"/>
                <a:gd name="T48" fmla="*/ 115 w 219"/>
                <a:gd name="T49" fmla="*/ 28 h 128"/>
                <a:gd name="T50" fmla="*/ 113 w 219"/>
                <a:gd name="T51" fmla="*/ 34 h 128"/>
                <a:gd name="T52" fmla="*/ 109 w 219"/>
                <a:gd name="T53" fmla="*/ 42 h 128"/>
                <a:gd name="T54" fmla="*/ 98 w 219"/>
                <a:gd name="T55" fmla="*/ 41 h 128"/>
                <a:gd name="T56" fmla="*/ 94 w 219"/>
                <a:gd name="T57" fmla="*/ 57 h 128"/>
                <a:gd name="T58" fmla="*/ 86 w 219"/>
                <a:gd name="T59" fmla="*/ 72 h 128"/>
                <a:gd name="T60" fmla="*/ 88 w 219"/>
                <a:gd name="T61" fmla="*/ 77 h 128"/>
                <a:gd name="T62" fmla="*/ 81 w 219"/>
                <a:gd name="T63" fmla="*/ 84 h 128"/>
                <a:gd name="T64" fmla="*/ 70 w 219"/>
                <a:gd name="T65" fmla="*/ 91 h 128"/>
                <a:gd name="T66" fmla="*/ 54 w 219"/>
                <a:gd name="T67" fmla="*/ 97 h 128"/>
                <a:gd name="T68" fmla="*/ 40 w 219"/>
                <a:gd name="T69" fmla="*/ 88 h 128"/>
                <a:gd name="T70" fmla="*/ 35 w 219"/>
                <a:gd name="T71" fmla="*/ 95 h 128"/>
                <a:gd name="T72" fmla="*/ 23 w 219"/>
                <a:gd name="T73" fmla="*/ 105 h 128"/>
                <a:gd name="T74" fmla="*/ 19 w 219"/>
                <a:gd name="T75" fmla="*/ 112 h 128"/>
                <a:gd name="T76" fmla="*/ 13 w 219"/>
                <a:gd name="T77" fmla="*/ 118 h 128"/>
                <a:gd name="T78" fmla="*/ 7 w 219"/>
                <a:gd name="T79" fmla="*/ 122 h 128"/>
                <a:gd name="T80" fmla="*/ 42 w 219"/>
                <a:gd name="T81" fmla="*/ 122 h 128"/>
                <a:gd name="T82" fmla="*/ 63 w 219"/>
                <a:gd name="T83" fmla="*/ 119 h 128"/>
                <a:gd name="T84" fmla="*/ 217 w 219"/>
                <a:gd name="T85"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9" h="128">
                  <a:moveTo>
                    <a:pt x="217" y="86"/>
                  </a:moveTo>
                  <a:cubicBezTo>
                    <a:pt x="215" y="82"/>
                    <a:pt x="216" y="82"/>
                    <a:pt x="214" y="80"/>
                  </a:cubicBezTo>
                  <a:cubicBezTo>
                    <a:pt x="212" y="78"/>
                    <a:pt x="211" y="78"/>
                    <a:pt x="210" y="78"/>
                  </a:cubicBezTo>
                  <a:cubicBezTo>
                    <a:pt x="208" y="78"/>
                    <a:pt x="205" y="77"/>
                    <a:pt x="204" y="78"/>
                  </a:cubicBezTo>
                  <a:cubicBezTo>
                    <a:pt x="204" y="78"/>
                    <a:pt x="204" y="79"/>
                    <a:pt x="203" y="80"/>
                  </a:cubicBezTo>
                  <a:cubicBezTo>
                    <a:pt x="202" y="80"/>
                    <a:pt x="201" y="82"/>
                    <a:pt x="200" y="81"/>
                  </a:cubicBezTo>
                  <a:cubicBezTo>
                    <a:pt x="198" y="79"/>
                    <a:pt x="198" y="81"/>
                    <a:pt x="196" y="78"/>
                  </a:cubicBezTo>
                  <a:cubicBezTo>
                    <a:pt x="193" y="75"/>
                    <a:pt x="192" y="74"/>
                    <a:pt x="191" y="73"/>
                  </a:cubicBezTo>
                  <a:cubicBezTo>
                    <a:pt x="190" y="73"/>
                    <a:pt x="191" y="72"/>
                    <a:pt x="193" y="73"/>
                  </a:cubicBezTo>
                  <a:cubicBezTo>
                    <a:pt x="195" y="74"/>
                    <a:pt x="194" y="75"/>
                    <a:pt x="197" y="76"/>
                  </a:cubicBezTo>
                  <a:cubicBezTo>
                    <a:pt x="200" y="78"/>
                    <a:pt x="200" y="79"/>
                    <a:pt x="202" y="78"/>
                  </a:cubicBezTo>
                  <a:cubicBezTo>
                    <a:pt x="203" y="76"/>
                    <a:pt x="203" y="76"/>
                    <a:pt x="204" y="75"/>
                  </a:cubicBezTo>
                  <a:cubicBezTo>
                    <a:pt x="205" y="74"/>
                    <a:pt x="204" y="72"/>
                    <a:pt x="203" y="72"/>
                  </a:cubicBezTo>
                  <a:cubicBezTo>
                    <a:pt x="202" y="72"/>
                    <a:pt x="202" y="73"/>
                    <a:pt x="201" y="71"/>
                  </a:cubicBezTo>
                  <a:cubicBezTo>
                    <a:pt x="200" y="70"/>
                    <a:pt x="198" y="68"/>
                    <a:pt x="198" y="69"/>
                  </a:cubicBezTo>
                  <a:cubicBezTo>
                    <a:pt x="197" y="70"/>
                    <a:pt x="197" y="71"/>
                    <a:pt x="195" y="69"/>
                  </a:cubicBezTo>
                  <a:cubicBezTo>
                    <a:pt x="193" y="68"/>
                    <a:pt x="194" y="67"/>
                    <a:pt x="195" y="67"/>
                  </a:cubicBezTo>
                  <a:cubicBezTo>
                    <a:pt x="196" y="67"/>
                    <a:pt x="198" y="67"/>
                    <a:pt x="198" y="65"/>
                  </a:cubicBezTo>
                  <a:cubicBezTo>
                    <a:pt x="198" y="64"/>
                    <a:pt x="196" y="62"/>
                    <a:pt x="197" y="63"/>
                  </a:cubicBezTo>
                  <a:cubicBezTo>
                    <a:pt x="199" y="63"/>
                    <a:pt x="199" y="65"/>
                    <a:pt x="200" y="65"/>
                  </a:cubicBezTo>
                  <a:cubicBezTo>
                    <a:pt x="201" y="65"/>
                    <a:pt x="202" y="62"/>
                    <a:pt x="201" y="61"/>
                  </a:cubicBezTo>
                  <a:cubicBezTo>
                    <a:pt x="201" y="59"/>
                    <a:pt x="201" y="58"/>
                    <a:pt x="199" y="57"/>
                  </a:cubicBezTo>
                  <a:cubicBezTo>
                    <a:pt x="198" y="57"/>
                    <a:pt x="196" y="57"/>
                    <a:pt x="194" y="56"/>
                  </a:cubicBezTo>
                  <a:cubicBezTo>
                    <a:pt x="192" y="54"/>
                    <a:pt x="192" y="55"/>
                    <a:pt x="191" y="53"/>
                  </a:cubicBezTo>
                  <a:cubicBezTo>
                    <a:pt x="189" y="51"/>
                    <a:pt x="191" y="51"/>
                    <a:pt x="192" y="52"/>
                  </a:cubicBezTo>
                  <a:cubicBezTo>
                    <a:pt x="193" y="53"/>
                    <a:pt x="193" y="54"/>
                    <a:pt x="195" y="54"/>
                  </a:cubicBezTo>
                  <a:cubicBezTo>
                    <a:pt x="198" y="54"/>
                    <a:pt x="198" y="55"/>
                    <a:pt x="197" y="52"/>
                  </a:cubicBezTo>
                  <a:cubicBezTo>
                    <a:pt x="197" y="50"/>
                    <a:pt x="196" y="48"/>
                    <a:pt x="197" y="48"/>
                  </a:cubicBezTo>
                  <a:cubicBezTo>
                    <a:pt x="199" y="48"/>
                    <a:pt x="200" y="46"/>
                    <a:pt x="199" y="45"/>
                  </a:cubicBezTo>
                  <a:cubicBezTo>
                    <a:pt x="199" y="45"/>
                    <a:pt x="197" y="44"/>
                    <a:pt x="195" y="43"/>
                  </a:cubicBezTo>
                  <a:cubicBezTo>
                    <a:pt x="193" y="42"/>
                    <a:pt x="191" y="41"/>
                    <a:pt x="191" y="39"/>
                  </a:cubicBezTo>
                  <a:cubicBezTo>
                    <a:pt x="190" y="38"/>
                    <a:pt x="191" y="38"/>
                    <a:pt x="191" y="37"/>
                  </a:cubicBezTo>
                  <a:cubicBezTo>
                    <a:pt x="190" y="37"/>
                    <a:pt x="186" y="38"/>
                    <a:pt x="184" y="38"/>
                  </a:cubicBezTo>
                  <a:cubicBezTo>
                    <a:pt x="181" y="37"/>
                    <a:pt x="178" y="36"/>
                    <a:pt x="176" y="35"/>
                  </a:cubicBezTo>
                  <a:cubicBezTo>
                    <a:pt x="174" y="34"/>
                    <a:pt x="176" y="34"/>
                    <a:pt x="175" y="33"/>
                  </a:cubicBezTo>
                  <a:cubicBezTo>
                    <a:pt x="175" y="32"/>
                    <a:pt x="172" y="31"/>
                    <a:pt x="171" y="33"/>
                  </a:cubicBezTo>
                  <a:cubicBezTo>
                    <a:pt x="169" y="34"/>
                    <a:pt x="166" y="34"/>
                    <a:pt x="165" y="33"/>
                  </a:cubicBezTo>
                  <a:cubicBezTo>
                    <a:pt x="164" y="31"/>
                    <a:pt x="166" y="27"/>
                    <a:pt x="167" y="24"/>
                  </a:cubicBezTo>
                  <a:cubicBezTo>
                    <a:pt x="169" y="21"/>
                    <a:pt x="169" y="19"/>
                    <a:pt x="168" y="16"/>
                  </a:cubicBezTo>
                  <a:cubicBezTo>
                    <a:pt x="168" y="14"/>
                    <a:pt x="163" y="11"/>
                    <a:pt x="161" y="10"/>
                  </a:cubicBezTo>
                  <a:cubicBezTo>
                    <a:pt x="159" y="9"/>
                    <a:pt x="155" y="10"/>
                    <a:pt x="154" y="9"/>
                  </a:cubicBezTo>
                  <a:cubicBezTo>
                    <a:pt x="153" y="8"/>
                    <a:pt x="153" y="4"/>
                    <a:pt x="153" y="3"/>
                  </a:cubicBezTo>
                  <a:cubicBezTo>
                    <a:pt x="153" y="1"/>
                    <a:pt x="148" y="2"/>
                    <a:pt x="147" y="2"/>
                  </a:cubicBezTo>
                  <a:cubicBezTo>
                    <a:pt x="145" y="6"/>
                    <a:pt x="143" y="8"/>
                    <a:pt x="141" y="8"/>
                  </a:cubicBezTo>
                  <a:cubicBezTo>
                    <a:pt x="138" y="7"/>
                    <a:pt x="133" y="2"/>
                    <a:pt x="131" y="1"/>
                  </a:cubicBezTo>
                  <a:cubicBezTo>
                    <a:pt x="129" y="0"/>
                    <a:pt x="128" y="4"/>
                    <a:pt x="128" y="7"/>
                  </a:cubicBezTo>
                  <a:cubicBezTo>
                    <a:pt x="128" y="10"/>
                    <a:pt x="128" y="13"/>
                    <a:pt x="127" y="18"/>
                  </a:cubicBezTo>
                  <a:cubicBezTo>
                    <a:pt x="126" y="23"/>
                    <a:pt x="126" y="21"/>
                    <a:pt x="123" y="22"/>
                  </a:cubicBezTo>
                  <a:cubicBezTo>
                    <a:pt x="120" y="22"/>
                    <a:pt x="121" y="25"/>
                    <a:pt x="121" y="27"/>
                  </a:cubicBezTo>
                  <a:cubicBezTo>
                    <a:pt x="120" y="29"/>
                    <a:pt x="117" y="28"/>
                    <a:pt x="115" y="28"/>
                  </a:cubicBezTo>
                  <a:cubicBezTo>
                    <a:pt x="112" y="28"/>
                    <a:pt x="115" y="30"/>
                    <a:pt x="115" y="33"/>
                  </a:cubicBezTo>
                  <a:cubicBezTo>
                    <a:pt x="115" y="35"/>
                    <a:pt x="114" y="35"/>
                    <a:pt x="113" y="34"/>
                  </a:cubicBezTo>
                  <a:cubicBezTo>
                    <a:pt x="111" y="34"/>
                    <a:pt x="109" y="37"/>
                    <a:pt x="109" y="39"/>
                  </a:cubicBezTo>
                  <a:cubicBezTo>
                    <a:pt x="110" y="40"/>
                    <a:pt x="110" y="41"/>
                    <a:pt x="109" y="42"/>
                  </a:cubicBezTo>
                  <a:cubicBezTo>
                    <a:pt x="108" y="43"/>
                    <a:pt x="106" y="41"/>
                    <a:pt x="104" y="39"/>
                  </a:cubicBezTo>
                  <a:cubicBezTo>
                    <a:pt x="102" y="37"/>
                    <a:pt x="101" y="39"/>
                    <a:pt x="98" y="41"/>
                  </a:cubicBezTo>
                  <a:cubicBezTo>
                    <a:pt x="95" y="42"/>
                    <a:pt x="97" y="46"/>
                    <a:pt x="96" y="51"/>
                  </a:cubicBezTo>
                  <a:cubicBezTo>
                    <a:pt x="95" y="55"/>
                    <a:pt x="94" y="54"/>
                    <a:pt x="94" y="57"/>
                  </a:cubicBezTo>
                  <a:cubicBezTo>
                    <a:pt x="93" y="60"/>
                    <a:pt x="93" y="60"/>
                    <a:pt x="91" y="63"/>
                  </a:cubicBezTo>
                  <a:cubicBezTo>
                    <a:pt x="88" y="66"/>
                    <a:pt x="89" y="68"/>
                    <a:pt x="86" y="72"/>
                  </a:cubicBezTo>
                  <a:cubicBezTo>
                    <a:pt x="84" y="75"/>
                    <a:pt x="86" y="74"/>
                    <a:pt x="89" y="75"/>
                  </a:cubicBezTo>
                  <a:cubicBezTo>
                    <a:pt x="92" y="76"/>
                    <a:pt x="90" y="77"/>
                    <a:pt x="88" y="77"/>
                  </a:cubicBezTo>
                  <a:cubicBezTo>
                    <a:pt x="87" y="77"/>
                    <a:pt x="86" y="82"/>
                    <a:pt x="84" y="83"/>
                  </a:cubicBezTo>
                  <a:cubicBezTo>
                    <a:pt x="81" y="84"/>
                    <a:pt x="80" y="82"/>
                    <a:pt x="81" y="84"/>
                  </a:cubicBezTo>
                  <a:cubicBezTo>
                    <a:pt x="81" y="86"/>
                    <a:pt x="77" y="86"/>
                    <a:pt x="72" y="88"/>
                  </a:cubicBezTo>
                  <a:cubicBezTo>
                    <a:pt x="67" y="89"/>
                    <a:pt x="71" y="90"/>
                    <a:pt x="70" y="91"/>
                  </a:cubicBezTo>
                  <a:cubicBezTo>
                    <a:pt x="68" y="92"/>
                    <a:pt x="64" y="94"/>
                    <a:pt x="59" y="93"/>
                  </a:cubicBezTo>
                  <a:cubicBezTo>
                    <a:pt x="54" y="92"/>
                    <a:pt x="57" y="94"/>
                    <a:pt x="54" y="97"/>
                  </a:cubicBezTo>
                  <a:cubicBezTo>
                    <a:pt x="52" y="101"/>
                    <a:pt x="53" y="95"/>
                    <a:pt x="45" y="94"/>
                  </a:cubicBezTo>
                  <a:cubicBezTo>
                    <a:pt x="38" y="92"/>
                    <a:pt x="42" y="91"/>
                    <a:pt x="40" y="88"/>
                  </a:cubicBezTo>
                  <a:cubicBezTo>
                    <a:pt x="40" y="88"/>
                    <a:pt x="40" y="88"/>
                    <a:pt x="40" y="88"/>
                  </a:cubicBezTo>
                  <a:cubicBezTo>
                    <a:pt x="38" y="90"/>
                    <a:pt x="35" y="94"/>
                    <a:pt x="35" y="95"/>
                  </a:cubicBezTo>
                  <a:cubicBezTo>
                    <a:pt x="34" y="96"/>
                    <a:pt x="29" y="100"/>
                    <a:pt x="27" y="101"/>
                  </a:cubicBezTo>
                  <a:cubicBezTo>
                    <a:pt x="26" y="102"/>
                    <a:pt x="23" y="104"/>
                    <a:pt x="23" y="105"/>
                  </a:cubicBezTo>
                  <a:cubicBezTo>
                    <a:pt x="23" y="107"/>
                    <a:pt x="21" y="109"/>
                    <a:pt x="20" y="110"/>
                  </a:cubicBezTo>
                  <a:cubicBezTo>
                    <a:pt x="20" y="110"/>
                    <a:pt x="19" y="109"/>
                    <a:pt x="19" y="112"/>
                  </a:cubicBezTo>
                  <a:cubicBezTo>
                    <a:pt x="19" y="114"/>
                    <a:pt x="19" y="114"/>
                    <a:pt x="18" y="115"/>
                  </a:cubicBezTo>
                  <a:cubicBezTo>
                    <a:pt x="16" y="115"/>
                    <a:pt x="14" y="115"/>
                    <a:pt x="13" y="118"/>
                  </a:cubicBezTo>
                  <a:cubicBezTo>
                    <a:pt x="12" y="120"/>
                    <a:pt x="12" y="122"/>
                    <a:pt x="11" y="122"/>
                  </a:cubicBezTo>
                  <a:cubicBezTo>
                    <a:pt x="9" y="122"/>
                    <a:pt x="9" y="120"/>
                    <a:pt x="7" y="122"/>
                  </a:cubicBezTo>
                  <a:cubicBezTo>
                    <a:pt x="6" y="123"/>
                    <a:pt x="3" y="125"/>
                    <a:pt x="0" y="128"/>
                  </a:cubicBezTo>
                  <a:cubicBezTo>
                    <a:pt x="22" y="125"/>
                    <a:pt x="39" y="122"/>
                    <a:pt x="42" y="122"/>
                  </a:cubicBezTo>
                  <a:cubicBezTo>
                    <a:pt x="47" y="121"/>
                    <a:pt x="54" y="119"/>
                    <a:pt x="55" y="120"/>
                  </a:cubicBezTo>
                  <a:cubicBezTo>
                    <a:pt x="57" y="121"/>
                    <a:pt x="63" y="119"/>
                    <a:pt x="63" y="119"/>
                  </a:cubicBezTo>
                  <a:cubicBezTo>
                    <a:pt x="130" y="111"/>
                    <a:pt x="207" y="93"/>
                    <a:pt x="219" y="89"/>
                  </a:cubicBezTo>
                  <a:cubicBezTo>
                    <a:pt x="219" y="89"/>
                    <a:pt x="218" y="89"/>
                    <a:pt x="217" y="86"/>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778">
              <a:extLst>
                <a:ext uri="{FF2B5EF4-FFF2-40B4-BE49-F238E27FC236}">
                  <a16:creationId xmlns:a16="http://schemas.microsoft.com/office/drawing/2014/main" xmlns="" id="{9A353AB7-A902-43FF-A7CF-D65A88DAC99C}"/>
                </a:ext>
              </a:extLst>
            </p:cNvPr>
            <p:cNvSpPr>
              <a:spLocks/>
            </p:cNvSpPr>
            <p:nvPr/>
          </p:nvSpPr>
          <p:spPr bwMode="auto">
            <a:xfrm>
              <a:off x="7004051" y="2919413"/>
              <a:ext cx="327025" cy="574675"/>
            </a:xfrm>
            <a:custGeom>
              <a:avLst/>
              <a:gdLst>
                <a:gd name="T0" fmla="*/ 72 w 87"/>
                <a:gd name="T1" fmla="*/ 0 h 153"/>
                <a:gd name="T2" fmla="*/ 20 w 87"/>
                <a:gd name="T3" fmla="*/ 6 h 153"/>
                <a:gd name="T4" fmla="*/ 9 w 87"/>
                <a:gd name="T5" fmla="*/ 12 h 153"/>
                <a:gd name="T6" fmla="*/ 3 w 87"/>
                <a:gd name="T7" fmla="*/ 10 h 153"/>
                <a:gd name="T8" fmla="*/ 10 w 87"/>
                <a:gd name="T9" fmla="*/ 89 h 153"/>
                <a:gd name="T10" fmla="*/ 9 w 87"/>
                <a:gd name="T11" fmla="*/ 97 h 153"/>
                <a:gd name="T12" fmla="*/ 8 w 87"/>
                <a:gd name="T13" fmla="*/ 104 h 153"/>
                <a:gd name="T14" fmla="*/ 11 w 87"/>
                <a:gd name="T15" fmla="*/ 108 h 153"/>
                <a:gd name="T16" fmla="*/ 12 w 87"/>
                <a:gd name="T17" fmla="*/ 114 h 153"/>
                <a:gd name="T18" fmla="*/ 13 w 87"/>
                <a:gd name="T19" fmla="*/ 120 h 153"/>
                <a:gd name="T20" fmla="*/ 10 w 87"/>
                <a:gd name="T21" fmla="*/ 125 h 153"/>
                <a:gd name="T22" fmla="*/ 3 w 87"/>
                <a:gd name="T23" fmla="*/ 135 h 153"/>
                <a:gd name="T24" fmla="*/ 3 w 87"/>
                <a:gd name="T25" fmla="*/ 140 h 153"/>
                <a:gd name="T26" fmla="*/ 2 w 87"/>
                <a:gd name="T27" fmla="*/ 144 h 153"/>
                <a:gd name="T28" fmla="*/ 1 w 87"/>
                <a:gd name="T29" fmla="*/ 150 h 153"/>
                <a:gd name="T30" fmla="*/ 1 w 87"/>
                <a:gd name="T31" fmla="*/ 153 h 153"/>
                <a:gd name="T32" fmla="*/ 4 w 87"/>
                <a:gd name="T33" fmla="*/ 153 h 153"/>
                <a:gd name="T34" fmla="*/ 6 w 87"/>
                <a:gd name="T35" fmla="*/ 152 h 153"/>
                <a:gd name="T36" fmla="*/ 9 w 87"/>
                <a:gd name="T37" fmla="*/ 149 h 153"/>
                <a:gd name="T38" fmla="*/ 13 w 87"/>
                <a:gd name="T39" fmla="*/ 150 h 153"/>
                <a:gd name="T40" fmla="*/ 15 w 87"/>
                <a:gd name="T41" fmla="*/ 147 h 153"/>
                <a:gd name="T42" fmla="*/ 19 w 87"/>
                <a:gd name="T43" fmla="*/ 146 h 153"/>
                <a:gd name="T44" fmla="*/ 22 w 87"/>
                <a:gd name="T45" fmla="*/ 148 h 153"/>
                <a:gd name="T46" fmla="*/ 24 w 87"/>
                <a:gd name="T47" fmla="*/ 149 h 153"/>
                <a:gd name="T48" fmla="*/ 27 w 87"/>
                <a:gd name="T49" fmla="*/ 150 h 153"/>
                <a:gd name="T50" fmla="*/ 28 w 87"/>
                <a:gd name="T51" fmla="*/ 148 h 153"/>
                <a:gd name="T52" fmla="*/ 29 w 87"/>
                <a:gd name="T53" fmla="*/ 146 h 153"/>
                <a:gd name="T54" fmla="*/ 31 w 87"/>
                <a:gd name="T55" fmla="*/ 145 h 153"/>
                <a:gd name="T56" fmla="*/ 33 w 87"/>
                <a:gd name="T57" fmla="*/ 143 h 153"/>
                <a:gd name="T58" fmla="*/ 35 w 87"/>
                <a:gd name="T59" fmla="*/ 142 h 153"/>
                <a:gd name="T60" fmla="*/ 36 w 87"/>
                <a:gd name="T61" fmla="*/ 143 h 153"/>
                <a:gd name="T62" fmla="*/ 38 w 87"/>
                <a:gd name="T63" fmla="*/ 144 h 153"/>
                <a:gd name="T64" fmla="*/ 39 w 87"/>
                <a:gd name="T65" fmla="*/ 146 h 153"/>
                <a:gd name="T66" fmla="*/ 41 w 87"/>
                <a:gd name="T67" fmla="*/ 147 h 153"/>
                <a:gd name="T68" fmla="*/ 41 w 87"/>
                <a:gd name="T69" fmla="*/ 143 h 153"/>
                <a:gd name="T70" fmla="*/ 42 w 87"/>
                <a:gd name="T71" fmla="*/ 142 h 153"/>
                <a:gd name="T72" fmla="*/ 44 w 87"/>
                <a:gd name="T73" fmla="*/ 140 h 153"/>
                <a:gd name="T74" fmla="*/ 46 w 87"/>
                <a:gd name="T75" fmla="*/ 137 h 153"/>
                <a:gd name="T76" fmla="*/ 48 w 87"/>
                <a:gd name="T77" fmla="*/ 134 h 153"/>
                <a:gd name="T78" fmla="*/ 51 w 87"/>
                <a:gd name="T79" fmla="*/ 137 h 153"/>
                <a:gd name="T80" fmla="*/ 54 w 87"/>
                <a:gd name="T81" fmla="*/ 138 h 153"/>
                <a:gd name="T82" fmla="*/ 57 w 87"/>
                <a:gd name="T83" fmla="*/ 139 h 153"/>
                <a:gd name="T84" fmla="*/ 59 w 87"/>
                <a:gd name="T85" fmla="*/ 137 h 153"/>
                <a:gd name="T86" fmla="*/ 63 w 87"/>
                <a:gd name="T87" fmla="*/ 128 h 153"/>
                <a:gd name="T88" fmla="*/ 66 w 87"/>
                <a:gd name="T89" fmla="*/ 124 h 153"/>
                <a:gd name="T90" fmla="*/ 68 w 87"/>
                <a:gd name="T91" fmla="*/ 121 h 153"/>
                <a:gd name="T92" fmla="*/ 70 w 87"/>
                <a:gd name="T93" fmla="*/ 120 h 153"/>
                <a:gd name="T94" fmla="*/ 72 w 87"/>
                <a:gd name="T95" fmla="*/ 117 h 153"/>
                <a:gd name="T96" fmla="*/ 71 w 87"/>
                <a:gd name="T97" fmla="*/ 112 h 153"/>
                <a:gd name="T98" fmla="*/ 74 w 87"/>
                <a:gd name="T99" fmla="*/ 109 h 153"/>
                <a:gd name="T100" fmla="*/ 79 w 87"/>
                <a:gd name="T101" fmla="*/ 112 h 153"/>
                <a:gd name="T102" fmla="*/ 81 w 87"/>
                <a:gd name="T103" fmla="*/ 108 h 153"/>
                <a:gd name="T104" fmla="*/ 87 w 87"/>
                <a:gd name="T105" fmla="*/ 107 h 153"/>
                <a:gd name="T106" fmla="*/ 86 w 87"/>
                <a:gd name="T107" fmla="*/ 102 h 153"/>
                <a:gd name="T108" fmla="*/ 85 w 87"/>
                <a:gd name="T109" fmla="*/ 99 h 153"/>
                <a:gd name="T110" fmla="*/ 86 w 87"/>
                <a:gd name="T111" fmla="*/ 95 h 153"/>
                <a:gd name="T112" fmla="*/ 75 w 87"/>
                <a:gd name="T113" fmla="*/ 2 h 153"/>
                <a:gd name="T114" fmla="*/ 72 w 87"/>
                <a:gd name="T11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153">
                  <a:moveTo>
                    <a:pt x="72" y="0"/>
                  </a:moveTo>
                  <a:cubicBezTo>
                    <a:pt x="20" y="6"/>
                    <a:pt x="20" y="6"/>
                    <a:pt x="20" y="6"/>
                  </a:cubicBezTo>
                  <a:cubicBezTo>
                    <a:pt x="18" y="8"/>
                    <a:pt x="13" y="12"/>
                    <a:pt x="9" y="12"/>
                  </a:cubicBezTo>
                  <a:cubicBezTo>
                    <a:pt x="7" y="12"/>
                    <a:pt x="4" y="11"/>
                    <a:pt x="3" y="10"/>
                  </a:cubicBezTo>
                  <a:cubicBezTo>
                    <a:pt x="10" y="89"/>
                    <a:pt x="10" y="89"/>
                    <a:pt x="10" y="89"/>
                  </a:cubicBezTo>
                  <a:cubicBezTo>
                    <a:pt x="10" y="89"/>
                    <a:pt x="10" y="96"/>
                    <a:pt x="9" y="97"/>
                  </a:cubicBezTo>
                  <a:cubicBezTo>
                    <a:pt x="8" y="99"/>
                    <a:pt x="7" y="101"/>
                    <a:pt x="8" y="104"/>
                  </a:cubicBezTo>
                  <a:cubicBezTo>
                    <a:pt x="9" y="106"/>
                    <a:pt x="11" y="104"/>
                    <a:pt x="11" y="108"/>
                  </a:cubicBezTo>
                  <a:cubicBezTo>
                    <a:pt x="11" y="112"/>
                    <a:pt x="11" y="114"/>
                    <a:pt x="12" y="114"/>
                  </a:cubicBezTo>
                  <a:cubicBezTo>
                    <a:pt x="13" y="115"/>
                    <a:pt x="15" y="119"/>
                    <a:pt x="13" y="120"/>
                  </a:cubicBezTo>
                  <a:cubicBezTo>
                    <a:pt x="11" y="121"/>
                    <a:pt x="10" y="123"/>
                    <a:pt x="10" y="125"/>
                  </a:cubicBezTo>
                  <a:cubicBezTo>
                    <a:pt x="10" y="126"/>
                    <a:pt x="5" y="134"/>
                    <a:pt x="3" y="135"/>
                  </a:cubicBezTo>
                  <a:cubicBezTo>
                    <a:pt x="1" y="135"/>
                    <a:pt x="2" y="139"/>
                    <a:pt x="3" y="140"/>
                  </a:cubicBezTo>
                  <a:cubicBezTo>
                    <a:pt x="3" y="141"/>
                    <a:pt x="3" y="143"/>
                    <a:pt x="2" y="144"/>
                  </a:cubicBezTo>
                  <a:cubicBezTo>
                    <a:pt x="1" y="146"/>
                    <a:pt x="0" y="147"/>
                    <a:pt x="1" y="150"/>
                  </a:cubicBezTo>
                  <a:cubicBezTo>
                    <a:pt x="1" y="151"/>
                    <a:pt x="1" y="152"/>
                    <a:pt x="1" y="153"/>
                  </a:cubicBezTo>
                  <a:cubicBezTo>
                    <a:pt x="2" y="153"/>
                    <a:pt x="3" y="153"/>
                    <a:pt x="4" y="153"/>
                  </a:cubicBezTo>
                  <a:cubicBezTo>
                    <a:pt x="6" y="153"/>
                    <a:pt x="6" y="153"/>
                    <a:pt x="6" y="152"/>
                  </a:cubicBezTo>
                  <a:cubicBezTo>
                    <a:pt x="6" y="150"/>
                    <a:pt x="8" y="149"/>
                    <a:pt x="9" y="149"/>
                  </a:cubicBezTo>
                  <a:cubicBezTo>
                    <a:pt x="10" y="150"/>
                    <a:pt x="14" y="151"/>
                    <a:pt x="13" y="150"/>
                  </a:cubicBezTo>
                  <a:cubicBezTo>
                    <a:pt x="13" y="149"/>
                    <a:pt x="14" y="148"/>
                    <a:pt x="15" y="147"/>
                  </a:cubicBezTo>
                  <a:cubicBezTo>
                    <a:pt x="16" y="147"/>
                    <a:pt x="18" y="146"/>
                    <a:pt x="19" y="146"/>
                  </a:cubicBezTo>
                  <a:cubicBezTo>
                    <a:pt x="21" y="146"/>
                    <a:pt x="20" y="147"/>
                    <a:pt x="22" y="148"/>
                  </a:cubicBezTo>
                  <a:cubicBezTo>
                    <a:pt x="23" y="148"/>
                    <a:pt x="23" y="147"/>
                    <a:pt x="24" y="149"/>
                  </a:cubicBezTo>
                  <a:cubicBezTo>
                    <a:pt x="26" y="150"/>
                    <a:pt x="26" y="150"/>
                    <a:pt x="27" y="150"/>
                  </a:cubicBezTo>
                  <a:cubicBezTo>
                    <a:pt x="28" y="150"/>
                    <a:pt x="28" y="149"/>
                    <a:pt x="28" y="148"/>
                  </a:cubicBezTo>
                  <a:cubicBezTo>
                    <a:pt x="28" y="146"/>
                    <a:pt x="28" y="145"/>
                    <a:pt x="29" y="146"/>
                  </a:cubicBezTo>
                  <a:cubicBezTo>
                    <a:pt x="30" y="146"/>
                    <a:pt x="31" y="145"/>
                    <a:pt x="31" y="145"/>
                  </a:cubicBezTo>
                  <a:cubicBezTo>
                    <a:pt x="31" y="144"/>
                    <a:pt x="33" y="143"/>
                    <a:pt x="33" y="143"/>
                  </a:cubicBezTo>
                  <a:cubicBezTo>
                    <a:pt x="34" y="143"/>
                    <a:pt x="34" y="142"/>
                    <a:pt x="35" y="142"/>
                  </a:cubicBezTo>
                  <a:cubicBezTo>
                    <a:pt x="35" y="142"/>
                    <a:pt x="36" y="142"/>
                    <a:pt x="36" y="143"/>
                  </a:cubicBezTo>
                  <a:cubicBezTo>
                    <a:pt x="36" y="143"/>
                    <a:pt x="38" y="144"/>
                    <a:pt x="38" y="144"/>
                  </a:cubicBezTo>
                  <a:cubicBezTo>
                    <a:pt x="39" y="146"/>
                    <a:pt x="39" y="146"/>
                    <a:pt x="39" y="146"/>
                  </a:cubicBezTo>
                  <a:cubicBezTo>
                    <a:pt x="39" y="146"/>
                    <a:pt x="41" y="147"/>
                    <a:pt x="41" y="147"/>
                  </a:cubicBezTo>
                  <a:cubicBezTo>
                    <a:pt x="41" y="146"/>
                    <a:pt x="41" y="144"/>
                    <a:pt x="41" y="143"/>
                  </a:cubicBezTo>
                  <a:cubicBezTo>
                    <a:pt x="41" y="143"/>
                    <a:pt x="41" y="142"/>
                    <a:pt x="42" y="142"/>
                  </a:cubicBezTo>
                  <a:cubicBezTo>
                    <a:pt x="43" y="141"/>
                    <a:pt x="43" y="141"/>
                    <a:pt x="44" y="140"/>
                  </a:cubicBezTo>
                  <a:cubicBezTo>
                    <a:pt x="44" y="138"/>
                    <a:pt x="45" y="138"/>
                    <a:pt x="46" y="137"/>
                  </a:cubicBezTo>
                  <a:cubicBezTo>
                    <a:pt x="47" y="136"/>
                    <a:pt x="47" y="134"/>
                    <a:pt x="48" y="134"/>
                  </a:cubicBezTo>
                  <a:cubicBezTo>
                    <a:pt x="49" y="134"/>
                    <a:pt x="50" y="136"/>
                    <a:pt x="51" y="137"/>
                  </a:cubicBezTo>
                  <a:cubicBezTo>
                    <a:pt x="52" y="138"/>
                    <a:pt x="53" y="138"/>
                    <a:pt x="54" y="138"/>
                  </a:cubicBezTo>
                  <a:cubicBezTo>
                    <a:pt x="55" y="139"/>
                    <a:pt x="55" y="140"/>
                    <a:pt x="57" y="139"/>
                  </a:cubicBezTo>
                  <a:cubicBezTo>
                    <a:pt x="58" y="139"/>
                    <a:pt x="60" y="139"/>
                    <a:pt x="59" y="137"/>
                  </a:cubicBezTo>
                  <a:cubicBezTo>
                    <a:pt x="59" y="135"/>
                    <a:pt x="62" y="128"/>
                    <a:pt x="63" y="128"/>
                  </a:cubicBezTo>
                  <a:cubicBezTo>
                    <a:pt x="65" y="128"/>
                    <a:pt x="66" y="126"/>
                    <a:pt x="66" y="124"/>
                  </a:cubicBezTo>
                  <a:cubicBezTo>
                    <a:pt x="66" y="123"/>
                    <a:pt x="67" y="122"/>
                    <a:pt x="68" y="121"/>
                  </a:cubicBezTo>
                  <a:cubicBezTo>
                    <a:pt x="69" y="121"/>
                    <a:pt x="69" y="122"/>
                    <a:pt x="70" y="120"/>
                  </a:cubicBezTo>
                  <a:cubicBezTo>
                    <a:pt x="71" y="119"/>
                    <a:pt x="73" y="119"/>
                    <a:pt x="72" y="117"/>
                  </a:cubicBezTo>
                  <a:cubicBezTo>
                    <a:pt x="71" y="115"/>
                    <a:pt x="70" y="115"/>
                    <a:pt x="71" y="112"/>
                  </a:cubicBezTo>
                  <a:cubicBezTo>
                    <a:pt x="71" y="110"/>
                    <a:pt x="73" y="108"/>
                    <a:pt x="74" y="109"/>
                  </a:cubicBezTo>
                  <a:cubicBezTo>
                    <a:pt x="75" y="110"/>
                    <a:pt x="77" y="113"/>
                    <a:pt x="79" y="112"/>
                  </a:cubicBezTo>
                  <a:cubicBezTo>
                    <a:pt x="80" y="110"/>
                    <a:pt x="78" y="108"/>
                    <a:pt x="81" y="108"/>
                  </a:cubicBezTo>
                  <a:cubicBezTo>
                    <a:pt x="84" y="107"/>
                    <a:pt x="87" y="108"/>
                    <a:pt x="87" y="107"/>
                  </a:cubicBezTo>
                  <a:cubicBezTo>
                    <a:pt x="87" y="106"/>
                    <a:pt x="87" y="104"/>
                    <a:pt x="86" y="102"/>
                  </a:cubicBezTo>
                  <a:cubicBezTo>
                    <a:pt x="85" y="101"/>
                    <a:pt x="84" y="101"/>
                    <a:pt x="85" y="99"/>
                  </a:cubicBezTo>
                  <a:cubicBezTo>
                    <a:pt x="85" y="97"/>
                    <a:pt x="85" y="96"/>
                    <a:pt x="86" y="95"/>
                  </a:cubicBezTo>
                  <a:cubicBezTo>
                    <a:pt x="75" y="2"/>
                    <a:pt x="75" y="2"/>
                    <a:pt x="75" y="2"/>
                  </a:cubicBezTo>
                  <a:cubicBezTo>
                    <a:pt x="73" y="0"/>
                    <a:pt x="72" y="0"/>
                    <a:pt x="72" y="0"/>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Freeform 780">
              <a:extLst>
                <a:ext uri="{FF2B5EF4-FFF2-40B4-BE49-F238E27FC236}">
                  <a16:creationId xmlns:a16="http://schemas.microsoft.com/office/drawing/2014/main" xmlns="" id="{95369ADB-B31A-4D8F-958D-EE5ACCFF5944}"/>
                </a:ext>
              </a:extLst>
            </p:cNvPr>
            <p:cNvSpPr>
              <a:spLocks/>
            </p:cNvSpPr>
            <p:nvPr/>
          </p:nvSpPr>
          <p:spPr bwMode="auto">
            <a:xfrm>
              <a:off x="7285038" y="2825751"/>
              <a:ext cx="455613" cy="514350"/>
            </a:xfrm>
            <a:custGeom>
              <a:avLst/>
              <a:gdLst>
                <a:gd name="T0" fmla="*/ 119 w 121"/>
                <a:gd name="T1" fmla="*/ 55 h 137"/>
                <a:gd name="T2" fmla="*/ 117 w 121"/>
                <a:gd name="T3" fmla="*/ 49 h 137"/>
                <a:gd name="T4" fmla="*/ 120 w 121"/>
                <a:gd name="T5" fmla="*/ 48 h 137"/>
                <a:gd name="T6" fmla="*/ 110 w 121"/>
                <a:gd name="T7" fmla="*/ 0 h 137"/>
                <a:gd name="T8" fmla="*/ 90 w 121"/>
                <a:gd name="T9" fmla="*/ 14 h 137"/>
                <a:gd name="T10" fmla="*/ 80 w 121"/>
                <a:gd name="T11" fmla="*/ 24 h 137"/>
                <a:gd name="T12" fmla="*/ 71 w 121"/>
                <a:gd name="T13" fmla="*/ 25 h 137"/>
                <a:gd name="T14" fmla="*/ 60 w 121"/>
                <a:gd name="T15" fmla="*/ 29 h 137"/>
                <a:gd name="T16" fmla="*/ 55 w 121"/>
                <a:gd name="T17" fmla="*/ 28 h 137"/>
                <a:gd name="T18" fmla="*/ 51 w 121"/>
                <a:gd name="T19" fmla="*/ 29 h 137"/>
                <a:gd name="T20" fmla="*/ 50 w 121"/>
                <a:gd name="T21" fmla="*/ 28 h 137"/>
                <a:gd name="T22" fmla="*/ 54 w 121"/>
                <a:gd name="T23" fmla="*/ 26 h 137"/>
                <a:gd name="T24" fmla="*/ 51 w 121"/>
                <a:gd name="T25" fmla="*/ 25 h 137"/>
                <a:gd name="T26" fmla="*/ 49 w 121"/>
                <a:gd name="T27" fmla="*/ 26 h 137"/>
                <a:gd name="T28" fmla="*/ 44 w 121"/>
                <a:gd name="T29" fmla="*/ 24 h 137"/>
                <a:gd name="T30" fmla="*/ 39 w 121"/>
                <a:gd name="T31" fmla="*/ 22 h 137"/>
                <a:gd name="T32" fmla="*/ 35 w 121"/>
                <a:gd name="T33" fmla="*/ 20 h 137"/>
                <a:gd name="T34" fmla="*/ 0 w 121"/>
                <a:gd name="T35" fmla="*/ 27 h 137"/>
                <a:gd name="T36" fmla="*/ 0 w 121"/>
                <a:gd name="T37" fmla="*/ 27 h 137"/>
                <a:gd name="T38" fmla="*/ 11 w 121"/>
                <a:gd name="T39" fmla="*/ 120 h 137"/>
                <a:gd name="T40" fmla="*/ 13 w 121"/>
                <a:gd name="T41" fmla="*/ 119 h 137"/>
                <a:gd name="T42" fmla="*/ 19 w 121"/>
                <a:gd name="T43" fmla="*/ 120 h 137"/>
                <a:gd name="T44" fmla="*/ 24 w 121"/>
                <a:gd name="T45" fmla="*/ 120 h 137"/>
                <a:gd name="T46" fmla="*/ 28 w 121"/>
                <a:gd name="T47" fmla="*/ 126 h 137"/>
                <a:gd name="T48" fmla="*/ 32 w 121"/>
                <a:gd name="T49" fmla="*/ 130 h 137"/>
                <a:gd name="T50" fmla="*/ 40 w 121"/>
                <a:gd name="T51" fmla="*/ 130 h 137"/>
                <a:gd name="T52" fmla="*/ 47 w 121"/>
                <a:gd name="T53" fmla="*/ 134 h 137"/>
                <a:gd name="T54" fmla="*/ 51 w 121"/>
                <a:gd name="T55" fmla="*/ 130 h 137"/>
                <a:gd name="T56" fmla="*/ 55 w 121"/>
                <a:gd name="T57" fmla="*/ 132 h 137"/>
                <a:gd name="T58" fmla="*/ 58 w 121"/>
                <a:gd name="T59" fmla="*/ 131 h 137"/>
                <a:gd name="T60" fmla="*/ 60 w 121"/>
                <a:gd name="T61" fmla="*/ 130 h 137"/>
                <a:gd name="T62" fmla="*/ 61 w 121"/>
                <a:gd name="T63" fmla="*/ 129 h 137"/>
                <a:gd name="T64" fmla="*/ 63 w 121"/>
                <a:gd name="T65" fmla="*/ 128 h 137"/>
                <a:gd name="T66" fmla="*/ 65 w 121"/>
                <a:gd name="T67" fmla="*/ 126 h 137"/>
                <a:gd name="T68" fmla="*/ 66 w 121"/>
                <a:gd name="T69" fmla="*/ 127 h 137"/>
                <a:gd name="T70" fmla="*/ 66 w 121"/>
                <a:gd name="T71" fmla="*/ 128 h 137"/>
                <a:gd name="T72" fmla="*/ 68 w 121"/>
                <a:gd name="T73" fmla="*/ 130 h 137"/>
                <a:gd name="T74" fmla="*/ 69 w 121"/>
                <a:gd name="T75" fmla="*/ 131 h 137"/>
                <a:gd name="T76" fmla="*/ 73 w 121"/>
                <a:gd name="T77" fmla="*/ 133 h 137"/>
                <a:gd name="T78" fmla="*/ 75 w 121"/>
                <a:gd name="T79" fmla="*/ 135 h 137"/>
                <a:gd name="T80" fmla="*/ 77 w 121"/>
                <a:gd name="T81" fmla="*/ 137 h 137"/>
                <a:gd name="T82" fmla="*/ 81 w 121"/>
                <a:gd name="T83" fmla="*/ 136 h 137"/>
                <a:gd name="T84" fmla="*/ 83 w 121"/>
                <a:gd name="T85" fmla="*/ 133 h 137"/>
                <a:gd name="T86" fmla="*/ 85 w 121"/>
                <a:gd name="T87" fmla="*/ 130 h 137"/>
                <a:gd name="T88" fmla="*/ 85 w 121"/>
                <a:gd name="T89" fmla="*/ 125 h 137"/>
                <a:gd name="T90" fmla="*/ 86 w 121"/>
                <a:gd name="T91" fmla="*/ 118 h 137"/>
                <a:gd name="T92" fmla="*/ 88 w 121"/>
                <a:gd name="T93" fmla="*/ 112 h 137"/>
                <a:gd name="T94" fmla="*/ 93 w 121"/>
                <a:gd name="T95" fmla="*/ 115 h 137"/>
                <a:gd name="T96" fmla="*/ 93 w 121"/>
                <a:gd name="T97" fmla="*/ 105 h 137"/>
                <a:gd name="T98" fmla="*/ 98 w 121"/>
                <a:gd name="T99" fmla="*/ 101 h 137"/>
                <a:gd name="T100" fmla="*/ 100 w 121"/>
                <a:gd name="T101" fmla="*/ 96 h 137"/>
                <a:gd name="T102" fmla="*/ 104 w 121"/>
                <a:gd name="T103" fmla="*/ 96 h 137"/>
                <a:gd name="T104" fmla="*/ 108 w 121"/>
                <a:gd name="T105" fmla="*/ 96 h 137"/>
                <a:gd name="T106" fmla="*/ 115 w 121"/>
                <a:gd name="T107" fmla="*/ 88 h 137"/>
                <a:gd name="T108" fmla="*/ 115 w 121"/>
                <a:gd name="T109" fmla="*/ 77 h 137"/>
                <a:gd name="T110" fmla="*/ 118 w 121"/>
                <a:gd name="T111" fmla="*/ 73 h 137"/>
                <a:gd name="T112" fmla="*/ 118 w 121"/>
                <a:gd name="T113" fmla="*/ 63 h 137"/>
                <a:gd name="T114" fmla="*/ 119 w 121"/>
                <a:gd name="T115" fmla="*/ 61 h 137"/>
                <a:gd name="T116" fmla="*/ 119 w 121"/>
                <a:gd name="T11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 h="137">
                  <a:moveTo>
                    <a:pt x="119" y="55"/>
                  </a:moveTo>
                  <a:cubicBezTo>
                    <a:pt x="118" y="53"/>
                    <a:pt x="118" y="51"/>
                    <a:pt x="117" y="49"/>
                  </a:cubicBezTo>
                  <a:cubicBezTo>
                    <a:pt x="117" y="49"/>
                    <a:pt x="118" y="48"/>
                    <a:pt x="120" y="48"/>
                  </a:cubicBezTo>
                  <a:cubicBezTo>
                    <a:pt x="110" y="0"/>
                    <a:pt x="110" y="0"/>
                    <a:pt x="110" y="0"/>
                  </a:cubicBezTo>
                  <a:cubicBezTo>
                    <a:pt x="103" y="4"/>
                    <a:pt x="92" y="11"/>
                    <a:pt x="90" y="14"/>
                  </a:cubicBezTo>
                  <a:cubicBezTo>
                    <a:pt x="88" y="17"/>
                    <a:pt x="83" y="24"/>
                    <a:pt x="80" y="24"/>
                  </a:cubicBezTo>
                  <a:cubicBezTo>
                    <a:pt x="77" y="24"/>
                    <a:pt x="72" y="24"/>
                    <a:pt x="71" y="25"/>
                  </a:cubicBezTo>
                  <a:cubicBezTo>
                    <a:pt x="69" y="27"/>
                    <a:pt x="61" y="30"/>
                    <a:pt x="60" y="29"/>
                  </a:cubicBezTo>
                  <a:cubicBezTo>
                    <a:pt x="59" y="27"/>
                    <a:pt x="55" y="27"/>
                    <a:pt x="55" y="28"/>
                  </a:cubicBezTo>
                  <a:cubicBezTo>
                    <a:pt x="55" y="28"/>
                    <a:pt x="53" y="29"/>
                    <a:pt x="51" y="29"/>
                  </a:cubicBezTo>
                  <a:cubicBezTo>
                    <a:pt x="50" y="30"/>
                    <a:pt x="49" y="28"/>
                    <a:pt x="50" y="28"/>
                  </a:cubicBezTo>
                  <a:cubicBezTo>
                    <a:pt x="51" y="27"/>
                    <a:pt x="54" y="28"/>
                    <a:pt x="54" y="26"/>
                  </a:cubicBezTo>
                  <a:cubicBezTo>
                    <a:pt x="53" y="25"/>
                    <a:pt x="53" y="24"/>
                    <a:pt x="51" y="25"/>
                  </a:cubicBezTo>
                  <a:cubicBezTo>
                    <a:pt x="49" y="26"/>
                    <a:pt x="50" y="27"/>
                    <a:pt x="49" y="26"/>
                  </a:cubicBezTo>
                  <a:cubicBezTo>
                    <a:pt x="47" y="24"/>
                    <a:pt x="47" y="25"/>
                    <a:pt x="44" y="24"/>
                  </a:cubicBezTo>
                  <a:cubicBezTo>
                    <a:pt x="41" y="23"/>
                    <a:pt x="41" y="23"/>
                    <a:pt x="39" y="22"/>
                  </a:cubicBezTo>
                  <a:cubicBezTo>
                    <a:pt x="37" y="21"/>
                    <a:pt x="35" y="21"/>
                    <a:pt x="35" y="20"/>
                  </a:cubicBezTo>
                  <a:cubicBezTo>
                    <a:pt x="25" y="23"/>
                    <a:pt x="1" y="29"/>
                    <a:pt x="0" y="27"/>
                  </a:cubicBezTo>
                  <a:cubicBezTo>
                    <a:pt x="0" y="27"/>
                    <a:pt x="0" y="27"/>
                    <a:pt x="0" y="27"/>
                  </a:cubicBezTo>
                  <a:cubicBezTo>
                    <a:pt x="11" y="120"/>
                    <a:pt x="11" y="120"/>
                    <a:pt x="11" y="120"/>
                  </a:cubicBezTo>
                  <a:cubicBezTo>
                    <a:pt x="11" y="119"/>
                    <a:pt x="12" y="119"/>
                    <a:pt x="13" y="119"/>
                  </a:cubicBezTo>
                  <a:cubicBezTo>
                    <a:pt x="15" y="119"/>
                    <a:pt x="17" y="119"/>
                    <a:pt x="19" y="120"/>
                  </a:cubicBezTo>
                  <a:cubicBezTo>
                    <a:pt x="21" y="120"/>
                    <a:pt x="22" y="117"/>
                    <a:pt x="24" y="120"/>
                  </a:cubicBezTo>
                  <a:cubicBezTo>
                    <a:pt x="25" y="123"/>
                    <a:pt x="26" y="124"/>
                    <a:pt x="28" y="126"/>
                  </a:cubicBezTo>
                  <a:cubicBezTo>
                    <a:pt x="29" y="127"/>
                    <a:pt x="28" y="129"/>
                    <a:pt x="32" y="130"/>
                  </a:cubicBezTo>
                  <a:cubicBezTo>
                    <a:pt x="35" y="130"/>
                    <a:pt x="39" y="128"/>
                    <a:pt x="40" y="130"/>
                  </a:cubicBezTo>
                  <a:cubicBezTo>
                    <a:pt x="41" y="131"/>
                    <a:pt x="45" y="134"/>
                    <a:pt x="47" y="134"/>
                  </a:cubicBezTo>
                  <a:cubicBezTo>
                    <a:pt x="49" y="133"/>
                    <a:pt x="48" y="130"/>
                    <a:pt x="51" y="130"/>
                  </a:cubicBezTo>
                  <a:cubicBezTo>
                    <a:pt x="53" y="131"/>
                    <a:pt x="54" y="132"/>
                    <a:pt x="55" y="132"/>
                  </a:cubicBezTo>
                  <a:cubicBezTo>
                    <a:pt x="57" y="132"/>
                    <a:pt x="57" y="132"/>
                    <a:pt x="58" y="131"/>
                  </a:cubicBezTo>
                  <a:cubicBezTo>
                    <a:pt x="58" y="130"/>
                    <a:pt x="59" y="130"/>
                    <a:pt x="60" y="130"/>
                  </a:cubicBezTo>
                  <a:cubicBezTo>
                    <a:pt x="60" y="130"/>
                    <a:pt x="61" y="129"/>
                    <a:pt x="61" y="129"/>
                  </a:cubicBezTo>
                  <a:cubicBezTo>
                    <a:pt x="63" y="128"/>
                    <a:pt x="63" y="128"/>
                    <a:pt x="63" y="128"/>
                  </a:cubicBezTo>
                  <a:cubicBezTo>
                    <a:pt x="65" y="126"/>
                    <a:pt x="65" y="126"/>
                    <a:pt x="65" y="126"/>
                  </a:cubicBezTo>
                  <a:cubicBezTo>
                    <a:pt x="66" y="127"/>
                    <a:pt x="66" y="127"/>
                    <a:pt x="66" y="127"/>
                  </a:cubicBezTo>
                  <a:cubicBezTo>
                    <a:pt x="66" y="127"/>
                    <a:pt x="66" y="127"/>
                    <a:pt x="66" y="128"/>
                  </a:cubicBezTo>
                  <a:cubicBezTo>
                    <a:pt x="67" y="129"/>
                    <a:pt x="67" y="130"/>
                    <a:pt x="68" y="130"/>
                  </a:cubicBezTo>
                  <a:cubicBezTo>
                    <a:pt x="69" y="130"/>
                    <a:pt x="69" y="130"/>
                    <a:pt x="69" y="131"/>
                  </a:cubicBezTo>
                  <a:cubicBezTo>
                    <a:pt x="70" y="132"/>
                    <a:pt x="72" y="133"/>
                    <a:pt x="73" y="133"/>
                  </a:cubicBezTo>
                  <a:cubicBezTo>
                    <a:pt x="75" y="133"/>
                    <a:pt x="74" y="134"/>
                    <a:pt x="75" y="135"/>
                  </a:cubicBezTo>
                  <a:cubicBezTo>
                    <a:pt x="75" y="136"/>
                    <a:pt x="76" y="137"/>
                    <a:pt x="77" y="137"/>
                  </a:cubicBezTo>
                  <a:cubicBezTo>
                    <a:pt x="78" y="137"/>
                    <a:pt x="80" y="137"/>
                    <a:pt x="81" y="136"/>
                  </a:cubicBezTo>
                  <a:cubicBezTo>
                    <a:pt x="83" y="136"/>
                    <a:pt x="83" y="135"/>
                    <a:pt x="83" y="133"/>
                  </a:cubicBezTo>
                  <a:cubicBezTo>
                    <a:pt x="83" y="130"/>
                    <a:pt x="84" y="131"/>
                    <a:pt x="85" y="130"/>
                  </a:cubicBezTo>
                  <a:cubicBezTo>
                    <a:pt x="87" y="130"/>
                    <a:pt x="86" y="127"/>
                    <a:pt x="85" y="125"/>
                  </a:cubicBezTo>
                  <a:cubicBezTo>
                    <a:pt x="85" y="123"/>
                    <a:pt x="86" y="121"/>
                    <a:pt x="86" y="118"/>
                  </a:cubicBezTo>
                  <a:cubicBezTo>
                    <a:pt x="86" y="116"/>
                    <a:pt x="87" y="113"/>
                    <a:pt x="88" y="112"/>
                  </a:cubicBezTo>
                  <a:cubicBezTo>
                    <a:pt x="89" y="112"/>
                    <a:pt x="92" y="114"/>
                    <a:pt x="93" y="115"/>
                  </a:cubicBezTo>
                  <a:cubicBezTo>
                    <a:pt x="95" y="116"/>
                    <a:pt x="94" y="108"/>
                    <a:pt x="93" y="105"/>
                  </a:cubicBezTo>
                  <a:cubicBezTo>
                    <a:pt x="92" y="103"/>
                    <a:pt x="96" y="102"/>
                    <a:pt x="98" y="101"/>
                  </a:cubicBezTo>
                  <a:cubicBezTo>
                    <a:pt x="99" y="101"/>
                    <a:pt x="99" y="98"/>
                    <a:pt x="100" y="96"/>
                  </a:cubicBezTo>
                  <a:cubicBezTo>
                    <a:pt x="100" y="93"/>
                    <a:pt x="102" y="95"/>
                    <a:pt x="104" y="96"/>
                  </a:cubicBezTo>
                  <a:cubicBezTo>
                    <a:pt x="106" y="98"/>
                    <a:pt x="106" y="97"/>
                    <a:pt x="108" y="96"/>
                  </a:cubicBezTo>
                  <a:cubicBezTo>
                    <a:pt x="111" y="96"/>
                    <a:pt x="113" y="90"/>
                    <a:pt x="115" y="88"/>
                  </a:cubicBezTo>
                  <a:cubicBezTo>
                    <a:pt x="116" y="86"/>
                    <a:pt x="116" y="82"/>
                    <a:pt x="115" y="77"/>
                  </a:cubicBezTo>
                  <a:cubicBezTo>
                    <a:pt x="115" y="72"/>
                    <a:pt x="117" y="74"/>
                    <a:pt x="118" y="73"/>
                  </a:cubicBezTo>
                  <a:cubicBezTo>
                    <a:pt x="119" y="72"/>
                    <a:pt x="118" y="66"/>
                    <a:pt x="118" y="63"/>
                  </a:cubicBezTo>
                  <a:cubicBezTo>
                    <a:pt x="118" y="60"/>
                    <a:pt x="118" y="61"/>
                    <a:pt x="119" y="61"/>
                  </a:cubicBezTo>
                  <a:cubicBezTo>
                    <a:pt x="121" y="60"/>
                    <a:pt x="119" y="57"/>
                    <a:pt x="119" y="55"/>
                  </a:cubicBez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9" name="Freeform 781">
              <a:extLst>
                <a:ext uri="{FF2B5EF4-FFF2-40B4-BE49-F238E27FC236}">
                  <a16:creationId xmlns:a16="http://schemas.microsoft.com/office/drawing/2014/main" xmlns="" id="{FEDE969C-8D77-4E73-8A89-BABD2678B3FF}"/>
                </a:ext>
              </a:extLst>
            </p:cNvPr>
            <p:cNvSpPr>
              <a:spLocks noEditPoints="1"/>
            </p:cNvSpPr>
            <p:nvPr/>
          </p:nvSpPr>
          <p:spPr bwMode="auto">
            <a:xfrm>
              <a:off x="7281863" y="2820988"/>
              <a:ext cx="458788" cy="523875"/>
            </a:xfrm>
            <a:custGeom>
              <a:avLst/>
              <a:gdLst>
                <a:gd name="T0" fmla="*/ 75 w 122"/>
                <a:gd name="T1" fmla="*/ 136 h 139"/>
                <a:gd name="T2" fmla="*/ 69 w 122"/>
                <a:gd name="T3" fmla="*/ 131 h 139"/>
                <a:gd name="T4" fmla="*/ 64 w 122"/>
                <a:gd name="T5" fmla="*/ 129 h 139"/>
                <a:gd name="T6" fmla="*/ 59 w 122"/>
                <a:gd name="T7" fmla="*/ 132 h 139"/>
                <a:gd name="T8" fmla="*/ 51 w 122"/>
                <a:gd name="T9" fmla="*/ 132 h 139"/>
                <a:gd name="T10" fmla="*/ 41 w 122"/>
                <a:gd name="T11" fmla="*/ 131 h 139"/>
                <a:gd name="T12" fmla="*/ 33 w 122"/>
                <a:gd name="T13" fmla="*/ 131 h 139"/>
                <a:gd name="T14" fmla="*/ 24 w 122"/>
                <a:gd name="T15" fmla="*/ 121 h 139"/>
                <a:gd name="T16" fmla="*/ 20 w 122"/>
                <a:gd name="T17" fmla="*/ 121 h 139"/>
                <a:gd name="T18" fmla="*/ 12 w 122"/>
                <a:gd name="T19" fmla="*/ 122 h 139"/>
                <a:gd name="T20" fmla="*/ 1 w 122"/>
                <a:gd name="T21" fmla="*/ 28 h 139"/>
                <a:gd name="T22" fmla="*/ 36 w 122"/>
                <a:gd name="T23" fmla="*/ 21 h 139"/>
                <a:gd name="T24" fmla="*/ 45 w 122"/>
                <a:gd name="T25" fmla="*/ 24 h 139"/>
                <a:gd name="T26" fmla="*/ 51 w 122"/>
                <a:gd name="T27" fmla="*/ 27 h 139"/>
                <a:gd name="T28" fmla="*/ 55 w 122"/>
                <a:gd name="T29" fmla="*/ 28 h 139"/>
                <a:gd name="T30" fmla="*/ 52 w 122"/>
                <a:gd name="T31" fmla="*/ 30 h 139"/>
                <a:gd name="T32" fmla="*/ 57 w 122"/>
                <a:gd name="T33" fmla="*/ 28 h 139"/>
                <a:gd name="T34" fmla="*/ 81 w 122"/>
                <a:gd name="T35" fmla="*/ 24 h 139"/>
                <a:gd name="T36" fmla="*/ 112 w 122"/>
                <a:gd name="T37" fmla="*/ 1 h 139"/>
                <a:gd name="T38" fmla="*/ 119 w 122"/>
                <a:gd name="T39" fmla="*/ 50 h 139"/>
                <a:gd name="T40" fmla="*/ 120 w 122"/>
                <a:gd name="T41" fmla="*/ 58 h 139"/>
                <a:gd name="T42" fmla="*/ 120 w 122"/>
                <a:gd name="T43" fmla="*/ 67 h 139"/>
                <a:gd name="T44" fmla="*/ 116 w 122"/>
                <a:gd name="T45" fmla="*/ 89 h 139"/>
                <a:gd name="T46" fmla="*/ 106 w 122"/>
                <a:gd name="T47" fmla="*/ 98 h 139"/>
                <a:gd name="T48" fmla="*/ 101 w 122"/>
                <a:gd name="T49" fmla="*/ 97 h 139"/>
                <a:gd name="T50" fmla="*/ 94 w 122"/>
                <a:gd name="T51" fmla="*/ 106 h 139"/>
                <a:gd name="T52" fmla="*/ 92 w 122"/>
                <a:gd name="T53" fmla="*/ 115 h 139"/>
                <a:gd name="T54" fmla="*/ 87 w 122"/>
                <a:gd name="T55" fmla="*/ 126 h 139"/>
                <a:gd name="T56" fmla="*/ 84 w 122"/>
                <a:gd name="T57" fmla="*/ 134 h 139"/>
                <a:gd name="T58" fmla="*/ 66 w 122"/>
                <a:gd name="T59" fmla="*/ 127 h 139"/>
                <a:gd name="T60" fmla="*/ 69 w 122"/>
                <a:gd name="T61" fmla="*/ 131 h 139"/>
                <a:gd name="T62" fmla="*/ 76 w 122"/>
                <a:gd name="T63" fmla="*/ 135 h 139"/>
                <a:gd name="T64" fmla="*/ 83 w 122"/>
                <a:gd name="T65" fmla="*/ 134 h 139"/>
                <a:gd name="T66" fmla="*/ 87 w 122"/>
                <a:gd name="T67" fmla="*/ 130 h 139"/>
                <a:gd name="T68" fmla="*/ 89 w 122"/>
                <a:gd name="T69" fmla="*/ 113 h 139"/>
                <a:gd name="T70" fmla="*/ 95 w 122"/>
                <a:gd name="T71" fmla="*/ 116 h 139"/>
                <a:gd name="T72" fmla="*/ 100 w 122"/>
                <a:gd name="T73" fmla="*/ 98 h 139"/>
                <a:gd name="T74" fmla="*/ 105 w 122"/>
                <a:gd name="T75" fmla="*/ 97 h 139"/>
                <a:gd name="T76" fmla="*/ 114 w 122"/>
                <a:gd name="T77" fmla="*/ 92 h 139"/>
                <a:gd name="T78" fmla="*/ 119 w 122"/>
                <a:gd name="T79" fmla="*/ 74 h 139"/>
                <a:gd name="T80" fmla="*/ 120 w 122"/>
                <a:gd name="T81" fmla="*/ 61 h 139"/>
                <a:gd name="T82" fmla="*/ 118 w 122"/>
                <a:gd name="T83" fmla="*/ 50 h 139"/>
                <a:gd name="T84" fmla="*/ 111 w 122"/>
                <a:gd name="T85" fmla="*/ 1 h 139"/>
                <a:gd name="T86" fmla="*/ 62 w 122"/>
                <a:gd name="T87" fmla="*/ 30 h 139"/>
                <a:gd name="T88" fmla="*/ 54 w 122"/>
                <a:gd name="T89" fmla="*/ 30 h 139"/>
                <a:gd name="T90" fmla="*/ 51 w 122"/>
                <a:gd name="T91" fmla="*/ 28 h 139"/>
                <a:gd name="T92" fmla="*/ 53 w 122"/>
                <a:gd name="T93" fmla="*/ 26 h 139"/>
                <a:gd name="T94" fmla="*/ 49 w 122"/>
                <a:gd name="T95" fmla="*/ 27 h 139"/>
                <a:gd name="T96" fmla="*/ 40 w 122"/>
                <a:gd name="T97" fmla="*/ 23 h 139"/>
                <a:gd name="T98" fmla="*/ 1 w 122"/>
                <a:gd name="T99" fmla="*/ 28 h 139"/>
                <a:gd name="T100" fmla="*/ 20 w 122"/>
                <a:gd name="T101" fmla="*/ 120 h 139"/>
                <a:gd name="T102" fmla="*/ 25 w 122"/>
                <a:gd name="T103" fmla="*/ 121 h 139"/>
                <a:gd name="T104" fmla="*/ 33 w 122"/>
                <a:gd name="T105" fmla="*/ 131 h 139"/>
                <a:gd name="T106" fmla="*/ 41 w 122"/>
                <a:gd name="T107" fmla="*/ 131 h 139"/>
                <a:gd name="T108" fmla="*/ 51 w 122"/>
                <a:gd name="T109" fmla="*/ 131 h 139"/>
                <a:gd name="T110" fmla="*/ 58 w 122"/>
                <a:gd name="T111" fmla="*/ 132 h 139"/>
                <a:gd name="T112" fmla="*/ 64 w 122"/>
                <a:gd name="T113" fmla="*/ 12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 h="139">
                  <a:moveTo>
                    <a:pt x="78" y="139"/>
                  </a:moveTo>
                  <a:cubicBezTo>
                    <a:pt x="78" y="139"/>
                    <a:pt x="78" y="139"/>
                    <a:pt x="78" y="139"/>
                  </a:cubicBezTo>
                  <a:cubicBezTo>
                    <a:pt x="77" y="138"/>
                    <a:pt x="76" y="137"/>
                    <a:pt x="76" y="137"/>
                  </a:cubicBezTo>
                  <a:cubicBezTo>
                    <a:pt x="75" y="136"/>
                    <a:pt x="75" y="136"/>
                    <a:pt x="75" y="136"/>
                  </a:cubicBezTo>
                  <a:cubicBezTo>
                    <a:pt x="75" y="135"/>
                    <a:pt x="75" y="135"/>
                    <a:pt x="74" y="134"/>
                  </a:cubicBezTo>
                  <a:cubicBezTo>
                    <a:pt x="72" y="134"/>
                    <a:pt x="71" y="133"/>
                    <a:pt x="70" y="133"/>
                  </a:cubicBezTo>
                  <a:cubicBezTo>
                    <a:pt x="70" y="132"/>
                    <a:pt x="70" y="132"/>
                    <a:pt x="70" y="132"/>
                  </a:cubicBezTo>
                  <a:cubicBezTo>
                    <a:pt x="69" y="131"/>
                    <a:pt x="69" y="131"/>
                    <a:pt x="69" y="131"/>
                  </a:cubicBezTo>
                  <a:cubicBezTo>
                    <a:pt x="68" y="131"/>
                    <a:pt x="67" y="130"/>
                    <a:pt x="67" y="129"/>
                  </a:cubicBezTo>
                  <a:cubicBezTo>
                    <a:pt x="67" y="129"/>
                    <a:pt x="67" y="128"/>
                    <a:pt x="67" y="128"/>
                  </a:cubicBezTo>
                  <a:cubicBezTo>
                    <a:pt x="66" y="128"/>
                    <a:pt x="66" y="128"/>
                    <a:pt x="66" y="128"/>
                  </a:cubicBezTo>
                  <a:cubicBezTo>
                    <a:pt x="64" y="129"/>
                    <a:pt x="64" y="129"/>
                    <a:pt x="64" y="129"/>
                  </a:cubicBezTo>
                  <a:cubicBezTo>
                    <a:pt x="63" y="129"/>
                    <a:pt x="63" y="130"/>
                    <a:pt x="62" y="130"/>
                  </a:cubicBezTo>
                  <a:cubicBezTo>
                    <a:pt x="62" y="131"/>
                    <a:pt x="61" y="132"/>
                    <a:pt x="61" y="131"/>
                  </a:cubicBezTo>
                  <a:cubicBezTo>
                    <a:pt x="60" y="131"/>
                    <a:pt x="60" y="131"/>
                    <a:pt x="60" y="131"/>
                  </a:cubicBezTo>
                  <a:cubicBezTo>
                    <a:pt x="59" y="131"/>
                    <a:pt x="59" y="132"/>
                    <a:pt x="59" y="132"/>
                  </a:cubicBezTo>
                  <a:cubicBezTo>
                    <a:pt x="59" y="133"/>
                    <a:pt x="58" y="133"/>
                    <a:pt x="56" y="133"/>
                  </a:cubicBezTo>
                  <a:cubicBezTo>
                    <a:pt x="55" y="133"/>
                    <a:pt x="55" y="133"/>
                    <a:pt x="54" y="133"/>
                  </a:cubicBezTo>
                  <a:cubicBezTo>
                    <a:pt x="53" y="132"/>
                    <a:pt x="53" y="132"/>
                    <a:pt x="52" y="132"/>
                  </a:cubicBezTo>
                  <a:cubicBezTo>
                    <a:pt x="51" y="132"/>
                    <a:pt x="51" y="132"/>
                    <a:pt x="51" y="132"/>
                  </a:cubicBezTo>
                  <a:cubicBezTo>
                    <a:pt x="50" y="132"/>
                    <a:pt x="50" y="132"/>
                    <a:pt x="50" y="133"/>
                  </a:cubicBezTo>
                  <a:cubicBezTo>
                    <a:pt x="49" y="134"/>
                    <a:pt x="49" y="135"/>
                    <a:pt x="48" y="135"/>
                  </a:cubicBezTo>
                  <a:cubicBezTo>
                    <a:pt x="47" y="135"/>
                    <a:pt x="47" y="135"/>
                    <a:pt x="47" y="135"/>
                  </a:cubicBezTo>
                  <a:cubicBezTo>
                    <a:pt x="45" y="135"/>
                    <a:pt x="42" y="132"/>
                    <a:pt x="41" y="131"/>
                  </a:cubicBezTo>
                  <a:cubicBezTo>
                    <a:pt x="41" y="131"/>
                    <a:pt x="40" y="130"/>
                    <a:pt x="40" y="130"/>
                  </a:cubicBezTo>
                  <a:cubicBezTo>
                    <a:pt x="39" y="130"/>
                    <a:pt x="38" y="131"/>
                    <a:pt x="37" y="131"/>
                  </a:cubicBezTo>
                  <a:cubicBezTo>
                    <a:pt x="36" y="131"/>
                    <a:pt x="35" y="131"/>
                    <a:pt x="34" y="131"/>
                  </a:cubicBezTo>
                  <a:cubicBezTo>
                    <a:pt x="33" y="131"/>
                    <a:pt x="33" y="131"/>
                    <a:pt x="33" y="131"/>
                  </a:cubicBezTo>
                  <a:cubicBezTo>
                    <a:pt x="30" y="131"/>
                    <a:pt x="30" y="130"/>
                    <a:pt x="29" y="128"/>
                  </a:cubicBezTo>
                  <a:cubicBezTo>
                    <a:pt x="29" y="128"/>
                    <a:pt x="29" y="127"/>
                    <a:pt x="28" y="127"/>
                  </a:cubicBezTo>
                  <a:cubicBezTo>
                    <a:pt x="27" y="126"/>
                    <a:pt x="27" y="125"/>
                    <a:pt x="26" y="124"/>
                  </a:cubicBezTo>
                  <a:cubicBezTo>
                    <a:pt x="26" y="123"/>
                    <a:pt x="25" y="122"/>
                    <a:pt x="24" y="121"/>
                  </a:cubicBezTo>
                  <a:cubicBezTo>
                    <a:pt x="24" y="120"/>
                    <a:pt x="23" y="120"/>
                    <a:pt x="23" y="120"/>
                  </a:cubicBezTo>
                  <a:cubicBezTo>
                    <a:pt x="22" y="120"/>
                    <a:pt x="22" y="120"/>
                    <a:pt x="22" y="120"/>
                  </a:cubicBezTo>
                  <a:cubicBezTo>
                    <a:pt x="22" y="121"/>
                    <a:pt x="21" y="121"/>
                    <a:pt x="21" y="121"/>
                  </a:cubicBezTo>
                  <a:cubicBezTo>
                    <a:pt x="20" y="121"/>
                    <a:pt x="20" y="121"/>
                    <a:pt x="20" y="121"/>
                  </a:cubicBezTo>
                  <a:cubicBezTo>
                    <a:pt x="18" y="120"/>
                    <a:pt x="16" y="120"/>
                    <a:pt x="14" y="120"/>
                  </a:cubicBezTo>
                  <a:cubicBezTo>
                    <a:pt x="14" y="120"/>
                    <a:pt x="14" y="120"/>
                    <a:pt x="14" y="120"/>
                  </a:cubicBezTo>
                  <a:cubicBezTo>
                    <a:pt x="13" y="120"/>
                    <a:pt x="13" y="120"/>
                    <a:pt x="12" y="121"/>
                  </a:cubicBezTo>
                  <a:cubicBezTo>
                    <a:pt x="12" y="122"/>
                    <a:pt x="12" y="122"/>
                    <a:pt x="12" y="122"/>
                  </a:cubicBezTo>
                  <a:cubicBezTo>
                    <a:pt x="0" y="27"/>
                    <a:pt x="0" y="27"/>
                    <a:pt x="0" y="27"/>
                  </a:cubicBezTo>
                  <a:cubicBezTo>
                    <a:pt x="1" y="28"/>
                    <a:pt x="1" y="28"/>
                    <a:pt x="1" y="28"/>
                  </a:cubicBezTo>
                  <a:cubicBezTo>
                    <a:pt x="1" y="28"/>
                    <a:pt x="1" y="28"/>
                    <a:pt x="1" y="28"/>
                  </a:cubicBezTo>
                  <a:cubicBezTo>
                    <a:pt x="1" y="28"/>
                    <a:pt x="1" y="28"/>
                    <a:pt x="1" y="28"/>
                  </a:cubicBezTo>
                  <a:cubicBezTo>
                    <a:pt x="1" y="28"/>
                    <a:pt x="1" y="28"/>
                    <a:pt x="2" y="28"/>
                  </a:cubicBezTo>
                  <a:cubicBezTo>
                    <a:pt x="8" y="28"/>
                    <a:pt x="28" y="23"/>
                    <a:pt x="36" y="21"/>
                  </a:cubicBezTo>
                  <a:cubicBezTo>
                    <a:pt x="36" y="21"/>
                    <a:pt x="36" y="21"/>
                    <a:pt x="36" y="21"/>
                  </a:cubicBezTo>
                  <a:cubicBezTo>
                    <a:pt x="36" y="21"/>
                    <a:pt x="36" y="21"/>
                    <a:pt x="36" y="21"/>
                  </a:cubicBezTo>
                  <a:cubicBezTo>
                    <a:pt x="36" y="21"/>
                    <a:pt x="36" y="22"/>
                    <a:pt x="37" y="22"/>
                  </a:cubicBezTo>
                  <a:cubicBezTo>
                    <a:pt x="38" y="22"/>
                    <a:pt x="39" y="22"/>
                    <a:pt x="40" y="23"/>
                  </a:cubicBezTo>
                  <a:cubicBezTo>
                    <a:pt x="41" y="23"/>
                    <a:pt x="42" y="23"/>
                    <a:pt x="42" y="24"/>
                  </a:cubicBezTo>
                  <a:cubicBezTo>
                    <a:pt x="43" y="24"/>
                    <a:pt x="44" y="24"/>
                    <a:pt x="45" y="24"/>
                  </a:cubicBezTo>
                  <a:cubicBezTo>
                    <a:pt x="46" y="25"/>
                    <a:pt x="47" y="25"/>
                    <a:pt x="47" y="25"/>
                  </a:cubicBezTo>
                  <a:cubicBezTo>
                    <a:pt x="48" y="26"/>
                    <a:pt x="49" y="26"/>
                    <a:pt x="50" y="27"/>
                  </a:cubicBezTo>
                  <a:cubicBezTo>
                    <a:pt x="50" y="27"/>
                    <a:pt x="50" y="27"/>
                    <a:pt x="50" y="27"/>
                  </a:cubicBezTo>
                  <a:cubicBezTo>
                    <a:pt x="51" y="27"/>
                    <a:pt x="51" y="27"/>
                    <a:pt x="51" y="27"/>
                  </a:cubicBezTo>
                  <a:cubicBezTo>
                    <a:pt x="51" y="27"/>
                    <a:pt x="51" y="26"/>
                    <a:pt x="52" y="26"/>
                  </a:cubicBezTo>
                  <a:cubicBezTo>
                    <a:pt x="53" y="26"/>
                    <a:pt x="53" y="26"/>
                    <a:pt x="53" y="26"/>
                  </a:cubicBezTo>
                  <a:cubicBezTo>
                    <a:pt x="54" y="26"/>
                    <a:pt x="55" y="26"/>
                    <a:pt x="55" y="27"/>
                  </a:cubicBezTo>
                  <a:cubicBezTo>
                    <a:pt x="55" y="28"/>
                    <a:pt x="55" y="28"/>
                    <a:pt x="55" y="28"/>
                  </a:cubicBezTo>
                  <a:cubicBezTo>
                    <a:pt x="55" y="28"/>
                    <a:pt x="54" y="29"/>
                    <a:pt x="53" y="29"/>
                  </a:cubicBezTo>
                  <a:cubicBezTo>
                    <a:pt x="52" y="29"/>
                    <a:pt x="52" y="29"/>
                    <a:pt x="51" y="29"/>
                  </a:cubicBezTo>
                  <a:cubicBezTo>
                    <a:pt x="51" y="30"/>
                    <a:pt x="51" y="30"/>
                    <a:pt x="51" y="30"/>
                  </a:cubicBezTo>
                  <a:cubicBezTo>
                    <a:pt x="51" y="30"/>
                    <a:pt x="51" y="30"/>
                    <a:pt x="52" y="30"/>
                  </a:cubicBezTo>
                  <a:cubicBezTo>
                    <a:pt x="52" y="30"/>
                    <a:pt x="52" y="30"/>
                    <a:pt x="52" y="30"/>
                  </a:cubicBezTo>
                  <a:cubicBezTo>
                    <a:pt x="53" y="30"/>
                    <a:pt x="53" y="30"/>
                    <a:pt x="54" y="29"/>
                  </a:cubicBezTo>
                  <a:cubicBezTo>
                    <a:pt x="55" y="29"/>
                    <a:pt x="56" y="29"/>
                    <a:pt x="56" y="29"/>
                  </a:cubicBezTo>
                  <a:cubicBezTo>
                    <a:pt x="56" y="28"/>
                    <a:pt x="56" y="28"/>
                    <a:pt x="57" y="28"/>
                  </a:cubicBezTo>
                  <a:cubicBezTo>
                    <a:pt x="58" y="28"/>
                    <a:pt x="60" y="29"/>
                    <a:pt x="61" y="29"/>
                  </a:cubicBezTo>
                  <a:cubicBezTo>
                    <a:pt x="61" y="30"/>
                    <a:pt x="62" y="30"/>
                    <a:pt x="62" y="30"/>
                  </a:cubicBezTo>
                  <a:cubicBezTo>
                    <a:pt x="65" y="30"/>
                    <a:pt x="70" y="27"/>
                    <a:pt x="71" y="26"/>
                  </a:cubicBezTo>
                  <a:cubicBezTo>
                    <a:pt x="73" y="24"/>
                    <a:pt x="78" y="24"/>
                    <a:pt x="81" y="24"/>
                  </a:cubicBezTo>
                  <a:cubicBezTo>
                    <a:pt x="83" y="24"/>
                    <a:pt x="89" y="19"/>
                    <a:pt x="91" y="15"/>
                  </a:cubicBezTo>
                  <a:cubicBezTo>
                    <a:pt x="93" y="12"/>
                    <a:pt x="104" y="5"/>
                    <a:pt x="111" y="1"/>
                  </a:cubicBezTo>
                  <a:cubicBezTo>
                    <a:pt x="112" y="0"/>
                    <a:pt x="112" y="0"/>
                    <a:pt x="112" y="0"/>
                  </a:cubicBezTo>
                  <a:cubicBezTo>
                    <a:pt x="112" y="1"/>
                    <a:pt x="112" y="1"/>
                    <a:pt x="112" y="1"/>
                  </a:cubicBezTo>
                  <a:cubicBezTo>
                    <a:pt x="121" y="50"/>
                    <a:pt x="121" y="50"/>
                    <a:pt x="121" y="50"/>
                  </a:cubicBezTo>
                  <a:cubicBezTo>
                    <a:pt x="121" y="50"/>
                    <a:pt x="121" y="50"/>
                    <a:pt x="121" y="50"/>
                  </a:cubicBezTo>
                  <a:cubicBezTo>
                    <a:pt x="120" y="50"/>
                    <a:pt x="120" y="50"/>
                    <a:pt x="120" y="50"/>
                  </a:cubicBezTo>
                  <a:cubicBezTo>
                    <a:pt x="119" y="50"/>
                    <a:pt x="119" y="50"/>
                    <a:pt x="119" y="50"/>
                  </a:cubicBezTo>
                  <a:cubicBezTo>
                    <a:pt x="119" y="50"/>
                    <a:pt x="119" y="50"/>
                    <a:pt x="119" y="50"/>
                  </a:cubicBezTo>
                  <a:cubicBezTo>
                    <a:pt x="119" y="51"/>
                    <a:pt x="119" y="52"/>
                    <a:pt x="119" y="53"/>
                  </a:cubicBezTo>
                  <a:cubicBezTo>
                    <a:pt x="119" y="54"/>
                    <a:pt x="120" y="55"/>
                    <a:pt x="120" y="56"/>
                  </a:cubicBezTo>
                  <a:cubicBezTo>
                    <a:pt x="120" y="57"/>
                    <a:pt x="120" y="57"/>
                    <a:pt x="120" y="58"/>
                  </a:cubicBezTo>
                  <a:cubicBezTo>
                    <a:pt x="121" y="60"/>
                    <a:pt x="122" y="61"/>
                    <a:pt x="121" y="62"/>
                  </a:cubicBezTo>
                  <a:cubicBezTo>
                    <a:pt x="120" y="62"/>
                    <a:pt x="120" y="62"/>
                    <a:pt x="120" y="62"/>
                  </a:cubicBezTo>
                  <a:cubicBezTo>
                    <a:pt x="119" y="62"/>
                    <a:pt x="119" y="62"/>
                    <a:pt x="119" y="64"/>
                  </a:cubicBezTo>
                  <a:cubicBezTo>
                    <a:pt x="119" y="65"/>
                    <a:pt x="119" y="66"/>
                    <a:pt x="120" y="67"/>
                  </a:cubicBezTo>
                  <a:cubicBezTo>
                    <a:pt x="120" y="71"/>
                    <a:pt x="120" y="74"/>
                    <a:pt x="120" y="74"/>
                  </a:cubicBezTo>
                  <a:cubicBezTo>
                    <a:pt x="119" y="75"/>
                    <a:pt x="119" y="75"/>
                    <a:pt x="118" y="75"/>
                  </a:cubicBezTo>
                  <a:cubicBezTo>
                    <a:pt x="117" y="75"/>
                    <a:pt x="116" y="75"/>
                    <a:pt x="117" y="78"/>
                  </a:cubicBezTo>
                  <a:cubicBezTo>
                    <a:pt x="117" y="83"/>
                    <a:pt x="118" y="87"/>
                    <a:pt x="116" y="89"/>
                  </a:cubicBezTo>
                  <a:cubicBezTo>
                    <a:pt x="116" y="90"/>
                    <a:pt x="115" y="91"/>
                    <a:pt x="114" y="92"/>
                  </a:cubicBezTo>
                  <a:cubicBezTo>
                    <a:pt x="113" y="94"/>
                    <a:pt x="111" y="97"/>
                    <a:pt x="109" y="97"/>
                  </a:cubicBezTo>
                  <a:cubicBezTo>
                    <a:pt x="109" y="98"/>
                    <a:pt x="108" y="98"/>
                    <a:pt x="108" y="98"/>
                  </a:cubicBezTo>
                  <a:cubicBezTo>
                    <a:pt x="107" y="98"/>
                    <a:pt x="107" y="98"/>
                    <a:pt x="106" y="98"/>
                  </a:cubicBezTo>
                  <a:cubicBezTo>
                    <a:pt x="106" y="98"/>
                    <a:pt x="105" y="98"/>
                    <a:pt x="105" y="98"/>
                  </a:cubicBezTo>
                  <a:cubicBezTo>
                    <a:pt x="104" y="97"/>
                    <a:pt x="104" y="97"/>
                    <a:pt x="104" y="97"/>
                  </a:cubicBezTo>
                  <a:cubicBezTo>
                    <a:pt x="103" y="96"/>
                    <a:pt x="102" y="96"/>
                    <a:pt x="102" y="96"/>
                  </a:cubicBezTo>
                  <a:cubicBezTo>
                    <a:pt x="101" y="96"/>
                    <a:pt x="101" y="96"/>
                    <a:pt x="101" y="97"/>
                  </a:cubicBezTo>
                  <a:cubicBezTo>
                    <a:pt x="101" y="97"/>
                    <a:pt x="101" y="98"/>
                    <a:pt x="101" y="99"/>
                  </a:cubicBezTo>
                  <a:cubicBezTo>
                    <a:pt x="100" y="100"/>
                    <a:pt x="100" y="102"/>
                    <a:pt x="99" y="103"/>
                  </a:cubicBezTo>
                  <a:cubicBezTo>
                    <a:pt x="98" y="103"/>
                    <a:pt x="98" y="103"/>
                    <a:pt x="97" y="103"/>
                  </a:cubicBezTo>
                  <a:cubicBezTo>
                    <a:pt x="95" y="104"/>
                    <a:pt x="94" y="104"/>
                    <a:pt x="94" y="106"/>
                  </a:cubicBezTo>
                  <a:cubicBezTo>
                    <a:pt x="95" y="108"/>
                    <a:pt x="96" y="115"/>
                    <a:pt x="95" y="116"/>
                  </a:cubicBezTo>
                  <a:cubicBezTo>
                    <a:pt x="95" y="117"/>
                    <a:pt x="95" y="117"/>
                    <a:pt x="95" y="117"/>
                  </a:cubicBezTo>
                  <a:cubicBezTo>
                    <a:pt x="94" y="116"/>
                    <a:pt x="94" y="116"/>
                    <a:pt x="94" y="116"/>
                  </a:cubicBezTo>
                  <a:cubicBezTo>
                    <a:pt x="94" y="116"/>
                    <a:pt x="93" y="116"/>
                    <a:pt x="92" y="115"/>
                  </a:cubicBezTo>
                  <a:cubicBezTo>
                    <a:pt x="91" y="114"/>
                    <a:pt x="90" y="113"/>
                    <a:pt x="90" y="114"/>
                  </a:cubicBezTo>
                  <a:cubicBezTo>
                    <a:pt x="89" y="115"/>
                    <a:pt x="87" y="117"/>
                    <a:pt x="87" y="119"/>
                  </a:cubicBezTo>
                  <a:cubicBezTo>
                    <a:pt x="87" y="120"/>
                    <a:pt x="87" y="121"/>
                    <a:pt x="87" y="122"/>
                  </a:cubicBezTo>
                  <a:cubicBezTo>
                    <a:pt x="86" y="124"/>
                    <a:pt x="86" y="125"/>
                    <a:pt x="87" y="126"/>
                  </a:cubicBezTo>
                  <a:cubicBezTo>
                    <a:pt x="87" y="127"/>
                    <a:pt x="88" y="129"/>
                    <a:pt x="87" y="131"/>
                  </a:cubicBezTo>
                  <a:cubicBezTo>
                    <a:pt x="87" y="131"/>
                    <a:pt x="87" y="131"/>
                    <a:pt x="86" y="132"/>
                  </a:cubicBezTo>
                  <a:cubicBezTo>
                    <a:pt x="86" y="132"/>
                    <a:pt x="86" y="132"/>
                    <a:pt x="85" y="132"/>
                  </a:cubicBezTo>
                  <a:cubicBezTo>
                    <a:pt x="84" y="132"/>
                    <a:pt x="84" y="132"/>
                    <a:pt x="84" y="134"/>
                  </a:cubicBezTo>
                  <a:cubicBezTo>
                    <a:pt x="84" y="134"/>
                    <a:pt x="84" y="134"/>
                    <a:pt x="84" y="134"/>
                  </a:cubicBezTo>
                  <a:cubicBezTo>
                    <a:pt x="84" y="137"/>
                    <a:pt x="84" y="137"/>
                    <a:pt x="82" y="138"/>
                  </a:cubicBezTo>
                  <a:cubicBezTo>
                    <a:pt x="81" y="138"/>
                    <a:pt x="79" y="138"/>
                    <a:pt x="78" y="139"/>
                  </a:cubicBezTo>
                  <a:close/>
                  <a:moveTo>
                    <a:pt x="66" y="127"/>
                  </a:moveTo>
                  <a:cubicBezTo>
                    <a:pt x="67" y="128"/>
                    <a:pt x="67" y="128"/>
                    <a:pt x="67" y="128"/>
                  </a:cubicBezTo>
                  <a:cubicBezTo>
                    <a:pt x="67" y="128"/>
                    <a:pt x="67" y="128"/>
                    <a:pt x="67" y="128"/>
                  </a:cubicBezTo>
                  <a:cubicBezTo>
                    <a:pt x="67" y="128"/>
                    <a:pt x="67" y="128"/>
                    <a:pt x="68" y="129"/>
                  </a:cubicBezTo>
                  <a:cubicBezTo>
                    <a:pt x="68" y="130"/>
                    <a:pt x="69" y="130"/>
                    <a:pt x="69" y="131"/>
                  </a:cubicBezTo>
                  <a:cubicBezTo>
                    <a:pt x="70" y="131"/>
                    <a:pt x="70" y="131"/>
                    <a:pt x="70" y="131"/>
                  </a:cubicBezTo>
                  <a:cubicBezTo>
                    <a:pt x="70" y="132"/>
                    <a:pt x="70" y="132"/>
                    <a:pt x="71" y="132"/>
                  </a:cubicBezTo>
                  <a:cubicBezTo>
                    <a:pt x="71" y="133"/>
                    <a:pt x="72" y="133"/>
                    <a:pt x="74" y="134"/>
                  </a:cubicBezTo>
                  <a:cubicBezTo>
                    <a:pt x="75" y="134"/>
                    <a:pt x="76" y="135"/>
                    <a:pt x="76" y="135"/>
                  </a:cubicBezTo>
                  <a:cubicBezTo>
                    <a:pt x="76" y="136"/>
                    <a:pt x="76" y="136"/>
                    <a:pt x="76" y="136"/>
                  </a:cubicBezTo>
                  <a:cubicBezTo>
                    <a:pt x="76" y="136"/>
                    <a:pt x="77" y="137"/>
                    <a:pt x="78" y="138"/>
                  </a:cubicBezTo>
                  <a:cubicBezTo>
                    <a:pt x="79" y="138"/>
                    <a:pt x="81" y="137"/>
                    <a:pt x="82" y="137"/>
                  </a:cubicBezTo>
                  <a:cubicBezTo>
                    <a:pt x="83" y="137"/>
                    <a:pt x="83" y="137"/>
                    <a:pt x="83" y="134"/>
                  </a:cubicBezTo>
                  <a:cubicBezTo>
                    <a:pt x="83" y="134"/>
                    <a:pt x="83" y="134"/>
                    <a:pt x="83" y="134"/>
                  </a:cubicBezTo>
                  <a:cubicBezTo>
                    <a:pt x="83" y="132"/>
                    <a:pt x="84" y="132"/>
                    <a:pt x="85" y="131"/>
                  </a:cubicBezTo>
                  <a:cubicBezTo>
                    <a:pt x="85" y="131"/>
                    <a:pt x="86" y="131"/>
                    <a:pt x="86" y="131"/>
                  </a:cubicBezTo>
                  <a:cubicBezTo>
                    <a:pt x="87" y="130"/>
                    <a:pt x="87" y="130"/>
                    <a:pt x="87" y="130"/>
                  </a:cubicBezTo>
                  <a:cubicBezTo>
                    <a:pt x="87" y="129"/>
                    <a:pt x="87" y="127"/>
                    <a:pt x="86" y="126"/>
                  </a:cubicBezTo>
                  <a:cubicBezTo>
                    <a:pt x="86" y="125"/>
                    <a:pt x="86" y="124"/>
                    <a:pt x="86" y="122"/>
                  </a:cubicBezTo>
                  <a:cubicBezTo>
                    <a:pt x="86" y="121"/>
                    <a:pt x="87" y="120"/>
                    <a:pt x="87" y="120"/>
                  </a:cubicBezTo>
                  <a:cubicBezTo>
                    <a:pt x="86" y="117"/>
                    <a:pt x="88" y="114"/>
                    <a:pt x="89" y="113"/>
                  </a:cubicBezTo>
                  <a:cubicBezTo>
                    <a:pt x="90" y="113"/>
                    <a:pt x="90" y="113"/>
                    <a:pt x="90" y="113"/>
                  </a:cubicBezTo>
                  <a:cubicBezTo>
                    <a:pt x="91" y="113"/>
                    <a:pt x="92" y="114"/>
                    <a:pt x="93" y="115"/>
                  </a:cubicBezTo>
                  <a:cubicBezTo>
                    <a:pt x="93" y="115"/>
                    <a:pt x="94" y="116"/>
                    <a:pt x="94" y="116"/>
                  </a:cubicBezTo>
                  <a:cubicBezTo>
                    <a:pt x="95" y="116"/>
                    <a:pt x="95" y="116"/>
                    <a:pt x="95" y="116"/>
                  </a:cubicBezTo>
                  <a:cubicBezTo>
                    <a:pt x="95" y="116"/>
                    <a:pt x="95" y="109"/>
                    <a:pt x="94" y="106"/>
                  </a:cubicBezTo>
                  <a:cubicBezTo>
                    <a:pt x="93" y="104"/>
                    <a:pt x="96" y="103"/>
                    <a:pt x="97" y="103"/>
                  </a:cubicBezTo>
                  <a:cubicBezTo>
                    <a:pt x="98" y="102"/>
                    <a:pt x="98" y="102"/>
                    <a:pt x="99" y="102"/>
                  </a:cubicBezTo>
                  <a:cubicBezTo>
                    <a:pt x="100" y="102"/>
                    <a:pt x="100" y="100"/>
                    <a:pt x="100" y="98"/>
                  </a:cubicBezTo>
                  <a:cubicBezTo>
                    <a:pt x="100" y="98"/>
                    <a:pt x="100" y="97"/>
                    <a:pt x="100" y="97"/>
                  </a:cubicBezTo>
                  <a:cubicBezTo>
                    <a:pt x="101" y="96"/>
                    <a:pt x="101" y="95"/>
                    <a:pt x="102" y="95"/>
                  </a:cubicBezTo>
                  <a:cubicBezTo>
                    <a:pt x="102" y="95"/>
                    <a:pt x="103" y="96"/>
                    <a:pt x="104" y="97"/>
                  </a:cubicBezTo>
                  <a:cubicBezTo>
                    <a:pt x="105" y="97"/>
                    <a:pt x="105" y="97"/>
                    <a:pt x="105" y="97"/>
                  </a:cubicBezTo>
                  <a:cubicBezTo>
                    <a:pt x="106" y="98"/>
                    <a:pt x="106" y="98"/>
                    <a:pt x="106" y="98"/>
                  </a:cubicBezTo>
                  <a:cubicBezTo>
                    <a:pt x="107" y="98"/>
                    <a:pt x="107" y="98"/>
                    <a:pt x="108" y="97"/>
                  </a:cubicBezTo>
                  <a:cubicBezTo>
                    <a:pt x="108" y="97"/>
                    <a:pt x="109" y="97"/>
                    <a:pt x="109" y="97"/>
                  </a:cubicBezTo>
                  <a:cubicBezTo>
                    <a:pt x="111" y="97"/>
                    <a:pt x="112" y="94"/>
                    <a:pt x="114" y="92"/>
                  </a:cubicBezTo>
                  <a:cubicBezTo>
                    <a:pt x="115" y="91"/>
                    <a:pt x="115" y="90"/>
                    <a:pt x="116" y="89"/>
                  </a:cubicBezTo>
                  <a:cubicBezTo>
                    <a:pt x="117" y="87"/>
                    <a:pt x="117" y="82"/>
                    <a:pt x="116" y="78"/>
                  </a:cubicBezTo>
                  <a:cubicBezTo>
                    <a:pt x="116" y="75"/>
                    <a:pt x="117" y="74"/>
                    <a:pt x="118" y="74"/>
                  </a:cubicBezTo>
                  <a:cubicBezTo>
                    <a:pt x="119" y="74"/>
                    <a:pt x="119" y="74"/>
                    <a:pt x="119" y="74"/>
                  </a:cubicBezTo>
                  <a:cubicBezTo>
                    <a:pt x="120" y="73"/>
                    <a:pt x="119" y="70"/>
                    <a:pt x="119" y="67"/>
                  </a:cubicBezTo>
                  <a:cubicBezTo>
                    <a:pt x="119" y="66"/>
                    <a:pt x="119" y="65"/>
                    <a:pt x="119" y="64"/>
                  </a:cubicBezTo>
                  <a:cubicBezTo>
                    <a:pt x="119" y="62"/>
                    <a:pt x="119" y="62"/>
                    <a:pt x="120" y="62"/>
                  </a:cubicBezTo>
                  <a:cubicBezTo>
                    <a:pt x="120" y="61"/>
                    <a:pt x="120" y="61"/>
                    <a:pt x="120" y="61"/>
                  </a:cubicBezTo>
                  <a:cubicBezTo>
                    <a:pt x="121" y="61"/>
                    <a:pt x="120" y="60"/>
                    <a:pt x="120" y="58"/>
                  </a:cubicBezTo>
                  <a:cubicBezTo>
                    <a:pt x="120" y="58"/>
                    <a:pt x="119" y="57"/>
                    <a:pt x="119" y="56"/>
                  </a:cubicBezTo>
                  <a:cubicBezTo>
                    <a:pt x="119" y="55"/>
                    <a:pt x="119" y="54"/>
                    <a:pt x="119" y="53"/>
                  </a:cubicBezTo>
                  <a:cubicBezTo>
                    <a:pt x="118" y="52"/>
                    <a:pt x="118" y="51"/>
                    <a:pt x="118" y="50"/>
                  </a:cubicBezTo>
                  <a:cubicBezTo>
                    <a:pt x="118" y="50"/>
                    <a:pt x="118" y="50"/>
                    <a:pt x="118" y="50"/>
                  </a:cubicBezTo>
                  <a:cubicBezTo>
                    <a:pt x="119" y="49"/>
                    <a:pt x="119" y="49"/>
                    <a:pt x="120" y="49"/>
                  </a:cubicBezTo>
                  <a:cubicBezTo>
                    <a:pt x="120" y="49"/>
                    <a:pt x="120" y="49"/>
                    <a:pt x="120" y="49"/>
                  </a:cubicBezTo>
                  <a:cubicBezTo>
                    <a:pt x="111" y="1"/>
                    <a:pt x="111" y="1"/>
                    <a:pt x="111" y="1"/>
                  </a:cubicBezTo>
                  <a:cubicBezTo>
                    <a:pt x="104" y="6"/>
                    <a:pt x="94" y="13"/>
                    <a:pt x="92" y="15"/>
                  </a:cubicBezTo>
                  <a:cubicBezTo>
                    <a:pt x="90" y="18"/>
                    <a:pt x="84" y="25"/>
                    <a:pt x="81" y="25"/>
                  </a:cubicBezTo>
                  <a:cubicBezTo>
                    <a:pt x="79" y="25"/>
                    <a:pt x="74" y="25"/>
                    <a:pt x="72" y="26"/>
                  </a:cubicBezTo>
                  <a:cubicBezTo>
                    <a:pt x="70" y="28"/>
                    <a:pt x="65" y="30"/>
                    <a:pt x="62" y="30"/>
                  </a:cubicBezTo>
                  <a:cubicBezTo>
                    <a:pt x="61" y="30"/>
                    <a:pt x="61" y="30"/>
                    <a:pt x="61" y="30"/>
                  </a:cubicBezTo>
                  <a:cubicBezTo>
                    <a:pt x="60" y="29"/>
                    <a:pt x="58" y="29"/>
                    <a:pt x="57" y="29"/>
                  </a:cubicBezTo>
                  <a:cubicBezTo>
                    <a:pt x="57" y="29"/>
                    <a:pt x="56" y="29"/>
                    <a:pt x="56" y="29"/>
                  </a:cubicBezTo>
                  <a:cubicBezTo>
                    <a:pt x="56" y="29"/>
                    <a:pt x="56" y="30"/>
                    <a:pt x="54" y="30"/>
                  </a:cubicBezTo>
                  <a:cubicBezTo>
                    <a:pt x="54" y="30"/>
                    <a:pt x="53" y="30"/>
                    <a:pt x="52" y="31"/>
                  </a:cubicBezTo>
                  <a:cubicBezTo>
                    <a:pt x="52" y="31"/>
                    <a:pt x="52" y="31"/>
                    <a:pt x="52" y="31"/>
                  </a:cubicBezTo>
                  <a:cubicBezTo>
                    <a:pt x="51" y="31"/>
                    <a:pt x="51" y="30"/>
                    <a:pt x="50" y="30"/>
                  </a:cubicBezTo>
                  <a:cubicBezTo>
                    <a:pt x="50" y="29"/>
                    <a:pt x="51" y="29"/>
                    <a:pt x="51" y="28"/>
                  </a:cubicBezTo>
                  <a:cubicBezTo>
                    <a:pt x="51" y="28"/>
                    <a:pt x="52" y="28"/>
                    <a:pt x="53" y="28"/>
                  </a:cubicBezTo>
                  <a:cubicBezTo>
                    <a:pt x="53" y="28"/>
                    <a:pt x="54" y="28"/>
                    <a:pt x="55" y="28"/>
                  </a:cubicBezTo>
                  <a:cubicBezTo>
                    <a:pt x="55" y="27"/>
                    <a:pt x="55" y="27"/>
                    <a:pt x="55" y="27"/>
                  </a:cubicBezTo>
                  <a:cubicBezTo>
                    <a:pt x="54" y="26"/>
                    <a:pt x="54" y="26"/>
                    <a:pt x="53" y="26"/>
                  </a:cubicBezTo>
                  <a:cubicBezTo>
                    <a:pt x="53" y="26"/>
                    <a:pt x="53" y="26"/>
                    <a:pt x="52" y="26"/>
                  </a:cubicBezTo>
                  <a:cubicBezTo>
                    <a:pt x="52" y="27"/>
                    <a:pt x="51" y="27"/>
                    <a:pt x="51" y="27"/>
                  </a:cubicBezTo>
                  <a:cubicBezTo>
                    <a:pt x="50" y="28"/>
                    <a:pt x="50" y="28"/>
                    <a:pt x="50" y="28"/>
                  </a:cubicBezTo>
                  <a:cubicBezTo>
                    <a:pt x="50" y="28"/>
                    <a:pt x="50" y="28"/>
                    <a:pt x="49" y="27"/>
                  </a:cubicBezTo>
                  <a:cubicBezTo>
                    <a:pt x="49" y="26"/>
                    <a:pt x="48" y="26"/>
                    <a:pt x="47" y="26"/>
                  </a:cubicBezTo>
                  <a:cubicBezTo>
                    <a:pt x="47" y="26"/>
                    <a:pt x="46" y="25"/>
                    <a:pt x="45" y="25"/>
                  </a:cubicBezTo>
                  <a:cubicBezTo>
                    <a:pt x="44" y="24"/>
                    <a:pt x="43" y="24"/>
                    <a:pt x="42" y="24"/>
                  </a:cubicBezTo>
                  <a:cubicBezTo>
                    <a:pt x="41" y="24"/>
                    <a:pt x="41" y="24"/>
                    <a:pt x="40" y="23"/>
                  </a:cubicBezTo>
                  <a:cubicBezTo>
                    <a:pt x="39" y="23"/>
                    <a:pt x="38" y="22"/>
                    <a:pt x="37" y="22"/>
                  </a:cubicBezTo>
                  <a:cubicBezTo>
                    <a:pt x="37" y="22"/>
                    <a:pt x="36" y="22"/>
                    <a:pt x="36" y="21"/>
                  </a:cubicBezTo>
                  <a:cubicBezTo>
                    <a:pt x="27" y="24"/>
                    <a:pt x="8" y="29"/>
                    <a:pt x="2" y="29"/>
                  </a:cubicBezTo>
                  <a:cubicBezTo>
                    <a:pt x="2" y="29"/>
                    <a:pt x="1" y="29"/>
                    <a:pt x="1" y="28"/>
                  </a:cubicBezTo>
                  <a:cubicBezTo>
                    <a:pt x="12" y="120"/>
                    <a:pt x="12" y="120"/>
                    <a:pt x="12" y="120"/>
                  </a:cubicBezTo>
                  <a:cubicBezTo>
                    <a:pt x="13" y="120"/>
                    <a:pt x="13" y="119"/>
                    <a:pt x="14" y="119"/>
                  </a:cubicBezTo>
                  <a:cubicBezTo>
                    <a:pt x="14" y="119"/>
                    <a:pt x="14" y="119"/>
                    <a:pt x="14" y="119"/>
                  </a:cubicBezTo>
                  <a:cubicBezTo>
                    <a:pt x="16" y="119"/>
                    <a:pt x="18" y="120"/>
                    <a:pt x="20" y="120"/>
                  </a:cubicBezTo>
                  <a:cubicBezTo>
                    <a:pt x="21" y="120"/>
                    <a:pt x="21" y="120"/>
                    <a:pt x="21" y="120"/>
                  </a:cubicBezTo>
                  <a:cubicBezTo>
                    <a:pt x="21" y="120"/>
                    <a:pt x="22" y="120"/>
                    <a:pt x="22" y="120"/>
                  </a:cubicBezTo>
                  <a:cubicBezTo>
                    <a:pt x="22" y="120"/>
                    <a:pt x="23" y="120"/>
                    <a:pt x="23" y="120"/>
                  </a:cubicBezTo>
                  <a:cubicBezTo>
                    <a:pt x="24" y="120"/>
                    <a:pt x="24" y="120"/>
                    <a:pt x="25" y="121"/>
                  </a:cubicBezTo>
                  <a:cubicBezTo>
                    <a:pt x="26" y="122"/>
                    <a:pt x="26" y="123"/>
                    <a:pt x="26" y="123"/>
                  </a:cubicBezTo>
                  <a:cubicBezTo>
                    <a:pt x="27" y="125"/>
                    <a:pt x="28" y="126"/>
                    <a:pt x="29" y="126"/>
                  </a:cubicBezTo>
                  <a:cubicBezTo>
                    <a:pt x="29" y="127"/>
                    <a:pt x="30" y="127"/>
                    <a:pt x="30" y="128"/>
                  </a:cubicBezTo>
                  <a:cubicBezTo>
                    <a:pt x="30" y="129"/>
                    <a:pt x="31" y="130"/>
                    <a:pt x="33" y="131"/>
                  </a:cubicBezTo>
                  <a:cubicBezTo>
                    <a:pt x="33" y="131"/>
                    <a:pt x="33" y="131"/>
                    <a:pt x="34" y="131"/>
                  </a:cubicBezTo>
                  <a:cubicBezTo>
                    <a:pt x="35" y="131"/>
                    <a:pt x="36" y="130"/>
                    <a:pt x="37" y="130"/>
                  </a:cubicBezTo>
                  <a:cubicBezTo>
                    <a:pt x="38" y="130"/>
                    <a:pt x="39" y="130"/>
                    <a:pt x="40" y="130"/>
                  </a:cubicBezTo>
                  <a:cubicBezTo>
                    <a:pt x="40" y="130"/>
                    <a:pt x="41" y="130"/>
                    <a:pt x="41" y="131"/>
                  </a:cubicBezTo>
                  <a:cubicBezTo>
                    <a:pt x="43" y="132"/>
                    <a:pt x="46" y="135"/>
                    <a:pt x="47" y="135"/>
                  </a:cubicBezTo>
                  <a:cubicBezTo>
                    <a:pt x="48" y="135"/>
                    <a:pt x="48" y="135"/>
                    <a:pt x="48" y="135"/>
                  </a:cubicBezTo>
                  <a:cubicBezTo>
                    <a:pt x="49" y="134"/>
                    <a:pt x="49" y="134"/>
                    <a:pt x="49" y="133"/>
                  </a:cubicBezTo>
                  <a:cubicBezTo>
                    <a:pt x="50" y="132"/>
                    <a:pt x="50" y="131"/>
                    <a:pt x="51" y="131"/>
                  </a:cubicBezTo>
                  <a:cubicBezTo>
                    <a:pt x="52" y="131"/>
                    <a:pt x="52" y="131"/>
                    <a:pt x="52" y="131"/>
                  </a:cubicBezTo>
                  <a:cubicBezTo>
                    <a:pt x="53" y="131"/>
                    <a:pt x="54" y="132"/>
                    <a:pt x="54" y="132"/>
                  </a:cubicBezTo>
                  <a:cubicBezTo>
                    <a:pt x="55" y="133"/>
                    <a:pt x="55" y="133"/>
                    <a:pt x="56" y="133"/>
                  </a:cubicBezTo>
                  <a:cubicBezTo>
                    <a:pt x="58" y="133"/>
                    <a:pt x="58" y="132"/>
                    <a:pt x="58" y="132"/>
                  </a:cubicBezTo>
                  <a:cubicBezTo>
                    <a:pt x="59" y="131"/>
                    <a:pt x="59" y="131"/>
                    <a:pt x="60" y="131"/>
                  </a:cubicBezTo>
                  <a:cubicBezTo>
                    <a:pt x="60" y="131"/>
                    <a:pt x="61" y="131"/>
                    <a:pt x="61" y="131"/>
                  </a:cubicBezTo>
                  <a:cubicBezTo>
                    <a:pt x="61" y="131"/>
                    <a:pt x="61" y="131"/>
                    <a:pt x="62" y="130"/>
                  </a:cubicBezTo>
                  <a:cubicBezTo>
                    <a:pt x="62" y="129"/>
                    <a:pt x="63" y="129"/>
                    <a:pt x="64" y="128"/>
                  </a:cubicBezTo>
                  <a:lnTo>
                    <a:pt x="66" y="127"/>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70" name="Group 69">
              <a:extLst>
                <a:ext uri="{FF2B5EF4-FFF2-40B4-BE49-F238E27FC236}">
                  <a16:creationId xmlns:a16="http://schemas.microsoft.com/office/drawing/2014/main" xmlns="" id="{8571961C-7711-4D9A-A091-AC5C4BF8B1C5}"/>
                </a:ext>
              </a:extLst>
            </p:cNvPr>
            <p:cNvGrpSpPr/>
            <p:nvPr/>
          </p:nvGrpSpPr>
          <p:grpSpPr>
            <a:xfrm>
              <a:off x="4237038" y="2814638"/>
              <a:ext cx="593725" cy="747713"/>
              <a:chOff x="4237038" y="2814638"/>
              <a:chExt cx="593725" cy="747713"/>
            </a:xfrm>
            <a:grpFill/>
          </p:grpSpPr>
          <p:sp>
            <p:nvSpPr>
              <p:cNvPr id="72" name="Freeform 116">
                <a:extLst>
                  <a:ext uri="{FF2B5EF4-FFF2-40B4-BE49-F238E27FC236}">
                    <a16:creationId xmlns:a16="http://schemas.microsoft.com/office/drawing/2014/main" xmlns="" id="{662A56E5-7072-4A97-BDB3-43C58FBEFED3}"/>
                  </a:ext>
                </a:extLst>
              </p:cNvPr>
              <p:cNvSpPr>
                <a:spLocks noEditPoints="1"/>
              </p:cNvSpPr>
              <p:nvPr/>
            </p:nvSpPr>
            <p:spPr bwMode="auto">
              <a:xfrm>
                <a:off x="4237038" y="2814638"/>
                <a:ext cx="593725" cy="747713"/>
              </a:xfrm>
              <a:custGeom>
                <a:avLst/>
                <a:gdLst>
                  <a:gd name="T0" fmla="*/ 156 w 158"/>
                  <a:gd name="T1" fmla="*/ 54 h 199"/>
                  <a:gd name="T2" fmla="*/ 103 w 158"/>
                  <a:gd name="T3" fmla="*/ 48 h 199"/>
                  <a:gd name="T4" fmla="*/ 109 w 158"/>
                  <a:gd name="T5" fmla="*/ 13 h 199"/>
                  <a:gd name="T6" fmla="*/ 31 w 158"/>
                  <a:gd name="T7" fmla="*/ 0 h 199"/>
                  <a:gd name="T8" fmla="*/ 0 w 158"/>
                  <a:gd name="T9" fmla="*/ 177 h 199"/>
                  <a:gd name="T10" fmla="*/ 0 w 158"/>
                  <a:gd name="T11" fmla="*/ 177 h 199"/>
                  <a:gd name="T12" fmla="*/ 2 w 158"/>
                  <a:gd name="T13" fmla="*/ 177 h 199"/>
                  <a:gd name="T14" fmla="*/ 2 w 158"/>
                  <a:gd name="T15" fmla="*/ 177 h 199"/>
                  <a:gd name="T16" fmla="*/ 3 w 158"/>
                  <a:gd name="T17" fmla="*/ 178 h 199"/>
                  <a:gd name="T18" fmla="*/ 3 w 158"/>
                  <a:gd name="T19" fmla="*/ 178 h 199"/>
                  <a:gd name="T20" fmla="*/ 140 w 158"/>
                  <a:gd name="T21" fmla="*/ 199 h 199"/>
                  <a:gd name="T22" fmla="*/ 158 w 158"/>
                  <a:gd name="T23" fmla="*/ 56 h 199"/>
                  <a:gd name="T24" fmla="*/ 156 w 158"/>
                  <a:gd name="T25" fmla="*/ 54 h 199"/>
                  <a:gd name="T26" fmla="*/ 72 w 158"/>
                  <a:gd name="T27" fmla="*/ 43 h 199"/>
                  <a:gd name="T28" fmla="*/ 70 w 158"/>
                  <a:gd name="T29" fmla="*/ 40 h 199"/>
                  <a:gd name="T30" fmla="*/ 68 w 158"/>
                  <a:gd name="T31" fmla="*/ 37 h 199"/>
                  <a:gd name="T32" fmla="*/ 68 w 158"/>
                  <a:gd name="T33" fmla="*/ 44 h 199"/>
                  <a:gd name="T34" fmla="*/ 68 w 158"/>
                  <a:gd name="T35" fmla="*/ 48 h 199"/>
                  <a:gd name="T36" fmla="*/ 64 w 158"/>
                  <a:gd name="T37" fmla="*/ 50 h 199"/>
                  <a:gd name="T38" fmla="*/ 62 w 158"/>
                  <a:gd name="T39" fmla="*/ 47 h 199"/>
                  <a:gd name="T40" fmla="*/ 62 w 158"/>
                  <a:gd name="T41" fmla="*/ 44 h 199"/>
                  <a:gd name="T42" fmla="*/ 61 w 158"/>
                  <a:gd name="T43" fmla="*/ 41 h 199"/>
                  <a:gd name="T44" fmla="*/ 59 w 158"/>
                  <a:gd name="T45" fmla="*/ 35 h 199"/>
                  <a:gd name="T46" fmla="*/ 57 w 158"/>
                  <a:gd name="T47" fmla="*/ 37 h 199"/>
                  <a:gd name="T48" fmla="*/ 55 w 158"/>
                  <a:gd name="T49" fmla="*/ 35 h 199"/>
                  <a:gd name="T50" fmla="*/ 55 w 158"/>
                  <a:gd name="T51" fmla="*/ 28 h 199"/>
                  <a:gd name="T52" fmla="*/ 53 w 158"/>
                  <a:gd name="T53" fmla="*/ 24 h 199"/>
                  <a:gd name="T54" fmla="*/ 52 w 158"/>
                  <a:gd name="T55" fmla="*/ 17 h 199"/>
                  <a:gd name="T56" fmla="*/ 56 w 158"/>
                  <a:gd name="T57" fmla="*/ 12 h 199"/>
                  <a:gd name="T58" fmla="*/ 60 w 158"/>
                  <a:gd name="T59" fmla="*/ 12 h 199"/>
                  <a:gd name="T60" fmla="*/ 59 w 158"/>
                  <a:gd name="T61" fmla="*/ 14 h 199"/>
                  <a:gd name="T62" fmla="*/ 58 w 158"/>
                  <a:gd name="T63" fmla="*/ 16 h 199"/>
                  <a:gd name="T64" fmla="*/ 63 w 158"/>
                  <a:gd name="T65" fmla="*/ 24 h 199"/>
                  <a:gd name="T66" fmla="*/ 64 w 158"/>
                  <a:gd name="T67" fmla="*/ 29 h 199"/>
                  <a:gd name="T68" fmla="*/ 66 w 158"/>
                  <a:gd name="T69" fmla="*/ 30 h 199"/>
                  <a:gd name="T70" fmla="*/ 69 w 158"/>
                  <a:gd name="T71" fmla="*/ 31 h 199"/>
                  <a:gd name="T72" fmla="*/ 72 w 158"/>
                  <a:gd name="T73" fmla="*/ 38 h 199"/>
                  <a:gd name="T74" fmla="*/ 72 w 158"/>
                  <a:gd name="T75" fmla="*/ 4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99">
                    <a:moveTo>
                      <a:pt x="156" y="54"/>
                    </a:moveTo>
                    <a:cubicBezTo>
                      <a:pt x="103" y="48"/>
                      <a:pt x="103" y="48"/>
                      <a:pt x="103" y="48"/>
                    </a:cubicBezTo>
                    <a:cubicBezTo>
                      <a:pt x="109" y="13"/>
                      <a:pt x="109" y="13"/>
                      <a:pt x="109" y="13"/>
                    </a:cubicBezTo>
                    <a:cubicBezTo>
                      <a:pt x="82" y="9"/>
                      <a:pt x="57" y="5"/>
                      <a:pt x="31" y="0"/>
                    </a:cubicBezTo>
                    <a:cubicBezTo>
                      <a:pt x="0" y="177"/>
                      <a:pt x="0" y="177"/>
                      <a:pt x="0" y="177"/>
                    </a:cubicBezTo>
                    <a:cubicBezTo>
                      <a:pt x="0" y="177"/>
                      <a:pt x="0" y="177"/>
                      <a:pt x="0" y="177"/>
                    </a:cubicBezTo>
                    <a:cubicBezTo>
                      <a:pt x="1" y="177"/>
                      <a:pt x="1" y="177"/>
                      <a:pt x="2" y="177"/>
                    </a:cubicBezTo>
                    <a:cubicBezTo>
                      <a:pt x="2" y="177"/>
                      <a:pt x="2" y="177"/>
                      <a:pt x="2" y="177"/>
                    </a:cubicBezTo>
                    <a:cubicBezTo>
                      <a:pt x="3" y="177"/>
                      <a:pt x="3" y="177"/>
                      <a:pt x="3" y="178"/>
                    </a:cubicBezTo>
                    <a:cubicBezTo>
                      <a:pt x="3" y="178"/>
                      <a:pt x="3" y="178"/>
                      <a:pt x="3" y="178"/>
                    </a:cubicBezTo>
                    <a:cubicBezTo>
                      <a:pt x="16" y="180"/>
                      <a:pt x="63" y="190"/>
                      <a:pt x="140" y="199"/>
                    </a:cubicBezTo>
                    <a:cubicBezTo>
                      <a:pt x="158" y="56"/>
                      <a:pt x="158" y="56"/>
                      <a:pt x="158" y="56"/>
                    </a:cubicBezTo>
                    <a:cubicBezTo>
                      <a:pt x="156" y="54"/>
                      <a:pt x="156" y="54"/>
                      <a:pt x="156" y="54"/>
                    </a:cubicBezTo>
                    <a:moveTo>
                      <a:pt x="72" y="43"/>
                    </a:moveTo>
                    <a:cubicBezTo>
                      <a:pt x="72" y="44"/>
                      <a:pt x="71" y="43"/>
                      <a:pt x="70" y="40"/>
                    </a:cubicBezTo>
                    <a:cubicBezTo>
                      <a:pt x="69" y="37"/>
                      <a:pt x="69" y="38"/>
                      <a:pt x="68" y="37"/>
                    </a:cubicBezTo>
                    <a:cubicBezTo>
                      <a:pt x="67" y="37"/>
                      <a:pt x="68" y="40"/>
                      <a:pt x="68" y="44"/>
                    </a:cubicBezTo>
                    <a:cubicBezTo>
                      <a:pt x="69" y="47"/>
                      <a:pt x="69" y="45"/>
                      <a:pt x="68" y="48"/>
                    </a:cubicBezTo>
                    <a:cubicBezTo>
                      <a:pt x="68" y="50"/>
                      <a:pt x="65" y="50"/>
                      <a:pt x="64" y="50"/>
                    </a:cubicBezTo>
                    <a:cubicBezTo>
                      <a:pt x="62" y="51"/>
                      <a:pt x="63" y="48"/>
                      <a:pt x="62" y="47"/>
                    </a:cubicBezTo>
                    <a:cubicBezTo>
                      <a:pt x="62" y="46"/>
                      <a:pt x="62" y="45"/>
                      <a:pt x="62" y="44"/>
                    </a:cubicBezTo>
                    <a:cubicBezTo>
                      <a:pt x="62" y="42"/>
                      <a:pt x="61" y="41"/>
                      <a:pt x="61" y="41"/>
                    </a:cubicBezTo>
                    <a:cubicBezTo>
                      <a:pt x="60" y="40"/>
                      <a:pt x="60" y="37"/>
                      <a:pt x="59" y="35"/>
                    </a:cubicBezTo>
                    <a:cubicBezTo>
                      <a:pt x="59" y="34"/>
                      <a:pt x="58" y="35"/>
                      <a:pt x="57" y="37"/>
                    </a:cubicBezTo>
                    <a:cubicBezTo>
                      <a:pt x="56" y="39"/>
                      <a:pt x="56" y="38"/>
                      <a:pt x="55" y="35"/>
                    </a:cubicBezTo>
                    <a:cubicBezTo>
                      <a:pt x="55" y="33"/>
                      <a:pt x="55" y="31"/>
                      <a:pt x="55" y="28"/>
                    </a:cubicBezTo>
                    <a:cubicBezTo>
                      <a:pt x="55" y="26"/>
                      <a:pt x="54" y="26"/>
                      <a:pt x="53" y="24"/>
                    </a:cubicBezTo>
                    <a:cubicBezTo>
                      <a:pt x="51" y="22"/>
                      <a:pt x="52" y="18"/>
                      <a:pt x="52" y="17"/>
                    </a:cubicBezTo>
                    <a:cubicBezTo>
                      <a:pt x="52" y="15"/>
                      <a:pt x="55" y="13"/>
                      <a:pt x="56" y="12"/>
                    </a:cubicBezTo>
                    <a:cubicBezTo>
                      <a:pt x="56" y="10"/>
                      <a:pt x="58" y="11"/>
                      <a:pt x="60" y="12"/>
                    </a:cubicBezTo>
                    <a:cubicBezTo>
                      <a:pt x="61" y="13"/>
                      <a:pt x="60" y="14"/>
                      <a:pt x="59" y="14"/>
                    </a:cubicBezTo>
                    <a:cubicBezTo>
                      <a:pt x="58" y="15"/>
                      <a:pt x="58" y="16"/>
                      <a:pt x="58" y="16"/>
                    </a:cubicBezTo>
                    <a:cubicBezTo>
                      <a:pt x="58" y="18"/>
                      <a:pt x="61" y="22"/>
                      <a:pt x="63" y="24"/>
                    </a:cubicBezTo>
                    <a:cubicBezTo>
                      <a:pt x="65" y="25"/>
                      <a:pt x="64" y="26"/>
                      <a:pt x="64" y="29"/>
                    </a:cubicBezTo>
                    <a:cubicBezTo>
                      <a:pt x="64" y="31"/>
                      <a:pt x="65" y="31"/>
                      <a:pt x="66" y="30"/>
                    </a:cubicBezTo>
                    <a:cubicBezTo>
                      <a:pt x="67" y="30"/>
                      <a:pt x="68" y="30"/>
                      <a:pt x="69" y="31"/>
                    </a:cubicBezTo>
                    <a:cubicBezTo>
                      <a:pt x="69" y="32"/>
                      <a:pt x="70" y="36"/>
                      <a:pt x="72" y="38"/>
                    </a:cubicBezTo>
                    <a:cubicBezTo>
                      <a:pt x="73" y="40"/>
                      <a:pt x="73" y="42"/>
                      <a:pt x="72" y="43"/>
                    </a:cubicBezTo>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3" name="Freeform 1058">
                <a:extLst>
                  <a:ext uri="{FF2B5EF4-FFF2-40B4-BE49-F238E27FC236}">
                    <a16:creationId xmlns:a16="http://schemas.microsoft.com/office/drawing/2014/main" xmlns="" id="{A27EF571-041B-4800-BFDC-007C82B9F90E}"/>
                  </a:ext>
                </a:extLst>
              </p:cNvPr>
              <p:cNvSpPr>
                <a:spLocks/>
              </p:cNvSpPr>
              <p:nvPr/>
            </p:nvSpPr>
            <p:spPr bwMode="auto">
              <a:xfrm>
                <a:off x="4421188" y="2847976"/>
                <a:ext cx="109538" cy="165100"/>
              </a:xfrm>
              <a:custGeom>
                <a:avLst/>
                <a:gdLst>
                  <a:gd name="T0" fmla="*/ 5 w 69"/>
                  <a:gd name="T1" fmla="*/ 26 h 104"/>
                  <a:gd name="T2" fmla="*/ 17 w 69"/>
                  <a:gd name="T3" fmla="*/ 5 h 104"/>
                  <a:gd name="T4" fmla="*/ 31 w 69"/>
                  <a:gd name="T5" fmla="*/ 0 h 104"/>
                  <a:gd name="T6" fmla="*/ 69 w 69"/>
                  <a:gd name="T7" fmla="*/ 78 h 104"/>
                  <a:gd name="T8" fmla="*/ 26 w 69"/>
                  <a:gd name="T9" fmla="*/ 104 h 104"/>
                  <a:gd name="T10" fmla="*/ 0 w 69"/>
                  <a:gd name="T11" fmla="*/ 19 h 104"/>
                  <a:gd name="T12" fmla="*/ 5 w 69"/>
                  <a:gd name="T13" fmla="*/ 26 h 104"/>
                </a:gdLst>
                <a:ahLst/>
                <a:cxnLst>
                  <a:cxn ang="0">
                    <a:pos x="T0" y="T1"/>
                  </a:cxn>
                  <a:cxn ang="0">
                    <a:pos x="T2" y="T3"/>
                  </a:cxn>
                  <a:cxn ang="0">
                    <a:pos x="T4" y="T5"/>
                  </a:cxn>
                  <a:cxn ang="0">
                    <a:pos x="T6" y="T7"/>
                  </a:cxn>
                  <a:cxn ang="0">
                    <a:pos x="T8" y="T9"/>
                  </a:cxn>
                  <a:cxn ang="0">
                    <a:pos x="T10" y="T11"/>
                  </a:cxn>
                  <a:cxn ang="0">
                    <a:pos x="T12" y="T13"/>
                  </a:cxn>
                </a:cxnLst>
                <a:rect l="0" t="0" r="r" b="b"/>
                <a:pathLst>
                  <a:path w="69" h="104">
                    <a:moveTo>
                      <a:pt x="5" y="26"/>
                    </a:moveTo>
                    <a:lnTo>
                      <a:pt x="17" y="5"/>
                    </a:lnTo>
                    <a:lnTo>
                      <a:pt x="31" y="0"/>
                    </a:lnTo>
                    <a:lnTo>
                      <a:pt x="69" y="78"/>
                    </a:lnTo>
                    <a:lnTo>
                      <a:pt x="26" y="104"/>
                    </a:lnTo>
                    <a:lnTo>
                      <a:pt x="0" y="19"/>
                    </a:lnTo>
                    <a:lnTo>
                      <a:pt x="5" y="26"/>
                    </a:lnTo>
                    <a:close/>
                  </a:path>
                </a:pathLst>
              </a:custGeom>
              <a:grpFill/>
              <a:ln w="3175">
                <a:solidFill>
                  <a:schemeClr val="tx2">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71" name="Freeform 1059">
              <a:extLst>
                <a:ext uri="{FF2B5EF4-FFF2-40B4-BE49-F238E27FC236}">
                  <a16:creationId xmlns:a16="http://schemas.microsoft.com/office/drawing/2014/main" xmlns="" id="{ED91F31F-64DD-4579-B199-BF2BF49B2AD6}"/>
                </a:ext>
              </a:extLst>
            </p:cNvPr>
            <p:cNvSpPr>
              <a:spLocks/>
            </p:cNvSpPr>
            <p:nvPr/>
          </p:nvSpPr>
          <p:spPr bwMode="auto">
            <a:xfrm>
              <a:off x="4421188" y="2847976"/>
              <a:ext cx="109538" cy="165100"/>
            </a:xfrm>
            <a:custGeom>
              <a:avLst/>
              <a:gdLst>
                <a:gd name="T0" fmla="*/ 5 w 69"/>
                <a:gd name="T1" fmla="*/ 26 h 104"/>
                <a:gd name="T2" fmla="*/ 17 w 69"/>
                <a:gd name="T3" fmla="*/ 5 h 104"/>
                <a:gd name="T4" fmla="*/ 31 w 69"/>
                <a:gd name="T5" fmla="*/ 0 h 104"/>
                <a:gd name="T6" fmla="*/ 69 w 69"/>
                <a:gd name="T7" fmla="*/ 78 h 104"/>
                <a:gd name="T8" fmla="*/ 26 w 69"/>
                <a:gd name="T9" fmla="*/ 104 h 104"/>
                <a:gd name="T10" fmla="*/ 0 w 69"/>
                <a:gd name="T11" fmla="*/ 19 h 104"/>
              </a:gdLst>
              <a:ahLst/>
              <a:cxnLst>
                <a:cxn ang="0">
                  <a:pos x="T0" y="T1"/>
                </a:cxn>
                <a:cxn ang="0">
                  <a:pos x="T2" y="T3"/>
                </a:cxn>
                <a:cxn ang="0">
                  <a:pos x="T4" y="T5"/>
                </a:cxn>
                <a:cxn ang="0">
                  <a:pos x="T6" y="T7"/>
                </a:cxn>
                <a:cxn ang="0">
                  <a:pos x="T8" y="T9"/>
                </a:cxn>
                <a:cxn ang="0">
                  <a:pos x="T10" y="T11"/>
                </a:cxn>
              </a:cxnLst>
              <a:rect l="0" t="0" r="r" b="b"/>
              <a:pathLst>
                <a:path w="69" h="104">
                  <a:moveTo>
                    <a:pt x="5" y="26"/>
                  </a:moveTo>
                  <a:lnTo>
                    <a:pt x="17" y="5"/>
                  </a:lnTo>
                  <a:lnTo>
                    <a:pt x="31" y="0"/>
                  </a:lnTo>
                  <a:lnTo>
                    <a:pt x="69" y="78"/>
                  </a:lnTo>
                  <a:lnTo>
                    <a:pt x="26" y="104"/>
                  </a:lnTo>
                  <a:lnTo>
                    <a:pt x="0" y="19"/>
                  </a:lnTo>
                </a:path>
              </a:pathLst>
            </a:custGeom>
            <a:grpFill/>
            <a:ln w="3175">
              <a:solidFill>
                <a:schemeClr val="tx2">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IN" dirty="0"/>
            </a:p>
          </p:txBody>
        </p:sp>
      </p:grpSp>
      <p:grpSp>
        <p:nvGrpSpPr>
          <p:cNvPr id="104" name="Group 103">
            <a:extLst>
              <a:ext uri="{FF2B5EF4-FFF2-40B4-BE49-F238E27FC236}">
                <a16:creationId xmlns:a16="http://schemas.microsoft.com/office/drawing/2014/main" xmlns="" id="{FBAB3A60-D4EC-45FE-AA43-30DD40F90B6B}"/>
              </a:ext>
            </a:extLst>
          </p:cNvPr>
          <p:cNvGrpSpPr/>
          <p:nvPr/>
        </p:nvGrpSpPr>
        <p:grpSpPr>
          <a:xfrm>
            <a:off x="7598223" y="3934209"/>
            <a:ext cx="4064109" cy="1934526"/>
            <a:chOff x="761786" y="1838540"/>
            <a:chExt cx="3669512" cy="1746697"/>
          </a:xfrm>
        </p:grpSpPr>
        <p:sp>
          <p:nvSpPr>
            <p:cNvPr id="105" name="Rectangle 104">
              <a:extLst>
                <a:ext uri="{FF2B5EF4-FFF2-40B4-BE49-F238E27FC236}">
                  <a16:creationId xmlns:a16="http://schemas.microsoft.com/office/drawing/2014/main" xmlns="" id="{9146E79A-7454-4032-8BA2-153467A4C07E}"/>
                </a:ext>
              </a:extLst>
            </p:cNvPr>
            <p:cNvSpPr/>
            <p:nvPr/>
          </p:nvSpPr>
          <p:spPr>
            <a:xfrm>
              <a:off x="794394" y="3437314"/>
              <a:ext cx="3564000" cy="1479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06" name="Rectangle 105">
              <a:extLst>
                <a:ext uri="{FF2B5EF4-FFF2-40B4-BE49-F238E27FC236}">
                  <a16:creationId xmlns:a16="http://schemas.microsoft.com/office/drawing/2014/main" xmlns="" id="{70105C53-30F7-44B6-B54F-DC1B29BE5231}"/>
                </a:ext>
              </a:extLst>
            </p:cNvPr>
            <p:cNvSpPr/>
            <p:nvPr/>
          </p:nvSpPr>
          <p:spPr>
            <a:xfrm>
              <a:off x="794394" y="3437314"/>
              <a:ext cx="3564000" cy="147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07" name="Rectangle 106">
              <a:extLst>
                <a:ext uri="{FF2B5EF4-FFF2-40B4-BE49-F238E27FC236}">
                  <a16:creationId xmlns:a16="http://schemas.microsoft.com/office/drawing/2014/main" xmlns="" id="{CF02E40A-976E-452C-85FD-3B954D0D7DD3}"/>
                </a:ext>
              </a:extLst>
            </p:cNvPr>
            <p:cNvSpPr/>
            <p:nvPr/>
          </p:nvSpPr>
          <p:spPr>
            <a:xfrm>
              <a:off x="778090" y="1885964"/>
              <a:ext cx="1646653" cy="1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IN" sz="1200" dirty="0">
                  <a:solidFill>
                    <a:schemeClr val="tx1">
                      <a:lumMod val="65000"/>
                      <a:lumOff val="35000"/>
                    </a:schemeClr>
                  </a:solidFill>
                </a:rPr>
                <a:t>Insert Text Here</a:t>
              </a:r>
            </a:p>
          </p:txBody>
        </p:sp>
        <p:sp>
          <p:nvSpPr>
            <p:cNvPr id="108" name="Rectangle 107">
              <a:extLst>
                <a:ext uri="{FF2B5EF4-FFF2-40B4-BE49-F238E27FC236}">
                  <a16:creationId xmlns:a16="http://schemas.microsoft.com/office/drawing/2014/main" xmlns="" id="{8F66B51E-7AFC-463B-B247-07729FC0EF67}"/>
                </a:ext>
              </a:extLst>
            </p:cNvPr>
            <p:cNvSpPr/>
            <p:nvPr/>
          </p:nvSpPr>
          <p:spPr>
            <a:xfrm>
              <a:off x="761786" y="2131506"/>
              <a:ext cx="3564000" cy="1479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09" name="Rectangle 108">
              <a:extLst>
                <a:ext uri="{FF2B5EF4-FFF2-40B4-BE49-F238E27FC236}">
                  <a16:creationId xmlns:a16="http://schemas.microsoft.com/office/drawing/2014/main" xmlns="" id="{01394A36-6D5E-429C-887B-C097C64C3AFF}"/>
                </a:ext>
              </a:extLst>
            </p:cNvPr>
            <p:cNvSpPr/>
            <p:nvPr/>
          </p:nvSpPr>
          <p:spPr>
            <a:xfrm>
              <a:off x="761786" y="2131506"/>
              <a:ext cx="2952000" cy="1479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10" name="Flowchart: Off-page Connector 109">
              <a:extLst>
                <a:ext uri="{FF2B5EF4-FFF2-40B4-BE49-F238E27FC236}">
                  <a16:creationId xmlns:a16="http://schemas.microsoft.com/office/drawing/2014/main" xmlns="" id="{8E807A13-0EFE-4A97-BE62-69C6FE71D541}"/>
                </a:ext>
              </a:extLst>
            </p:cNvPr>
            <p:cNvSpPr/>
            <p:nvPr/>
          </p:nvSpPr>
          <p:spPr>
            <a:xfrm>
              <a:off x="3544317" y="1838540"/>
              <a:ext cx="309008" cy="25804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ormAutofit/>
            </a:bodyPr>
            <a:lstStyle/>
            <a:p>
              <a:pPr algn="ctr"/>
              <a:r>
                <a:rPr lang="en-IN" sz="1000" dirty="0">
                  <a:solidFill>
                    <a:schemeClr val="bg1"/>
                  </a:solidFill>
                </a:rPr>
                <a:t>90%</a:t>
              </a:r>
            </a:p>
          </p:txBody>
        </p:sp>
        <p:sp>
          <p:nvSpPr>
            <p:cNvPr id="111" name="Rectangle 110">
              <a:extLst>
                <a:ext uri="{FF2B5EF4-FFF2-40B4-BE49-F238E27FC236}">
                  <a16:creationId xmlns:a16="http://schemas.microsoft.com/office/drawing/2014/main" xmlns="" id="{B9F2789E-46F8-4456-A3F4-DEA7FA9CB473}"/>
                </a:ext>
              </a:extLst>
            </p:cNvPr>
            <p:cNvSpPr/>
            <p:nvPr/>
          </p:nvSpPr>
          <p:spPr>
            <a:xfrm>
              <a:off x="794394" y="2538868"/>
              <a:ext cx="1646653" cy="1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IN" sz="1200" dirty="0">
                  <a:solidFill>
                    <a:schemeClr val="tx1">
                      <a:lumMod val="65000"/>
                      <a:lumOff val="35000"/>
                    </a:schemeClr>
                  </a:solidFill>
                </a:rPr>
                <a:t>Insert Text Here</a:t>
              </a:r>
            </a:p>
          </p:txBody>
        </p:sp>
        <p:sp>
          <p:nvSpPr>
            <p:cNvPr id="112" name="Rectangle 111">
              <a:extLst>
                <a:ext uri="{FF2B5EF4-FFF2-40B4-BE49-F238E27FC236}">
                  <a16:creationId xmlns:a16="http://schemas.microsoft.com/office/drawing/2014/main" xmlns="" id="{A05F0D4A-1294-45EB-8A40-BB6840B751AF}"/>
                </a:ext>
              </a:extLst>
            </p:cNvPr>
            <p:cNvSpPr/>
            <p:nvPr/>
          </p:nvSpPr>
          <p:spPr>
            <a:xfrm>
              <a:off x="778090" y="2784410"/>
              <a:ext cx="3564000" cy="1479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13" name="Rectangle 112">
              <a:extLst>
                <a:ext uri="{FF2B5EF4-FFF2-40B4-BE49-F238E27FC236}">
                  <a16:creationId xmlns:a16="http://schemas.microsoft.com/office/drawing/2014/main" xmlns="" id="{4EE9A748-FD85-4842-AE6D-734C72B818DB}"/>
                </a:ext>
              </a:extLst>
            </p:cNvPr>
            <p:cNvSpPr/>
            <p:nvPr/>
          </p:nvSpPr>
          <p:spPr>
            <a:xfrm>
              <a:off x="778090" y="2784410"/>
              <a:ext cx="2124000" cy="1479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lumMod val="65000"/>
                  </a:schemeClr>
                </a:solidFill>
              </a:endParaRPr>
            </a:p>
          </p:txBody>
        </p:sp>
        <p:sp>
          <p:nvSpPr>
            <p:cNvPr id="114" name="Flowchart: Off-page Connector 113">
              <a:extLst>
                <a:ext uri="{FF2B5EF4-FFF2-40B4-BE49-F238E27FC236}">
                  <a16:creationId xmlns:a16="http://schemas.microsoft.com/office/drawing/2014/main" xmlns="" id="{607EFC14-3B62-4EA5-90C1-07CD7B6621BE}"/>
                </a:ext>
              </a:extLst>
            </p:cNvPr>
            <p:cNvSpPr/>
            <p:nvPr/>
          </p:nvSpPr>
          <p:spPr>
            <a:xfrm>
              <a:off x="2721643" y="2489059"/>
              <a:ext cx="309008" cy="25804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ormAutofit/>
            </a:bodyPr>
            <a:lstStyle/>
            <a:p>
              <a:pPr algn="ctr"/>
              <a:r>
                <a:rPr lang="en-IN" sz="1000" dirty="0">
                  <a:solidFill>
                    <a:schemeClr val="bg1"/>
                  </a:solidFill>
                </a:rPr>
                <a:t>60%</a:t>
              </a:r>
            </a:p>
          </p:txBody>
        </p:sp>
        <p:sp>
          <p:nvSpPr>
            <p:cNvPr id="115" name="Rectangle 114">
              <a:extLst>
                <a:ext uri="{FF2B5EF4-FFF2-40B4-BE49-F238E27FC236}">
                  <a16:creationId xmlns:a16="http://schemas.microsoft.com/office/drawing/2014/main" xmlns="" id="{D9B48885-EF8D-4E27-9265-C08E3B066670}"/>
                </a:ext>
              </a:extLst>
            </p:cNvPr>
            <p:cNvSpPr/>
            <p:nvPr/>
          </p:nvSpPr>
          <p:spPr>
            <a:xfrm>
              <a:off x="810698" y="3191772"/>
              <a:ext cx="1646653" cy="1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IN" sz="1200" dirty="0">
                  <a:solidFill>
                    <a:schemeClr val="tx1">
                      <a:lumMod val="65000"/>
                      <a:lumOff val="35000"/>
                    </a:schemeClr>
                  </a:solidFill>
                </a:rPr>
                <a:t>Insert Text Here</a:t>
              </a:r>
            </a:p>
          </p:txBody>
        </p:sp>
        <p:sp>
          <p:nvSpPr>
            <p:cNvPr id="116" name="Flowchart: Off-page Connector 115">
              <a:extLst>
                <a:ext uri="{FF2B5EF4-FFF2-40B4-BE49-F238E27FC236}">
                  <a16:creationId xmlns:a16="http://schemas.microsoft.com/office/drawing/2014/main" xmlns="" id="{4D4DC2E5-E411-4B6D-964C-59E255B6183C}"/>
                </a:ext>
              </a:extLst>
            </p:cNvPr>
            <p:cNvSpPr/>
            <p:nvPr/>
          </p:nvSpPr>
          <p:spPr>
            <a:xfrm>
              <a:off x="4122290" y="3141963"/>
              <a:ext cx="309008" cy="258045"/>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ormAutofit/>
            </a:bodyPr>
            <a:lstStyle/>
            <a:p>
              <a:pPr algn="ctr"/>
              <a:r>
                <a:rPr lang="en-IN" sz="1000" dirty="0">
                  <a:solidFill>
                    <a:schemeClr val="bg1"/>
                  </a:solidFill>
                </a:rPr>
                <a:t>100%</a:t>
              </a:r>
            </a:p>
          </p:txBody>
        </p:sp>
      </p:grpSp>
      <p:sp>
        <p:nvSpPr>
          <p:cNvPr id="117" name="Content Placeholder 2">
            <a:extLst>
              <a:ext uri="{FF2B5EF4-FFF2-40B4-BE49-F238E27FC236}">
                <a16:creationId xmlns:a16="http://schemas.microsoft.com/office/drawing/2014/main" xmlns="" id="{1DA13E68-7BB9-4D53-8C9E-7987BD19A78B}"/>
              </a:ext>
            </a:extLst>
          </p:cNvPr>
          <p:cNvSpPr txBox="1">
            <a:spLocks/>
          </p:cNvSpPr>
          <p:nvPr/>
        </p:nvSpPr>
        <p:spPr>
          <a:xfrm>
            <a:off x="7540818" y="2517701"/>
            <a:ext cx="4315902" cy="1170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latin typeface="+mj-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t>
            </a:r>
            <a:r>
              <a:rPr lang="en-US" sz="1200" dirty="0" err="1">
                <a:solidFill>
                  <a:schemeClr val="tx2"/>
                </a:solidFill>
                <a:latin typeface="+mj-lt"/>
              </a:rPr>
              <a:t>augue</a:t>
            </a:r>
            <a:endParaRPr lang="id-ID" sz="1200" dirty="0">
              <a:solidFill>
                <a:schemeClr val="tx2"/>
              </a:solidFill>
              <a:latin typeface="+mj-lt"/>
            </a:endParaRPr>
          </a:p>
        </p:txBody>
      </p:sp>
    </p:spTree>
    <p:extLst>
      <p:ext uri="{BB962C8B-B14F-4D97-AF65-F5344CB8AC3E}">
        <p14:creationId xmlns:p14="http://schemas.microsoft.com/office/powerpoint/2010/main" xmlns="" val="269747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E88E2391-BB22-4934-B4D0-6FBAD4611918}"/>
              </a:ext>
            </a:extLst>
          </p:cNvPr>
          <p:cNvPicPr>
            <a:picLocks noGrp="1" noChangeAspect="1"/>
          </p:cNvPicPr>
          <p:nvPr>
            <p:ph type="pic" sz="quarter" idx="11"/>
          </p:nvPr>
        </p:nvPicPr>
        <p:blipFill>
          <a:blip r:embed="rId2"/>
          <a:srcRect/>
          <a:stretch>
            <a:fillRect/>
          </a:stretch>
        </p:blipFill>
        <p:spPr>
          <a:prstGeom prst="rect">
            <a:avLst/>
          </a:prstGeom>
        </p:spPr>
      </p:pic>
      <p:sp>
        <p:nvSpPr>
          <p:cNvPr id="6" name="Title 4">
            <a:extLst>
              <a:ext uri="{FF2B5EF4-FFF2-40B4-BE49-F238E27FC236}">
                <a16:creationId xmlns:a16="http://schemas.microsoft.com/office/drawing/2014/main" xmlns="" id="{D7861636-AC79-45A4-9121-7DAC0BA809E7}"/>
              </a:ext>
            </a:extLst>
          </p:cNvPr>
          <p:cNvSpPr txBox="1">
            <a:spLocks/>
          </p:cNvSpPr>
          <p:nvPr/>
        </p:nvSpPr>
        <p:spPr>
          <a:xfrm>
            <a:off x="5831541" y="1470515"/>
            <a:ext cx="4625869" cy="642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Raleway" panose="020B0503030101060003" pitchFamily="34" charset="0"/>
              </a:rPr>
              <a:t>Get In Touch </a:t>
            </a:r>
            <a:r>
              <a:rPr lang="en-US" dirty="0">
                <a:latin typeface="Raleway" panose="020B0503030101060003" pitchFamily="34" charset="0"/>
              </a:rPr>
              <a:t>With Us</a:t>
            </a:r>
            <a:endParaRPr lang="id-ID" dirty="0">
              <a:latin typeface="Raleway" panose="020B0503030101060003" pitchFamily="34" charset="0"/>
            </a:endParaRPr>
          </a:p>
        </p:txBody>
      </p:sp>
      <p:sp>
        <p:nvSpPr>
          <p:cNvPr id="7" name="Text Placeholder 5">
            <a:extLst>
              <a:ext uri="{FF2B5EF4-FFF2-40B4-BE49-F238E27FC236}">
                <a16:creationId xmlns:a16="http://schemas.microsoft.com/office/drawing/2014/main" xmlns="" id="{AF381F28-F76C-4E8E-AEA9-878C3619A16F}"/>
              </a:ext>
            </a:extLst>
          </p:cNvPr>
          <p:cNvSpPr txBox="1">
            <a:spLocks/>
          </p:cNvSpPr>
          <p:nvPr/>
        </p:nvSpPr>
        <p:spPr>
          <a:xfrm>
            <a:off x="5831541" y="2879409"/>
            <a:ext cx="6360459" cy="86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700"/>
              </a:spcAft>
              <a:buNone/>
            </a:pPr>
            <a:r>
              <a:rPr lang="en-US" sz="1400">
                <a:ea typeface="Open Sans Light" panose="020B0306030504020204" pitchFamily="34" charset="0"/>
                <a:cs typeface="Open Sans Light" panose="020B0306030504020204" pitchFamily="34" charset="0"/>
              </a:rPr>
              <a:t>Lorem ipsum dolor sit amet, consectetur adipiscing elit. Sed efficitur pulvinar dolor auctor. Pellentesque vitae nisl varius, eso pretium eros ac, suscipit dui. Pelle osso  ntesque a odio commodo, porttitor nulla vel, pulvinar purus. Aliquam era volutpat. </a:t>
            </a:r>
          </a:p>
          <a:p>
            <a:pPr>
              <a:lnSpc>
                <a:spcPct val="100000"/>
              </a:lnSpc>
            </a:pPr>
            <a:endParaRPr lang="id-ID" sz="1400"/>
          </a:p>
        </p:txBody>
      </p:sp>
      <p:sp>
        <p:nvSpPr>
          <p:cNvPr id="8" name="Subtitle 2">
            <a:extLst>
              <a:ext uri="{FF2B5EF4-FFF2-40B4-BE49-F238E27FC236}">
                <a16:creationId xmlns:a16="http://schemas.microsoft.com/office/drawing/2014/main" xmlns="" id="{7C516E51-2E6F-4552-8CFC-8CD65DE986A0}"/>
              </a:ext>
            </a:extLst>
          </p:cNvPr>
          <p:cNvSpPr txBox="1">
            <a:spLocks/>
          </p:cNvSpPr>
          <p:nvPr/>
        </p:nvSpPr>
        <p:spPr>
          <a:xfrm>
            <a:off x="5831541" y="3966950"/>
            <a:ext cx="2205019" cy="1162227"/>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d-ID" sz="1600" b="1" dirty="0">
                <a:latin typeface="Raleway" panose="020B0503030101060003" pitchFamily="34" charset="0"/>
                <a:cs typeface="Lato Regular"/>
              </a:rPr>
              <a:t>HO </a:t>
            </a:r>
            <a:r>
              <a:rPr lang="en-US" sz="1600" b="1" dirty="0">
                <a:latin typeface="Raleway" panose="020B0503030101060003" pitchFamily="34" charset="0"/>
                <a:cs typeface="Lato Regular"/>
              </a:rPr>
              <a:t>Address</a:t>
            </a:r>
            <a:endParaRPr lang="en-US" sz="1300" b="1" dirty="0">
              <a:latin typeface="Raleway" panose="020B0503030101060003" pitchFamily="34" charset="0"/>
              <a:cs typeface="Lato Regular"/>
            </a:endParaRPr>
          </a:p>
          <a:p>
            <a:pPr marL="0" indent="0">
              <a:buNone/>
            </a:pPr>
            <a:r>
              <a:rPr lang="en-US" sz="1300" dirty="0">
                <a:latin typeface="+mj-lt"/>
                <a:cs typeface="Lato Light"/>
              </a:rPr>
              <a:t>Company Name</a:t>
            </a:r>
          </a:p>
          <a:p>
            <a:pPr marL="0" indent="0">
              <a:buNone/>
            </a:pPr>
            <a:r>
              <a:rPr lang="en-US" sz="1300" dirty="0">
                <a:latin typeface="+mj-lt"/>
                <a:cs typeface="Lato Light"/>
              </a:rPr>
              <a:t>1234 Street Name </a:t>
            </a:r>
          </a:p>
          <a:p>
            <a:pPr marL="0" indent="0">
              <a:buNone/>
            </a:pPr>
            <a:r>
              <a:rPr lang="en-US" sz="1300" dirty="0">
                <a:latin typeface="+mj-lt"/>
                <a:cs typeface="Lato Light"/>
              </a:rPr>
              <a:t>United States, US 54985</a:t>
            </a:r>
          </a:p>
        </p:txBody>
      </p:sp>
      <p:sp>
        <p:nvSpPr>
          <p:cNvPr id="9" name="Subtitle 2">
            <a:extLst>
              <a:ext uri="{FF2B5EF4-FFF2-40B4-BE49-F238E27FC236}">
                <a16:creationId xmlns:a16="http://schemas.microsoft.com/office/drawing/2014/main" xmlns="" id="{840848F9-D748-4A8F-88F5-17CBFCEDD551}"/>
              </a:ext>
            </a:extLst>
          </p:cNvPr>
          <p:cNvSpPr txBox="1">
            <a:spLocks/>
          </p:cNvSpPr>
          <p:nvPr/>
        </p:nvSpPr>
        <p:spPr>
          <a:xfrm>
            <a:off x="8883974" y="3979323"/>
            <a:ext cx="2402591" cy="1374912"/>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Raleway" panose="020B0503030101060003" pitchFamily="34" charset="0"/>
                <a:cs typeface="Lato Regular"/>
              </a:rPr>
              <a:t>Phone &amp; Fax</a:t>
            </a:r>
            <a:endParaRPr lang="en-US" sz="1300" b="1" dirty="0">
              <a:latin typeface="Raleway" panose="020B0503030101060003" pitchFamily="34" charset="0"/>
              <a:cs typeface="Lato Regular"/>
            </a:endParaRPr>
          </a:p>
          <a:p>
            <a:pPr marL="0" indent="0">
              <a:buNone/>
            </a:pPr>
            <a:r>
              <a:rPr lang="en-US" sz="1300" dirty="0">
                <a:latin typeface="+mj-lt"/>
                <a:cs typeface="Lato Light"/>
              </a:rPr>
              <a:t>Direct Line: +001 123456789</a:t>
            </a:r>
          </a:p>
          <a:p>
            <a:pPr marL="0" indent="0">
              <a:buNone/>
            </a:pPr>
            <a:r>
              <a:rPr lang="en-US" sz="1300" dirty="0">
                <a:latin typeface="+mj-lt"/>
                <a:cs typeface="Lato Light"/>
              </a:rPr>
              <a:t>Fax: +001 123456789</a:t>
            </a:r>
          </a:p>
          <a:p>
            <a:pPr marL="0" indent="0">
              <a:buNone/>
            </a:pPr>
            <a:r>
              <a:rPr lang="en-US" sz="1300" dirty="0">
                <a:latin typeface="+mj-lt"/>
                <a:cs typeface="Lato Light"/>
              </a:rPr>
              <a:t>mail@company.com</a:t>
            </a:r>
          </a:p>
        </p:txBody>
      </p:sp>
    </p:spTree>
    <p:extLst>
      <p:ext uri="{BB962C8B-B14F-4D97-AF65-F5344CB8AC3E}">
        <p14:creationId xmlns:p14="http://schemas.microsoft.com/office/powerpoint/2010/main" xmlns="" val="318774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09BD6808-0C89-4022-9BAB-0FDDFE2E8625}"/>
              </a:ext>
            </a:extLst>
          </p:cNvPr>
          <p:cNvPicPr>
            <a:picLocks noGrp="1" noChangeAspect="1"/>
          </p:cNvPicPr>
          <p:nvPr>
            <p:ph type="pic" sz="quarter" idx="10"/>
          </p:nvPr>
        </p:nvPicPr>
        <p:blipFill>
          <a:blip r:embed="rId2"/>
          <a:srcRect/>
          <a:stretch>
            <a:fillRect/>
          </a:stretch>
        </p:blipFill>
        <p:spPr>
          <a:prstGeom prst="rect">
            <a:avLst/>
          </a:prstGeom>
        </p:spPr>
      </p:pic>
      <p:sp>
        <p:nvSpPr>
          <p:cNvPr id="5" name="Text Placeholder 14">
            <a:extLst>
              <a:ext uri="{FF2B5EF4-FFF2-40B4-BE49-F238E27FC236}">
                <a16:creationId xmlns:a16="http://schemas.microsoft.com/office/drawing/2014/main" xmlns="" id="{218FB673-6E0D-486E-AD3E-0BB1DDE0B3B7}"/>
              </a:ext>
            </a:extLst>
          </p:cNvPr>
          <p:cNvSpPr txBox="1">
            <a:spLocks/>
          </p:cNvSpPr>
          <p:nvPr/>
        </p:nvSpPr>
        <p:spPr>
          <a:xfrm>
            <a:off x="4336756" y="5051186"/>
            <a:ext cx="3518489" cy="1860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IN" sz="1100" dirty="0" err="1">
                <a:solidFill>
                  <a:schemeClr val="tx1">
                    <a:lumMod val="65000"/>
                    <a:lumOff val="35000"/>
                  </a:schemeClr>
                </a:solidFill>
                <a:latin typeface="Raleway" panose="020B0503030101060003" pitchFamily="34" charset="0"/>
              </a:rPr>
              <a:t>www.yourdomain.com</a:t>
            </a:r>
            <a:endParaRPr lang="en-IN" sz="1100" dirty="0">
              <a:solidFill>
                <a:schemeClr val="tx1">
                  <a:lumMod val="65000"/>
                  <a:lumOff val="35000"/>
                </a:schemeClr>
              </a:solidFill>
              <a:latin typeface="Raleway" panose="020B0503030101060003" pitchFamily="34" charset="0"/>
            </a:endParaRPr>
          </a:p>
        </p:txBody>
      </p:sp>
      <p:sp>
        <p:nvSpPr>
          <p:cNvPr id="6" name="TextBox 5">
            <a:extLst>
              <a:ext uri="{FF2B5EF4-FFF2-40B4-BE49-F238E27FC236}">
                <a16:creationId xmlns:a16="http://schemas.microsoft.com/office/drawing/2014/main" xmlns="" id="{83CC796D-BDE8-4E06-8C65-17979E6D08F6}"/>
              </a:ext>
            </a:extLst>
          </p:cNvPr>
          <p:cNvSpPr txBox="1"/>
          <p:nvPr/>
        </p:nvSpPr>
        <p:spPr>
          <a:xfrm>
            <a:off x="3219451" y="3841293"/>
            <a:ext cx="5753100" cy="461665"/>
          </a:xfrm>
          <a:prstGeom prst="rect">
            <a:avLst/>
          </a:prstGeom>
          <a:noFill/>
        </p:spPr>
        <p:txBody>
          <a:bodyPr wrap="square" rtlCol="0" anchor="t" anchorCtr="0">
            <a:spAutoFit/>
          </a:bodyPr>
          <a:lstStyle/>
          <a:p>
            <a:pPr algn="ctr"/>
            <a:r>
              <a:rPr lang="en-IN" sz="2400" dirty="0">
                <a:solidFill>
                  <a:schemeClr val="tx1">
                    <a:lumMod val="65000"/>
                    <a:lumOff val="35000"/>
                  </a:schemeClr>
                </a:solidFill>
                <a:latin typeface="Raleway" panose="020B0503030101060003" pitchFamily="34" charset="0"/>
                <a:ea typeface="Adobe Myungjo Std M" panose="02020600000000000000" pitchFamily="18" charset="-128"/>
                <a:cs typeface="Times New Roman" panose="02020603050405020304" pitchFamily="18" charset="0"/>
              </a:rPr>
              <a:t>Exclusive </a:t>
            </a:r>
            <a:r>
              <a:rPr lang="en-IN" sz="2400" dirty="0" err="1">
                <a:solidFill>
                  <a:schemeClr val="tx1">
                    <a:lumMod val="65000"/>
                    <a:lumOff val="35000"/>
                  </a:schemeClr>
                </a:solidFill>
                <a:latin typeface="Raleway" panose="020B0503030101060003" pitchFamily="34" charset="0"/>
                <a:ea typeface="Adobe Myungjo Std M" panose="02020600000000000000" pitchFamily="18" charset="-128"/>
                <a:cs typeface="Times New Roman" panose="02020603050405020304" pitchFamily="18" charset="0"/>
              </a:rPr>
              <a:t>Powerpoint</a:t>
            </a:r>
            <a:r>
              <a:rPr lang="en-IN" sz="2400" dirty="0">
                <a:solidFill>
                  <a:schemeClr val="tx1">
                    <a:lumMod val="65000"/>
                    <a:lumOff val="35000"/>
                  </a:schemeClr>
                </a:solidFill>
                <a:latin typeface="Raleway" panose="020B0503030101060003" pitchFamily="34" charset="0"/>
                <a:ea typeface="Adobe Myungjo Std M" panose="02020600000000000000" pitchFamily="18" charset="-128"/>
                <a:cs typeface="Times New Roman" panose="02020603050405020304" pitchFamily="18" charset="0"/>
              </a:rPr>
              <a:t> Template</a:t>
            </a:r>
          </a:p>
        </p:txBody>
      </p:sp>
      <p:sp>
        <p:nvSpPr>
          <p:cNvPr id="7" name="TextBox 6">
            <a:extLst>
              <a:ext uri="{FF2B5EF4-FFF2-40B4-BE49-F238E27FC236}">
                <a16:creationId xmlns:a16="http://schemas.microsoft.com/office/drawing/2014/main" xmlns="" id="{D8085111-9B29-4D1E-8410-9C47599D017D}"/>
              </a:ext>
            </a:extLst>
          </p:cNvPr>
          <p:cNvSpPr txBox="1"/>
          <p:nvPr/>
        </p:nvSpPr>
        <p:spPr>
          <a:xfrm>
            <a:off x="4700586" y="4302958"/>
            <a:ext cx="2790828" cy="677108"/>
          </a:xfrm>
          <a:prstGeom prst="rect">
            <a:avLst/>
          </a:prstGeom>
          <a:noFill/>
        </p:spPr>
        <p:txBody>
          <a:bodyPr wrap="none" lIns="0" tIns="0" rIns="0" bIns="0" rtlCol="0" anchor="ctr" anchorCtr="0">
            <a:spAutoFit/>
          </a:bodyPr>
          <a:lstStyle/>
          <a:p>
            <a:pPr algn="ctr"/>
            <a:r>
              <a:rPr lang="en-IN" sz="4400" dirty="0">
                <a:solidFill>
                  <a:schemeClr val="tx1">
                    <a:lumMod val="65000"/>
                    <a:lumOff val="35000"/>
                  </a:schemeClr>
                </a:solidFill>
                <a:latin typeface="Raleway" panose="020B0503030101060003" pitchFamily="34" charset="0"/>
                <a:ea typeface="Lato Light" panose="020F0502020204030203" pitchFamily="34" charset="0"/>
                <a:cs typeface="Lato Light" panose="020F0502020204030203" pitchFamily="34" charset="0"/>
              </a:rPr>
              <a:t>Thank You</a:t>
            </a:r>
          </a:p>
        </p:txBody>
      </p:sp>
      <p:sp>
        <p:nvSpPr>
          <p:cNvPr id="9" name="Rectangle 8">
            <a:extLst>
              <a:ext uri="{FF2B5EF4-FFF2-40B4-BE49-F238E27FC236}">
                <a16:creationId xmlns:a16="http://schemas.microsoft.com/office/drawing/2014/main" xmlns="" id="{46D7B19E-187B-4712-B5DE-49E97D4F5277}"/>
              </a:ext>
            </a:extLst>
          </p:cNvPr>
          <p:cNvSpPr/>
          <p:nvPr/>
        </p:nvSpPr>
        <p:spPr>
          <a:xfrm>
            <a:off x="0" y="0"/>
            <a:ext cx="12192000" cy="3749853"/>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340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4D07AFA0-3AA3-41F9-A404-545956E7BE52}"/>
              </a:ext>
            </a:extLst>
          </p:cNvPr>
          <p:cNvPicPr>
            <a:picLocks noGrp="1" noChangeAspect="1"/>
          </p:cNvPicPr>
          <p:nvPr>
            <p:ph type="pic" sz="quarter" idx="10"/>
          </p:nvPr>
        </p:nvPicPr>
        <p:blipFill>
          <a:blip r:embed="rId2">
            <a:extLst>
              <a:ext uri="{BEBA8EAE-BF5A-486C-A8C5-ECC9F3942E4B}">
                <a14:imgProps xmlns:a14="http://schemas.microsoft.com/office/drawing/2010/main" xmlns="">
                  <a14:imgLayer r:embed="rId3">
                    <a14:imgEffect>
                      <a14:artisticBlur/>
                    </a14:imgEffect>
                  </a14:imgLayer>
                </a14:imgProps>
              </a:ext>
            </a:extLst>
          </a:blip>
          <a:srcRect/>
          <a:stretch>
            <a:fillRect/>
          </a:stretch>
        </p:blipFill>
        <p:spPr>
          <a:prstGeom prst="rect">
            <a:avLst/>
          </a:prstGeom>
        </p:spPr>
      </p:pic>
      <p:sp>
        <p:nvSpPr>
          <p:cNvPr id="15" name="Rectangle 14">
            <a:extLst>
              <a:ext uri="{FF2B5EF4-FFF2-40B4-BE49-F238E27FC236}">
                <a16:creationId xmlns:a16="http://schemas.microsoft.com/office/drawing/2014/main" xmlns="" id="{87E27806-0802-445D-AD48-D749504E0D8E}"/>
              </a:ext>
            </a:extLst>
          </p:cNvPr>
          <p:cNvSpPr/>
          <p:nvPr/>
        </p:nvSpPr>
        <p:spPr>
          <a:xfrm>
            <a:off x="0" y="-1"/>
            <a:ext cx="12192000" cy="6857999"/>
          </a:xfrm>
          <a:prstGeom prst="rect">
            <a:avLst/>
          </a:pr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xmlns="" id="{9797AD4A-86CF-4FE6-B8CF-C0331BF7E28F}"/>
              </a:ext>
            </a:extLst>
          </p:cNvPr>
          <p:cNvPicPr>
            <a:picLocks noGrp="1" noChangeAspect="1"/>
          </p:cNvPicPr>
          <p:nvPr>
            <p:ph type="pic" sz="quarter" idx="15"/>
          </p:nvPr>
        </p:nvPicPr>
        <p:blipFill>
          <a:blip r:embed="rId4"/>
          <a:srcRect l="5174" r="5174"/>
          <a:stretch>
            <a:fillRect/>
          </a:stretch>
        </p:blipFill>
        <p:spPr/>
      </p:pic>
      <p:sp>
        <p:nvSpPr>
          <p:cNvPr id="6" name="Text Placeholder 5">
            <a:extLst>
              <a:ext uri="{FF2B5EF4-FFF2-40B4-BE49-F238E27FC236}">
                <a16:creationId xmlns:a16="http://schemas.microsoft.com/office/drawing/2014/main" xmlns="" id="{76B61B32-88B6-48EA-8CD6-7107263FD13E}"/>
              </a:ext>
            </a:extLst>
          </p:cNvPr>
          <p:cNvSpPr txBox="1">
            <a:spLocks/>
          </p:cNvSpPr>
          <p:nvPr/>
        </p:nvSpPr>
        <p:spPr>
          <a:xfrm>
            <a:off x="863599" y="2983478"/>
            <a:ext cx="2846277" cy="29820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IN" sz="1600" i="1" dirty="0">
                <a:solidFill>
                  <a:schemeClr val="bg1"/>
                </a:solidFill>
                <a:latin typeface="Raleway" panose="020B0503030101060003" pitchFamily="34" charset="0"/>
              </a:rPr>
              <a:t>General Manager</a:t>
            </a:r>
          </a:p>
        </p:txBody>
      </p:sp>
      <p:sp>
        <p:nvSpPr>
          <p:cNvPr id="7" name="Rectangle 6">
            <a:extLst>
              <a:ext uri="{FF2B5EF4-FFF2-40B4-BE49-F238E27FC236}">
                <a16:creationId xmlns:a16="http://schemas.microsoft.com/office/drawing/2014/main" xmlns="" id="{0B9F225F-E744-43F8-B886-14DCDBA2D926}"/>
              </a:ext>
            </a:extLst>
          </p:cNvPr>
          <p:cNvSpPr/>
          <p:nvPr/>
        </p:nvSpPr>
        <p:spPr>
          <a:xfrm>
            <a:off x="1140285" y="2502654"/>
            <a:ext cx="2725426" cy="584775"/>
          </a:xfrm>
          <a:prstGeom prst="rect">
            <a:avLst/>
          </a:prstGeom>
        </p:spPr>
        <p:txBody>
          <a:bodyPr wrap="none">
            <a:spAutoFit/>
          </a:bodyPr>
          <a:lstStyle/>
          <a:p>
            <a:pPr algn="r"/>
            <a:r>
              <a:rPr lang="en-US" sz="3200" b="1" dirty="0">
                <a:solidFill>
                  <a:schemeClr val="accent1"/>
                </a:solidFill>
                <a:latin typeface="Raleway" panose="020B0503030101060003" pitchFamily="34" charset="0"/>
              </a:rPr>
              <a:t>Mr. John Due</a:t>
            </a:r>
          </a:p>
        </p:txBody>
      </p:sp>
      <p:sp>
        <p:nvSpPr>
          <p:cNvPr id="8" name="Rectangle 7">
            <a:extLst>
              <a:ext uri="{FF2B5EF4-FFF2-40B4-BE49-F238E27FC236}">
                <a16:creationId xmlns:a16="http://schemas.microsoft.com/office/drawing/2014/main" xmlns="" id="{3C89D45F-A907-4F12-B46F-D84038DC37B2}"/>
              </a:ext>
            </a:extLst>
          </p:cNvPr>
          <p:cNvSpPr/>
          <p:nvPr/>
        </p:nvSpPr>
        <p:spPr>
          <a:xfrm>
            <a:off x="565069" y="3469640"/>
            <a:ext cx="3130756" cy="646331"/>
          </a:xfrm>
          <a:prstGeom prst="rect">
            <a:avLst/>
          </a:prstGeom>
        </p:spPr>
        <p:txBody>
          <a:bodyPr wrap="square">
            <a:spAutoFit/>
          </a:bodyPr>
          <a:lstStyle/>
          <a:p>
            <a:pPr algn="r"/>
            <a:r>
              <a:rPr lang="en-US" sz="1200" dirty="0">
                <a:solidFill>
                  <a:schemeClr val="bg1"/>
                </a:solidFill>
                <a:latin typeface="+mj-lt"/>
              </a:rPr>
              <a:t>Lorem Ipsum is simply dummy text of the printing and typesetting industry. Lorem Ipsum has been the industry's standard</a:t>
            </a:r>
          </a:p>
        </p:txBody>
      </p:sp>
      <p:cxnSp>
        <p:nvCxnSpPr>
          <p:cNvPr id="10" name="Straight Connector 9">
            <a:extLst>
              <a:ext uri="{FF2B5EF4-FFF2-40B4-BE49-F238E27FC236}">
                <a16:creationId xmlns:a16="http://schemas.microsoft.com/office/drawing/2014/main" xmlns="" id="{283C0763-C736-4581-BCFA-50452DC06E18}"/>
              </a:ext>
            </a:extLst>
          </p:cNvPr>
          <p:cNvCxnSpPr/>
          <p:nvPr/>
        </p:nvCxnSpPr>
        <p:spPr>
          <a:xfrm>
            <a:off x="1192592" y="3398519"/>
            <a:ext cx="2438400" cy="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4">
            <a:extLst>
              <a:ext uri="{FF2B5EF4-FFF2-40B4-BE49-F238E27FC236}">
                <a16:creationId xmlns:a16="http://schemas.microsoft.com/office/drawing/2014/main" xmlns="" id="{C076A508-E7BE-475B-9524-E0C53DC18C36}"/>
              </a:ext>
            </a:extLst>
          </p:cNvPr>
          <p:cNvSpPr txBox="1">
            <a:spLocks/>
          </p:cNvSpPr>
          <p:nvPr/>
        </p:nvSpPr>
        <p:spPr>
          <a:xfrm>
            <a:off x="6463218" y="2983478"/>
            <a:ext cx="5397882" cy="1643865"/>
          </a:xfrm>
          <a:prstGeom prst="rect">
            <a:avLst/>
          </a:prstGeom>
        </p:spPr>
        <p:txBody>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IN" i="1" dirty="0">
                <a:latin typeface="Raleway" panose="020B0503030101060003" pitchFamily="34" charset="0"/>
              </a:rPr>
              <a:t>Welcome to </a:t>
            </a:r>
            <a:r>
              <a:rPr lang="en-IN" b="1" i="1" dirty="0">
                <a:solidFill>
                  <a:schemeClr val="accent1"/>
                </a:solidFill>
                <a:latin typeface="Raleway" panose="020B0503030101060003" pitchFamily="34" charset="0"/>
                <a:ea typeface="Lato Light" panose="020F0502020204030203" pitchFamily="34" charset="0"/>
                <a:cs typeface="Lato Light" panose="020F0502020204030203" pitchFamily="34" charset="0"/>
              </a:rPr>
              <a:t>Exclusive </a:t>
            </a:r>
            <a:r>
              <a:rPr lang="en-IN" i="1" dirty="0">
                <a:solidFill>
                  <a:schemeClr val="accent1"/>
                </a:solidFill>
                <a:latin typeface="Raleway" panose="020B0503030101060003" pitchFamily="34" charset="0"/>
                <a:ea typeface="Lato Light" panose="020F0502020204030203" pitchFamily="34" charset="0"/>
                <a:cs typeface="Lato Light" panose="020F0502020204030203" pitchFamily="34" charset="0"/>
              </a:rPr>
              <a:t>Template</a:t>
            </a:r>
            <a:endParaRPr lang="en-IN" i="1" dirty="0">
              <a:solidFill>
                <a:schemeClr val="accent1"/>
              </a:solidFill>
              <a:latin typeface="Raleway" panose="020B0503030101060003" pitchFamily="34" charset="0"/>
            </a:endParaRPr>
          </a:p>
        </p:txBody>
      </p:sp>
    </p:spTree>
    <p:extLst>
      <p:ext uri="{BB962C8B-B14F-4D97-AF65-F5344CB8AC3E}">
        <p14:creationId xmlns:p14="http://schemas.microsoft.com/office/powerpoint/2010/main" xmlns="" val="148859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A9317F00-F185-4571-9AA9-9DEED2CE45BC}"/>
              </a:ext>
            </a:extLst>
          </p:cNvPr>
          <p:cNvSpPr/>
          <p:nvPr/>
        </p:nvSpPr>
        <p:spPr>
          <a:xfrm>
            <a:off x="787098" y="4075888"/>
            <a:ext cx="3426989" cy="19821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CB68A55-4179-4AA8-886C-219926A4A7E7}"/>
              </a:ext>
            </a:extLst>
          </p:cNvPr>
          <p:cNvSpPr/>
          <p:nvPr/>
        </p:nvSpPr>
        <p:spPr>
          <a:xfrm>
            <a:off x="4370255" y="4075888"/>
            <a:ext cx="3426989" cy="1982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BF346219-0987-4239-96FC-5C6A20182F92}"/>
              </a:ext>
            </a:extLst>
          </p:cNvPr>
          <p:cNvSpPr/>
          <p:nvPr/>
        </p:nvSpPr>
        <p:spPr>
          <a:xfrm>
            <a:off x="7953414" y="4075888"/>
            <a:ext cx="3426989" cy="19821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xmlns="" id="{6FCBDB75-7F6F-44B3-8096-7604434EF8E9}"/>
              </a:ext>
            </a:extLst>
          </p:cNvPr>
          <p:cNvPicPr>
            <a:picLocks noGrp="1" noChangeAspect="1"/>
          </p:cNvPicPr>
          <p:nvPr>
            <p:ph type="pic" sz="quarter" idx="10"/>
          </p:nvPr>
        </p:nvPicPr>
        <p:blipFill>
          <a:blip r:embed="rId2"/>
          <a:srcRect/>
          <a:stretch>
            <a:fillRect/>
          </a:stretch>
        </p:blipFill>
        <p:spPr>
          <a:prstGeom prst="rect">
            <a:avLst/>
          </a:prstGeom>
        </p:spPr>
      </p:pic>
      <p:sp>
        <p:nvSpPr>
          <p:cNvPr id="7" name="Rectangle 6">
            <a:extLst>
              <a:ext uri="{FF2B5EF4-FFF2-40B4-BE49-F238E27FC236}">
                <a16:creationId xmlns:a16="http://schemas.microsoft.com/office/drawing/2014/main" xmlns="" id="{96D55C6F-B598-499F-83D2-793F18C8CAC6}"/>
              </a:ext>
            </a:extLst>
          </p:cNvPr>
          <p:cNvSpPr/>
          <p:nvPr/>
        </p:nvSpPr>
        <p:spPr>
          <a:xfrm>
            <a:off x="0" y="0"/>
            <a:ext cx="12192000" cy="3602736"/>
          </a:xfrm>
          <a:prstGeom prst="rect">
            <a:avLst/>
          </a:pr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xmlns="" id="{DF477B95-BDA0-4793-ABB5-245484C09499}"/>
              </a:ext>
            </a:extLst>
          </p:cNvPr>
          <p:cNvSpPr txBox="1">
            <a:spLocks/>
          </p:cNvSpPr>
          <p:nvPr/>
        </p:nvSpPr>
        <p:spPr>
          <a:xfrm>
            <a:off x="860086" y="852976"/>
            <a:ext cx="5397882" cy="1643865"/>
          </a:xfrm>
          <a:prstGeom prst="rect">
            <a:avLst/>
          </a:prstGeom>
        </p:spPr>
        <p:txBody>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IN" dirty="0">
                <a:latin typeface="Raleway" panose="020B0503030101060003" pitchFamily="34" charset="0"/>
              </a:rPr>
              <a:t>Welcome to </a:t>
            </a:r>
            <a:r>
              <a:rPr lang="en-IN" b="1" dirty="0">
                <a:solidFill>
                  <a:schemeClr val="accent1"/>
                </a:solidFill>
                <a:latin typeface="Raleway" panose="020B0503030101060003" pitchFamily="34" charset="0"/>
                <a:ea typeface="Lato Light" panose="020F0502020204030203" pitchFamily="34" charset="0"/>
                <a:cs typeface="Lato Light" panose="020F0502020204030203" pitchFamily="34" charset="0"/>
              </a:rPr>
              <a:t>Exclusive </a:t>
            </a:r>
            <a:r>
              <a:rPr lang="en-IN" dirty="0">
                <a:solidFill>
                  <a:schemeClr val="accent1"/>
                </a:solidFill>
                <a:latin typeface="Raleway" panose="020B0503030101060003" pitchFamily="34" charset="0"/>
                <a:ea typeface="Lato Light" panose="020F0502020204030203" pitchFamily="34" charset="0"/>
                <a:cs typeface="Lato Light" panose="020F0502020204030203" pitchFamily="34" charset="0"/>
              </a:rPr>
              <a:t>Template</a:t>
            </a:r>
            <a:endParaRPr lang="en-IN" dirty="0">
              <a:solidFill>
                <a:schemeClr val="accent1"/>
              </a:solidFill>
              <a:latin typeface="Raleway" panose="020B0503030101060003" pitchFamily="34" charset="0"/>
            </a:endParaRPr>
          </a:p>
        </p:txBody>
      </p:sp>
      <p:sp>
        <p:nvSpPr>
          <p:cNvPr id="9" name="Rectangle 8">
            <a:extLst>
              <a:ext uri="{FF2B5EF4-FFF2-40B4-BE49-F238E27FC236}">
                <a16:creationId xmlns:a16="http://schemas.microsoft.com/office/drawing/2014/main" xmlns="" id="{D272921A-A26A-4E0D-948C-A64498DF4303}"/>
              </a:ext>
            </a:extLst>
          </p:cNvPr>
          <p:cNvSpPr/>
          <p:nvPr/>
        </p:nvSpPr>
        <p:spPr>
          <a:xfrm>
            <a:off x="860086" y="2218791"/>
            <a:ext cx="10715829" cy="830997"/>
          </a:xfrm>
          <a:prstGeom prst="rect">
            <a:avLst/>
          </a:prstGeom>
        </p:spPr>
        <p:txBody>
          <a:bodyPr wrap="square">
            <a:spAutoFit/>
          </a:bodyPr>
          <a:lstStyle/>
          <a:p>
            <a:pPr algn="just"/>
            <a:r>
              <a:rPr lang="en-US" sz="1200" b="1" dirty="0">
                <a:solidFill>
                  <a:schemeClr val="bg1"/>
                </a:solidFill>
                <a:latin typeface="+mj-lt"/>
              </a:rPr>
              <a:t>Lorem Ipsum</a:t>
            </a:r>
            <a:r>
              <a:rPr lang="en-US" sz="1200" dirty="0">
                <a:solidFill>
                  <a:schemeClr val="bg1"/>
                </a:solidFill>
                <a:latin typeface="+mj-l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solidFill>
                  <a:schemeClr val="bg1"/>
                </a:solidFill>
                <a:latin typeface="+mj-lt"/>
              </a:rPr>
              <a:t>popularised</a:t>
            </a:r>
            <a:r>
              <a:rPr lang="en-US" sz="1200" dirty="0">
                <a:solidFill>
                  <a:schemeClr val="bg1"/>
                </a:solidFill>
                <a:latin typeface="+mj-lt"/>
              </a:rPr>
              <a:t> in the 1960s with the release of </a:t>
            </a:r>
            <a:r>
              <a:rPr lang="en-US" sz="1200" dirty="0" err="1">
                <a:solidFill>
                  <a:schemeClr val="bg1"/>
                </a:solidFill>
                <a:latin typeface="+mj-lt"/>
              </a:rPr>
              <a:t>Letraset</a:t>
            </a:r>
            <a:r>
              <a:rPr lang="en-US" sz="1200" dirty="0">
                <a:solidFill>
                  <a:schemeClr val="bg1"/>
                </a:solidFill>
                <a:latin typeface="+mj-lt"/>
              </a:rPr>
              <a:t> sheets containing Lorem Ipsum passages, and more recently with desktop publishing software like Aldus PageMaker including versions of Lorem Ipsum.</a:t>
            </a:r>
          </a:p>
        </p:txBody>
      </p:sp>
      <p:grpSp>
        <p:nvGrpSpPr>
          <p:cNvPr id="29" name="Group 28">
            <a:extLst>
              <a:ext uri="{FF2B5EF4-FFF2-40B4-BE49-F238E27FC236}">
                <a16:creationId xmlns:a16="http://schemas.microsoft.com/office/drawing/2014/main" xmlns="" id="{4BDE50F4-F740-484F-823E-498FAD1A4AEE}"/>
              </a:ext>
            </a:extLst>
          </p:cNvPr>
          <p:cNvGrpSpPr/>
          <p:nvPr/>
        </p:nvGrpSpPr>
        <p:grpSpPr>
          <a:xfrm>
            <a:off x="2128817" y="3703866"/>
            <a:ext cx="743551" cy="744044"/>
            <a:chOff x="875236" y="3997980"/>
            <a:chExt cx="743551" cy="744044"/>
          </a:xfrm>
        </p:grpSpPr>
        <p:grpSp>
          <p:nvGrpSpPr>
            <p:cNvPr id="10" name="Group 9">
              <a:extLst>
                <a:ext uri="{FF2B5EF4-FFF2-40B4-BE49-F238E27FC236}">
                  <a16:creationId xmlns:a16="http://schemas.microsoft.com/office/drawing/2014/main" xmlns="" id="{49054CDD-4E2C-4B7D-9A2E-D751FBDCC898}"/>
                </a:ext>
              </a:extLst>
            </p:cNvPr>
            <p:cNvGrpSpPr/>
            <p:nvPr/>
          </p:nvGrpSpPr>
          <p:grpSpPr>
            <a:xfrm>
              <a:off x="875236" y="3997980"/>
              <a:ext cx="743551" cy="744044"/>
              <a:chOff x="5817920" y="1697744"/>
              <a:chExt cx="554021" cy="554389"/>
            </a:xfrm>
          </p:grpSpPr>
          <p:sp>
            <p:nvSpPr>
              <p:cNvPr id="11" name="Oval 10">
                <a:extLst>
                  <a:ext uri="{FF2B5EF4-FFF2-40B4-BE49-F238E27FC236}">
                    <a16:creationId xmlns:a16="http://schemas.microsoft.com/office/drawing/2014/main" xmlns="" id="{84AB3B9B-4191-4758-8FE1-7C4884E67918}"/>
                  </a:ext>
                </a:extLst>
              </p:cNvPr>
              <p:cNvSpPr/>
              <p:nvPr/>
            </p:nvSpPr>
            <p:spPr>
              <a:xfrm>
                <a:off x="5846531" y="1727200"/>
                <a:ext cx="496800" cy="49547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a:extLst>
                  <a:ext uri="{FF2B5EF4-FFF2-40B4-BE49-F238E27FC236}">
                    <a16:creationId xmlns:a16="http://schemas.microsoft.com/office/drawing/2014/main" xmlns="" id="{90C9CB2F-7976-4522-B65E-3D8E7677FA03}"/>
                  </a:ext>
                </a:extLst>
              </p:cNvPr>
              <p:cNvSpPr/>
              <p:nvPr/>
            </p:nvSpPr>
            <p:spPr>
              <a:xfrm>
                <a:off x="5817920" y="1697744"/>
                <a:ext cx="554021" cy="554389"/>
              </a:xfrm>
              <a:prstGeom prst="ellipse">
                <a:avLst/>
              </a:prstGeom>
              <a:noFill/>
              <a:ln w="3175">
                <a:solidFill>
                  <a:schemeClr val="bg1">
                    <a:lumMod val="85000"/>
                    <a:alpha val="6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9" name="Group 18">
              <a:extLst>
                <a:ext uri="{FF2B5EF4-FFF2-40B4-BE49-F238E27FC236}">
                  <a16:creationId xmlns:a16="http://schemas.microsoft.com/office/drawing/2014/main" xmlns="" id="{CC6D296A-C3C5-4735-8A50-41471CFDA73C}"/>
                </a:ext>
              </a:extLst>
            </p:cNvPr>
            <p:cNvGrpSpPr/>
            <p:nvPr/>
          </p:nvGrpSpPr>
          <p:grpSpPr>
            <a:xfrm>
              <a:off x="1080448" y="4210466"/>
              <a:ext cx="389620" cy="349619"/>
              <a:chOff x="3270126" y="2762664"/>
              <a:chExt cx="684000" cy="613776"/>
            </a:xfrm>
            <a:solidFill>
              <a:schemeClr val="bg1"/>
            </a:solidFill>
          </p:grpSpPr>
          <p:sp>
            <p:nvSpPr>
              <p:cNvPr id="20" name="Freeform 51">
                <a:extLst>
                  <a:ext uri="{FF2B5EF4-FFF2-40B4-BE49-F238E27FC236}">
                    <a16:creationId xmlns:a16="http://schemas.microsoft.com/office/drawing/2014/main" xmlns="" id="{E5E5E7D9-8910-4200-8504-7E354C67767D}"/>
                  </a:ext>
                </a:extLst>
              </p:cNvPr>
              <p:cNvSpPr>
                <a:spLocks/>
              </p:cNvSpPr>
              <p:nvPr/>
            </p:nvSpPr>
            <p:spPr bwMode="auto">
              <a:xfrm>
                <a:off x="3387901" y="2872777"/>
                <a:ext cx="294437" cy="55057"/>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 name="Freeform 52">
                <a:extLst>
                  <a:ext uri="{FF2B5EF4-FFF2-40B4-BE49-F238E27FC236}">
                    <a16:creationId xmlns:a16="http://schemas.microsoft.com/office/drawing/2014/main" xmlns="" id="{D631C5BA-662B-48D0-9565-34A0BB38F685}"/>
                  </a:ext>
                </a:extLst>
              </p:cNvPr>
              <p:cNvSpPr>
                <a:spLocks/>
              </p:cNvSpPr>
              <p:nvPr/>
            </p:nvSpPr>
            <p:spPr bwMode="auto">
              <a:xfrm>
                <a:off x="3387901" y="2976771"/>
                <a:ext cx="294437" cy="55057"/>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2" name="Freeform 53">
                <a:extLst>
                  <a:ext uri="{FF2B5EF4-FFF2-40B4-BE49-F238E27FC236}">
                    <a16:creationId xmlns:a16="http://schemas.microsoft.com/office/drawing/2014/main" xmlns="" id="{7B59FDC9-5DEB-42FC-9EB4-A40759C36201}"/>
                  </a:ext>
                </a:extLst>
              </p:cNvPr>
              <p:cNvSpPr>
                <a:spLocks/>
              </p:cNvSpPr>
              <p:nvPr/>
            </p:nvSpPr>
            <p:spPr bwMode="auto">
              <a:xfrm>
                <a:off x="3387901" y="3080767"/>
                <a:ext cx="178928" cy="57095"/>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54">
                <a:extLst>
                  <a:ext uri="{FF2B5EF4-FFF2-40B4-BE49-F238E27FC236}">
                    <a16:creationId xmlns:a16="http://schemas.microsoft.com/office/drawing/2014/main" xmlns="" id="{D3F22E1D-C339-4E59-885F-9F06B77D989F}"/>
                  </a:ext>
                </a:extLst>
              </p:cNvPr>
              <p:cNvSpPr>
                <a:spLocks/>
              </p:cNvSpPr>
              <p:nvPr/>
            </p:nvSpPr>
            <p:spPr bwMode="auto">
              <a:xfrm>
                <a:off x="3270126" y="2762664"/>
                <a:ext cx="529987" cy="613776"/>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4" name="Freeform 55">
                <a:extLst>
                  <a:ext uri="{FF2B5EF4-FFF2-40B4-BE49-F238E27FC236}">
                    <a16:creationId xmlns:a16="http://schemas.microsoft.com/office/drawing/2014/main" xmlns="" id="{735FEF0F-A14A-4471-BA1E-F9E33FC07D67}"/>
                  </a:ext>
                </a:extLst>
              </p:cNvPr>
              <p:cNvSpPr>
                <a:spLocks noEditPoints="1"/>
              </p:cNvSpPr>
              <p:nvPr/>
            </p:nvSpPr>
            <p:spPr bwMode="auto">
              <a:xfrm>
                <a:off x="3627980" y="2831994"/>
                <a:ext cx="326146" cy="438412"/>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56">
                <a:extLst>
                  <a:ext uri="{FF2B5EF4-FFF2-40B4-BE49-F238E27FC236}">
                    <a16:creationId xmlns:a16="http://schemas.microsoft.com/office/drawing/2014/main" xmlns="" id="{099FBB22-9F57-4885-B418-395F47B7AF52}"/>
                  </a:ext>
                </a:extLst>
              </p:cNvPr>
              <p:cNvSpPr>
                <a:spLocks/>
              </p:cNvSpPr>
              <p:nvPr/>
            </p:nvSpPr>
            <p:spPr bwMode="auto">
              <a:xfrm>
                <a:off x="3369782" y="3184761"/>
                <a:ext cx="237815" cy="108074"/>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nvGrpSpPr>
          <p:cNvPr id="30" name="Group 29">
            <a:extLst>
              <a:ext uri="{FF2B5EF4-FFF2-40B4-BE49-F238E27FC236}">
                <a16:creationId xmlns:a16="http://schemas.microsoft.com/office/drawing/2014/main" xmlns="" id="{07C19F3E-0886-4FA9-956D-8C475AA369BF}"/>
              </a:ext>
            </a:extLst>
          </p:cNvPr>
          <p:cNvGrpSpPr/>
          <p:nvPr/>
        </p:nvGrpSpPr>
        <p:grpSpPr>
          <a:xfrm>
            <a:off x="5696825" y="3703866"/>
            <a:ext cx="773848" cy="774363"/>
            <a:chOff x="860086" y="5065656"/>
            <a:chExt cx="773848" cy="774363"/>
          </a:xfrm>
        </p:grpSpPr>
        <p:grpSp>
          <p:nvGrpSpPr>
            <p:cNvPr id="13" name="Group 12">
              <a:extLst>
                <a:ext uri="{FF2B5EF4-FFF2-40B4-BE49-F238E27FC236}">
                  <a16:creationId xmlns:a16="http://schemas.microsoft.com/office/drawing/2014/main" xmlns="" id="{68AF0C89-EB86-451A-8B32-C8BADC566944}"/>
                </a:ext>
              </a:extLst>
            </p:cNvPr>
            <p:cNvGrpSpPr/>
            <p:nvPr/>
          </p:nvGrpSpPr>
          <p:grpSpPr>
            <a:xfrm>
              <a:off x="860086" y="5065656"/>
              <a:ext cx="773848" cy="774363"/>
              <a:chOff x="5817920" y="1697744"/>
              <a:chExt cx="554021" cy="554389"/>
            </a:xfrm>
          </p:grpSpPr>
          <p:sp>
            <p:nvSpPr>
              <p:cNvPr id="14" name="Oval 13">
                <a:extLst>
                  <a:ext uri="{FF2B5EF4-FFF2-40B4-BE49-F238E27FC236}">
                    <a16:creationId xmlns:a16="http://schemas.microsoft.com/office/drawing/2014/main" xmlns="" id="{A91FBCD6-B948-4E2A-BA1A-99531917C4A2}"/>
                  </a:ext>
                </a:extLst>
              </p:cNvPr>
              <p:cNvSpPr/>
              <p:nvPr/>
            </p:nvSpPr>
            <p:spPr>
              <a:xfrm>
                <a:off x="5846531" y="1727200"/>
                <a:ext cx="496800" cy="49547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xmlns="" id="{8A3A3BA3-FD08-41FF-A719-7B3298FACEE1}"/>
                  </a:ext>
                </a:extLst>
              </p:cNvPr>
              <p:cNvSpPr/>
              <p:nvPr/>
            </p:nvSpPr>
            <p:spPr>
              <a:xfrm>
                <a:off x="5817920" y="1697744"/>
                <a:ext cx="554021" cy="554389"/>
              </a:xfrm>
              <a:prstGeom prst="ellipse">
                <a:avLst/>
              </a:prstGeom>
              <a:noFill/>
              <a:ln w="3175">
                <a:solidFill>
                  <a:schemeClr val="bg1">
                    <a:lumMod val="85000"/>
                    <a:alpha val="6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6" name="Freeform 65">
              <a:extLst>
                <a:ext uri="{FF2B5EF4-FFF2-40B4-BE49-F238E27FC236}">
                  <a16:creationId xmlns:a16="http://schemas.microsoft.com/office/drawing/2014/main" xmlns="" id="{88720246-4EF3-489D-AFD0-44588B926B3C}"/>
                </a:ext>
              </a:extLst>
            </p:cNvPr>
            <p:cNvSpPr>
              <a:spLocks noEditPoints="1"/>
            </p:cNvSpPr>
            <p:nvPr/>
          </p:nvSpPr>
          <p:spPr bwMode="auto">
            <a:xfrm>
              <a:off x="1023953" y="5313154"/>
              <a:ext cx="446115" cy="319196"/>
            </a:xfrm>
            <a:custGeom>
              <a:avLst/>
              <a:gdLst>
                <a:gd name="T0" fmla="*/ 763 w 3584"/>
                <a:gd name="T1" fmla="*/ 1686 h 2687"/>
                <a:gd name="T2" fmla="*/ 996 w 3584"/>
                <a:gd name="T3" fmla="*/ 1876 h 2687"/>
                <a:gd name="T4" fmla="*/ 1212 w 3584"/>
                <a:gd name="T5" fmla="*/ 2067 h 2687"/>
                <a:gd name="T6" fmla="*/ 1400 w 3584"/>
                <a:gd name="T7" fmla="*/ 2264 h 2687"/>
                <a:gd name="T8" fmla="*/ 1382 w 3584"/>
                <a:gd name="T9" fmla="*/ 2616 h 2687"/>
                <a:gd name="T10" fmla="*/ 1055 w 3584"/>
                <a:gd name="T11" fmla="*/ 2635 h 2687"/>
                <a:gd name="T12" fmla="*/ 1046 w 3584"/>
                <a:gd name="T13" fmla="*/ 2390 h 2687"/>
                <a:gd name="T14" fmla="*/ 793 w 3584"/>
                <a:gd name="T15" fmla="*/ 2341 h 2687"/>
                <a:gd name="T16" fmla="*/ 760 w 3584"/>
                <a:gd name="T17" fmla="*/ 2154 h 2687"/>
                <a:gd name="T18" fmla="*/ 545 w 3584"/>
                <a:gd name="T19" fmla="*/ 2046 h 2687"/>
                <a:gd name="T20" fmla="*/ 502 w 3584"/>
                <a:gd name="T21" fmla="*/ 1911 h 2687"/>
                <a:gd name="T22" fmla="*/ 310 w 3584"/>
                <a:gd name="T23" fmla="*/ 1726 h 2687"/>
                <a:gd name="T24" fmla="*/ 567 w 3584"/>
                <a:gd name="T25" fmla="*/ 1457 h 2687"/>
                <a:gd name="T26" fmla="*/ 1656 w 3584"/>
                <a:gd name="T27" fmla="*/ 132 h 2687"/>
                <a:gd name="T28" fmla="*/ 1503 w 3584"/>
                <a:gd name="T29" fmla="*/ 242 h 2687"/>
                <a:gd name="T30" fmla="*/ 1129 w 3584"/>
                <a:gd name="T31" fmla="*/ 490 h 2687"/>
                <a:gd name="T32" fmla="*/ 1133 w 3584"/>
                <a:gd name="T33" fmla="*/ 1009 h 2687"/>
                <a:gd name="T34" fmla="*/ 1524 w 3584"/>
                <a:gd name="T35" fmla="*/ 1080 h 2687"/>
                <a:gd name="T36" fmla="*/ 2026 w 3584"/>
                <a:gd name="T37" fmla="*/ 879 h 2687"/>
                <a:gd name="T38" fmla="*/ 2224 w 3584"/>
                <a:gd name="T39" fmla="*/ 1016 h 2687"/>
                <a:gd name="T40" fmla="*/ 2359 w 3584"/>
                <a:gd name="T41" fmla="*/ 1156 h 2687"/>
                <a:gd name="T42" fmla="*/ 2492 w 3584"/>
                <a:gd name="T43" fmla="*/ 1295 h 2687"/>
                <a:gd name="T44" fmla="*/ 2841 w 3584"/>
                <a:gd name="T45" fmla="*/ 1656 h 2687"/>
                <a:gd name="T46" fmla="*/ 2770 w 3584"/>
                <a:gd name="T47" fmla="*/ 1928 h 2687"/>
                <a:gd name="T48" fmla="*/ 2488 w 3584"/>
                <a:gd name="T49" fmla="*/ 1753 h 2687"/>
                <a:gd name="T50" fmla="*/ 2349 w 3584"/>
                <a:gd name="T51" fmla="*/ 1626 h 2687"/>
                <a:gd name="T52" fmla="*/ 2340 w 3584"/>
                <a:gd name="T53" fmla="*/ 1664 h 2687"/>
                <a:gd name="T54" fmla="*/ 2578 w 3584"/>
                <a:gd name="T55" fmla="*/ 1930 h 2687"/>
                <a:gd name="T56" fmla="*/ 2552 w 3584"/>
                <a:gd name="T57" fmla="*/ 2176 h 2687"/>
                <a:gd name="T58" fmla="*/ 2266 w 3584"/>
                <a:gd name="T59" fmla="*/ 2070 h 2687"/>
                <a:gd name="T60" fmla="*/ 2025 w 3584"/>
                <a:gd name="T61" fmla="*/ 1855 h 2687"/>
                <a:gd name="T62" fmla="*/ 2147 w 3584"/>
                <a:gd name="T63" fmla="*/ 2024 h 2687"/>
                <a:gd name="T64" fmla="*/ 2312 w 3584"/>
                <a:gd name="T65" fmla="*/ 2280 h 2687"/>
                <a:gd name="T66" fmla="*/ 2066 w 3584"/>
                <a:gd name="T67" fmla="*/ 2400 h 2687"/>
                <a:gd name="T68" fmla="*/ 1827 w 3584"/>
                <a:gd name="T69" fmla="*/ 2151 h 2687"/>
                <a:gd name="T70" fmla="*/ 1737 w 3584"/>
                <a:gd name="T71" fmla="*/ 2100 h 2687"/>
                <a:gd name="T72" fmla="*/ 1848 w 3584"/>
                <a:gd name="T73" fmla="*/ 2248 h 2687"/>
                <a:gd name="T74" fmla="*/ 1987 w 3584"/>
                <a:gd name="T75" fmla="*/ 2508 h 2687"/>
                <a:gd name="T76" fmla="*/ 1724 w 3584"/>
                <a:gd name="T77" fmla="*/ 2582 h 2687"/>
                <a:gd name="T78" fmla="*/ 1644 w 3584"/>
                <a:gd name="T79" fmla="*/ 2446 h 2687"/>
                <a:gd name="T80" fmla="*/ 1392 w 3584"/>
                <a:gd name="T81" fmla="*/ 2069 h 2687"/>
                <a:gd name="T82" fmla="*/ 1097 w 3584"/>
                <a:gd name="T83" fmla="*/ 1681 h 2687"/>
                <a:gd name="T84" fmla="*/ 734 w 3584"/>
                <a:gd name="T85" fmla="*/ 1321 h 2687"/>
                <a:gd name="T86" fmla="*/ 267 w 3584"/>
                <a:gd name="T87" fmla="*/ 1429 h 2687"/>
                <a:gd name="T88" fmla="*/ 11 w 3584"/>
                <a:gd name="T89" fmla="*/ 1498 h 2687"/>
                <a:gd name="T90" fmla="*/ 619 w 3584"/>
                <a:gd name="T91" fmla="*/ 351 h 2687"/>
                <a:gd name="T92" fmla="*/ 772 w 3584"/>
                <a:gd name="T93" fmla="*/ 263 h 2687"/>
                <a:gd name="T94" fmla="*/ 1188 w 3584"/>
                <a:gd name="T95" fmla="*/ 50 h 2687"/>
                <a:gd name="T96" fmla="*/ 2446 w 3584"/>
                <a:gd name="T97" fmla="*/ 56 h 2687"/>
                <a:gd name="T98" fmla="*/ 2825 w 3584"/>
                <a:gd name="T99" fmla="*/ 385 h 2687"/>
                <a:gd name="T100" fmla="*/ 2962 w 3584"/>
                <a:gd name="T101" fmla="*/ 458 h 2687"/>
                <a:gd name="T102" fmla="*/ 3316 w 3584"/>
                <a:gd name="T103" fmla="*/ 398 h 2687"/>
                <a:gd name="T104" fmla="*/ 3584 w 3584"/>
                <a:gd name="T105" fmla="*/ 1458 h 2687"/>
                <a:gd name="T106" fmla="*/ 3335 w 3584"/>
                <a:gd name="T107" fmla="*/ 1506 h 2687"/>
                <a:gd name="T108" fmla="*/ 3055 w 3584"/>
                <a:gd name="T109" fmla="*/ 1502 h 2687"/>
                <a:gd name="T110" fmla="*/ 2714 w 3584"/>
                <a:gd name="T111" fmla="*/ 1171 h 2687"/>
                <a:gd name="T112" fmla="*/ 2325 w 3584"/>
                <a:gd name="T113" fmla="*/ 772 h 2687"/>
                <a:gd name="T114" fmla="*/ 2197 w 3584"/>
                <a:gd name="T115" fmla="*/ 653 h 2687"/>
                <a:gd name="T116" fmla="*/ 1845 w 3584"/>
                <a:gd name="T117" fmla="*/ 733 h 2687"/>
                <a:gd name="T118" fmla="*/ 1414 w 3584"/>
                <a:gd name="T119" fmla="*/ 952 h 2687"/>
                <a:gd name="T120" fmla="*/ 1186 w 3584"/>
                <a:gd name="T121" fmla="*/ 674 h 2687"/>
                <a:gd name="T122" fmla="*/ 1604 w 3584"/>
                <a:gd name="T123" fmla="*/ 363 h 2687"/>
                <a:gd name="T124" fmla="*/ 2186 w 3584"/>
                <a:gd name="T125" fmla="*/ 28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2687">
                  <a:moveTo>
                    <a:pt x="567" y="1457"/>
                  </a:moveTo>
                  <a:lnTo>
                    <a:pt x="600" y="1458"/>
                  </a:lnTo>
                  <a:lnTo>
                    <a:pt x="632" y="1466"/>
                  </a:lnTo>
                  <a:lnTo>
                    <a:pt x="661" y="1478"/>
                  </a:lnTo>
                  <a:lnTo>
                    <a:pt x="689" y="1495"/>
                  </a:lnTo>
                  <a:lnTo>
                    <a:pt x="715" y="1517"/>
                  </a:lnTo>
                  <a:lnTo>
                    <a:pt x="733" y="1541"/>
                  </a:lnTo>
                  <a:lnTo>
                    <a:pt x="747" y="1567"/>
                  </a:lnTo>
                  <a:lnTo>
                    <a:pt x="757" y="1596"/>
                  </a:lnTo>
                  <a:lnTo>
                    <a:pt x="764" y="1625"/>
                  </a:lnTo>
                  <a:lnTo>
                    <a:pt x="765" y="1656"/>
                  </a:lnTo>
                  <a:lnTo>
                    <a:pt x="763" y="1686"/>
                  </a:lnTo>
                  <a:lnTo>
                    <a:pt x="756" y="1717"/>
                  </a:lnTo>
                  <a:lnTo>
                    <a:pt x="785" y="1712"/>
                  </a:lnTo>
                  <a:lnTo>
                    <a:pt x="815" y="1710"/>
                  </a:lnTo>
                  <a:lnTo>
                    <a:pt x="844" y="1714"/>
                  </a:lnTo>
                  <a:lnTo>
                    <a:pt x="873" y="1720"/>
                  </a:lnTo>
                  <a:lnTo>
                    <a:pt x="899" y="1731"/>
                  </a:lnTo>
                  <a:lnTo>
                    <a:pt x="924" y="1747"/>
                  </a:lnTo>
                  <a:lnTo>
                    <a:pt x="947" y="1767"/>
                  </a:lnTo>
                  <a:lnTo>
                    <a:pt x="965" y="1792"/>
                  </a:lnTo>
                  <a:lnTo>
                    <a:pt x="981" y="1818"/>
                  </a:lnTo>
                  <a:lnTo>
                    <a:pt x="991" y="1847"/>
                  </a:lnTo>
                  <a:lnTo>
                    <a:pt x="996" y="1876"/>
                  </a:lnTo>
                  <a:lnTo>
                    <a:pt x="997" y="1906"/>
                  </a:lnTo>
                  <a:lnTo>
                    <a:pt x="995" y="1937"/>
                  </a:lnTo>
                  <a:lnTo>
                    <a:pt x="988" y="1968"/>
                  </a:lnTo>
                  <a:lnTo>
                    <a:pt x="1018" y="1962"/>
                  </a:lnTo>
                  <a:lnTo>
                    <a:pt x="1047" y="1961"/>
                  </a:lnTo>
                  <a:lnTo>
                    <a:pt x="1077" y="1963"/>
                  </a:lnTo>
                  <a:lnTo>
                    <a:pt x="1105" y="1971"/>
                  </a:lnTo>
                  <a:lnTo>
                    <a:pt x="1132" y="1982"/>
                  </a:lnTo>
                  <a:lnTo>
                    <a:pt x="1156" y="1997"/>
                  </a:lnTo>
                  <a:lnTo>
                    <a:pt x="1179" y="2018"/>
                  </a:lnTo>
                  <a:lnTo>
                    <a:pt x="1198" y="2041"/>
                  </a:lnTo>
                  <a:lnTo>
                    <a:pt x="1212" y="2067"/>
                  </a:lnTo>
                  <a:lnTo>
                    <a:pt x="1223" y="2093"/>
                  </a:lnTo>
                  <a:lnTo>
                    <a:pt x="1229" y="2122"/>
                  </a:lnTo>
                  <a:lnTo>
                    <a:pt x="1232" y="2151"/>
                  </a:lnTo>
                  <a:lnTo>
                    <a:pt x="1229" y="2180"/>
                  </a:lnTo>
                  <a:lnTo>
                    <a:pt x="1225" y="2210"/>
                  </a:lnTo>
                  <a:lnTo>
                    <a:pt x="1215" y="2239"/>
                  </a:lnTo>
                  <a:lnTo>
                    <a:pt x="1248" y="2232"/>
                  </a:lnTo>
                  <a:lnTo>
                    <a:pt x="1280" y="2228"/>
                  </a:lnTo>
                  <a:lnTo>
                    <a:pt x="1311" y="2230"/>
                  </a:lnTo>
                  <a:lnTo>
                    <a:pt x="1343" y="2236"/>
                  </a:lnTo>
                  <a:lnTo>
                    <a:pt x="1372" y="2248"/>
                  </a:lnTo>
                  <a:lnTo>
                    <a:pt x="1400" y="2264"/>
                  </a:lnTo>
                  <a:lnTo>
                    <a:pt x="1424" y="2286"/>
                  </a:lnTo>
                  <a:lnTo>
                    <a:pt x="1444" y="2312"/>
                  </a:lnTo>
                  <a:lnTo>
                    <a:pt x="1461" y="2342"/>
                  </a:lnTo>
                  <a:lnTo>
                    <a:pt x="1471" y="2374"/>
                  </a:lnTo>
                  <a:lnTo>
                    <a:pt x="1476" y="2406"/>
                  </a:lnTo>
                  <a:lnTo>
                    <a:pt x="1477" y="2440"/>
                  </a:lnTo>
                  <a:lnTo>
                    <a:pt x="1472" y="2473"/>
                  </a:lnTo>
                  <a:lnTo>
                    <a:pt x="1463" y="2507"/>
                  </a:lnTo>
                  <a:lnTo>
                    <a:pt x="1448" y="2538"/>
                  </a:lnTo>
                  <a:lnTo>
                    <a:pt x="1429" y="2569"/>
                  </a:lnTo>
                  <a:lnTo>
                    <a:pt x="1404" y="2597"/>
                  </a:lnTo>
                  <a:lnTo>
                    <a:pt x="1382" y="2616"/>
                  </a:lnTo>
                  <a:lnTo>
                    <a:pt x="1357" y="2634"/>
                  </a:lnTo>
                  <a:lnTo>
                    <a:pt x="1330" y="2650"/>
                  </a:lnTo>
                  <a:lnTo>
                    <a:pt x="1301" y="2663"/>
                  </a:lnTo>
                  <a:lnTo>
                    <a:pt x="1272" y="2674"/>
                  </a:lnTo>
                  <a:lnTo>
                    <a:pt x="1241" y="2681"/>
                  </a:lnTo>
                  <a:lnTo>
                    <a:pt x="1211" y="2686"/>
                  </a:lnTo>
                  <a:lnTo>
                    <a:pt x="1180" y="2687"/>
                  </a:lnTo>
                  <a:lnTo>
                    <a:pt x="1151" y="2684"/>
                  </a:lnTo>
                  <a:lnTo>
                    <a:pt x="1124" y="2679"/>
                  </a:lnTo>
                  <a:lnTo>
                    <a:pt x="1097" y="2668"/>
                  </a:lnTo>
                  <a:lnTo>
                    <a:pt x="1075" y="2654"/>
                  </a:lnTo>
                  <a:lnTo>
                    <a:pt x="1055" y="2635"/>
                  </a:lnTo>
                  <a:lnTo>
                    <a:pt x="1036" y="2610"/>
                  </a:lnTo>
                  <a:lnTo>
                    <a:pt x="1024" y="2585"/>
                  </a:lnTo>
                  <a:lnTo>
                    <a:pt x="1018" y="2561"/>
                  </a:lnTo>
                  <a:lnTo>
                    <a:pt x="1016" y="2537"/>
                  </a:lnTo>
                  <a:lnTo>
                    <a:pt x="1018" y="2514"/>
                  </a:lnTo>
                  <a:lnTo>
                    <a:pt x="1023" y="2491"/>
                  </a:lnTo>
                  <a:lnTo>
                    <a:pt x="1030" y="2470"/>
                  </a:lnTo>
                  <a:lnTo>
                    <a:pt x="1039" y="2448"/>
                  </a:lnTo>
                  <a:lnTo>
                    <a:pt x="1048" y="2426"/>
                  </a:lnTo>
                  <a:lnTo>
                    <a:pt x="1057" y="2404"/>
                  </a:lnTo>
                  <a:lnTo>
                    <a:pt x="1066" y="2383"/>
                  </a:lnTo>
                  <a:lnTo>
                    <a:pt x="1046" y="2390"/>
                  </a:lnTo>
                  <a:lnTo>
                    <a:pt x="1025" y="2396"/>
                  </a:lnTo>
                  <a:lnTo>
                    <a:pt x="1005" y="2403"/>
                  </a:lnTo>
                  <a:lnTo>
                    <a:pt x="982" y="2408"/>
                  </a:lnTo>
                  <a:lnTo>
                    <a:pt x="959" y="2414"/>
                  </a:lnTo>
                  <a:lnTo>
                    <a:pt x="936" y="2416"/>
                  </a:lnTo>
                  <a:lnTo>
                    <a:pt x="913" y="2417"/>
                  </a:lnTo>
                  <a:lnTo>
                    <a:pt x="890" y="2415"/>
                  </a:lnTo>
                  <a:lnTo>
                    <a:pt x="868" y="2410"/>
                  </a:lnTo>
                  <a:lnTo>
                    <a:pt x="848" y="2400"/>
                  </a:lnTo>
                  <a:lnTo>
                    <a:pt x="828" y="2386"/>
                  </a:lnTo>
                  <a:lnTo>
                    <a:pt x="811" y="2367"/>
                  </a:lnTo>
                  <a:lnTo>
                    <a:pt x="793" y="2341"/>
                  </a:lnTo>
                  <a:lnTo>
                    <a:pt x="783" y="2317"/>
                  </a:lnTo>
                  <a:lnTo>
                    <a:pt x="778" y="2293"/>
                  </a:lnTo>
                  <a:lnTo>
                    <a:pt x="778" y="2269"/>
                  </a:lnTo>
                  <a:lnTo>
                    <a:pt x="781" y="2246"/>
                  </a:lnTo>
                  <a:lnTo>
                    <a:pt x="787" y="2224"/>
                  </a:lnTo>
                  <a:lnTo>
                    <a:pt x="794" y="2201"/>
                  </a:lnTo>
                  <a:lnTo>
                    <a:pt x="802" y="2179"/>
                  </a:lnTo>
                  <a:lnTo>
                    <a:pt x="809" y="2159"/>
                  </a:lnTo>
                  <a:lnTo>
                    <a:pt x="817" y="2137"/>
                  </a:lnTo>
                  <a:lnTo>
                    <a:pt x="799" y="2142"/>
                  </a:lnTo>
                  <a:lnTo>
                    <a:pt x="780" y="2148"/>
                  </a:lnTo>
                  <a:lnTo>
                    <a:pt x="760" y="2154"/>
                  </a:lnTo>
                  <a:lnTo>
                    <a:pt x="740" y="2160"/>
                  </a:lnTo>
                  <a:lnTo>
                    <a:pt x="719" y="2164"/>
                  </a:lnTo>
                  <a:lnTo>
                    <a:pt x="698" y="2168"/>
                  </a:lnTo>
                  <a:lnTo>
                    <a:pt x="677" y="2168"/>
                  </a:lnTo>
                  <a:lnTo>
                    <a:pt x="656" y="2167"/>
                  </a:lnTo>
                  <a:lnTo>
                    <a:pt x="636" y="2162"/>
                  </a:lnTo>
                  <a:lnTo>
                    <a:pt x="615" y="2152"/>
                  </a:lnTo>
                  <a:lnTo>
                    <a:pt x="597" y="2137"/>
                  </a:lnTo>
                  <a:lnTo>
                    <a:pt x="578" y="2117"/>
                  </a:lnTo>
                  <a:lnTo>
                    <a:pt x="562" y="2092"/>
                  </a:lnTo>
                  <a:lnTo>
                    <a:pt x="551" y="2068"/>
                  </a:lnTo>
                  <a:lnTo>
                    <a:pt x="545" y="2046"/>
                  </a:lnTo>
                  <a:lnTo>
                    <a:pt x="544" y="2024"/>
                  </a:lnTo>
                  <a:lnTo>
                    <a:pt x="545" y="2004"/>
                  </a:lnTo>
                  <a:lnTo>
                    <a:pt x="550" y="1983"/>
                  </a:lnTo>
                  <a:lnTo>
                    <a:pt x="556" y="1963"/>
                  </a:lnTo>
                  <a:lnTo>
                    <a:pt x="563" y="1945"/>
                  </a:lnTo>
                  <a:lnTo>
                    <a:pt x="571" y="1925"/>
                  </a:lnTo>
                  <a:lnTo>
                    <a:pt x="578" y="1906"/>
                  </a:lnTo>
                  <a:lnTo>
                    <a:pt x="585" y="1887"/>
                  </a:lnTo>
                  <a:lnTo>
                    <a:pt x="565" y="1892"/>
                  </a:lnTo>
                  <a:lnTo>
                    <a:pt x="544" y="1899"/>
                  </a:lnTo>
                  <a:lnTo>
                    <a:pt x="524" y="1906"/>
                  </a:lnTo>
                  <a:lnTo>
                    <a:pt x="502" y="1911"/>
                  </a:lnTo>
                  <a:lnTo>
                    <a:pt x="480" y="1916"/>
                  </a:lnTo>
                  <a:lnTo>
                    <a:pt x="457" y="1919"/>
                  </a:lnTo>
                  <a:lnTo>
                    <a:pt x="435" y="1918"/>
                  </a:lnTo>
                  <a:lnTo>
                    <a:pt x="412" y="1913"/>
                  </a:lnTo>
                  <a:lnTo>
                    <a:pt x="389" y="1903"/>
                  </a:lnTo>
                  <a:lnTo>
                    <a:pt x="368" y="1888"/>
                  </a:lnTo>
                  <a:lnTo>
                    <a:pt x="346" y="1866"/>
                  </a:lnTo>
                  <a:lnTo>
                    <a:pt x="328" y="1841"/>
                  </a:lnTo>
                  <a:lnTo>
                    <a:pt x="317" y="1815"/>
                  </a:lnTo>
                  <a:lnTo>
                    <a:pt x="311" y="1786"/>
                  </a:lnTo>
                  <a:lnTo>
                    <a:pt x="309" y="1756"/>
                  </a:lnTo>
                  <a:lnTo>
                    <a:pt x="310" y="1726"/>
                  </a:lnTo>
                  <a:lnTo>
                    <a:pt x="316" y="1694"/>
                  </a:lnTo>
                  <a:lnTo>
                    <a:pt x="325" y="1662"/>
                  </a:lnTo>
                  <a:lnTo>
                    <a:pt x="338" y="1632"/>
                  </a:lnTo>
                  <a:lnTo>
                    <a:pt x="353" y="1602"/>
                  </a:lnTo>
                  <a:lnTo>
                    <a:pt x="371" y="1575"/>
                  </a:lnTo>
                  <a:lnTo>
                    <a:pt x="391" y="1549"/>
                  </a:lnTo>
                  <a:lnTo>
                    <a:pt x="412" y="1526"/>
                  </a:lnTo>
                  <a:lnTo>
                    <a:pt x="440" y="1502"/>
                  </a:lnTo>
                  <a:lnTo>
                    <a:pt x="470" y="1483"/>
                  </a:lnTo>
                  <a:lnTo>
                    <a:pt x="502" y="1469"/>
                  </a:lnTo>
                  <a:lnTo>
                    <a:pt x="535" y="1460"/>
                  </a:lnTo>
                  <a:lnTo>
                    <a:pt x="567" y="1457"/>
                  </a:lnTo>
                  <a:close/>
                  <a:moveTo>
                    <a:pt x="1351" y="15"/>
                  </a:moveTo>
                  <a:lnTo>
                    <a:pt x="1395" y="17"/>
                  </a:lnTo>
                  <a:lnTo>
                    <a:pt x="1437" y="23"/>
                  </a:lnTo>
                  <a:lnTo>
                    <a:pt x="1475" y="31"/>
                  </a:lnTo>
                  <a:lnTo>
                    <a:pt x="1510" y="41"/>
                  </a:lnTo>
                  <a:lnTo>
                    <a:pt x="1540" y="54"/>
                  </a:lnTo>
                  <a:lnTo>
                    <a:pt x="1568" y="67"/>
                  </a:lnTo>
                  <a:lnTo>
                    <a:pt x="1592" y="82"/>
                  </a:lnTo>
                  <a:lnTo>
                    <a:pt x="1612" y="96"/>
                  </a:lnTo>
                  <a:lnTo>
                    <a:pt x="1631" y="109"/>
                  </a:lnTo>
                  <a:lnTo>
                    <a:pt x="1645" y="121"/>
                  </a:lnTo>
                  <a:lnTo>
                    <a:pt x="1656" y="132"/>
                  </a:lnTo>
                  <a:lnTo>
                    <a:pt x="1664" y="139"/>
                  </a:lnTo>
                  <a:lnTo>
                    <a:pt x="1668" y="145"/>
                  </a:lnTo>
                  <a:lnTo>
                    <a:pt x="1669" y="147"/>
                  </a:lnTo>
                  <a:lnTo>
                    <a:pt x="1667" y="149"/>
                  </a:lnTo>
                  <a:lnTo>
                    <a:pt x="1659" y="152"/>
                  </a:lnTo>
                  <a:lnTo>
                    <a:pt x="1647" y="160"/>
                  </a:lnTo>
                  <a:lnTo>
                    <a:pt x="1631" y="169"/>
                  </a:lnTo>
                  <a:lnTo>
                    <a:pt x="1610" y="180"/>
                  </a:lnTo>
                  <a:lnTo>
                    <a:pt x="1587" y="193"/>
                  </a:lnTo>
                  <a:lnTo>
                    <a:pt x="1561" y="208"/>
                  </a:lnTo>
                  <a:lnTo>
                    <a:pt x="1533" y="224"/>
                  </a:lnTo>
                  <a:lnTo>
                    <a:pt x="1503" y="242"/>
                  </a:lnTo>
                  <a:lnTo>
                    <a:pt x="1472" y="260"/>
                  </a:lnTo>
                  <a:lnTo>
                    <a:pt x="1439" y="279"/>
                  </a:lnTo>
                  <a:lnTo>
                    <a:pt x="1406" y="299"/>
                  </a:lnTo>
                  <a:lnTo>
                    <a:pt x="1372" y="318"/>
                  </a:lnTo>
                  <a:lnTo>
                    <a:pt x="1340" y="339"/>
                  </a:lnTo>
                  <a:lnTo>
                    <a:pt x="1308" y="359"/>
                  </a:lnTo>
                  <a:lnTo>
                    <a:pt x="1277" y="378"/>
                  </a:lnTo>
                  <a:lnTo>
                    <a:pt x="1249" y="397"/>
                  </a:lnTo>
                  <a:lnTo>
                    <a:pt x="1222" y="414"/>
                  </a:lnTo>
                  <a:lnTo>
                    <a:pt x="1198" y="432"/>
                  </a:lnTo>
                  <a:lnTo>
                    <a:pt x="1162" y="458"/>
                  </a:lnTo>
                  <a:lnTo>
                    <a:pt x="1129" y="490"/>
                  </a:lnTo>
                  <a:lnTo>
                    <a:pt x="1100" y="524"/>
                  </a:lnTo>
                  <a:lnTo>
                    <a:pt x="1075" y="564"/>
                  </a:lnTo>
                  <a:lnTo>
                    <a:pt x="1055" y="605"/>
                  </a:lnTo>
                  <a:lnTo>
                    <a:pt x="1041" y="650"/>
                  </a:lnTo>
                  <a:lnTo>
                    <a:pt x="1031" y="697"/>
                  </a:lnTo>
                  <a:lnTo>
                    <a:pt x="1029" y="746"/>
                  </a:lnTo>
                  <a:lnTo>
                    <a:pt x="1032" y="796"/>
                  </a:lnTo>
                  <a:lnTo>
                    <a:pt x="1041" y="845"/>
                  </a:lnTo>
                  <a:lnTo>
                    <a:pt x="1056" y="891"/>
                  </a:lnTo>
                  <a:lnTo>
                    <a:pt x="1077" y="934"/>
                  </a:lnTo>
                  <a:lnTo>
                    <a:pt x="1103" y="973"/>
                  </a:lnTo>
                  <a:lnTo>
                    <a:pt x="1133" y="1009"/>
                  </a:lnTo>
                  <a:lnTo>
                    <a:pt x="1167" y="1040"/>
                  </a:lnTo>
                  <a:lnTo>
                    <a:pt x="1205" y="1067"/>
                  </a:lnTo>
                  <a:lnTo>
                    <a:pt x="1247" y="1088"/>
                  </a:lnTo>
                  <a:lnTo>
                    <a:pt x="1292" y="1104"/>
                  </a:lnTo>
                  <a:lnTo>
                    <a:pt x="1339" y="1114"/>
                  </a:lnTo>
                  <a:lnTo>
                    <a:pt x="1387" y="1118"/>
                  </a:lnTo>
                  <a:lnTo>
                    <a:pt x="1397" y="1117"/>
                  </a:lnTo>
                  <a:lnTo>
                    <a:pt x="1413" y="1114"/>
                  </a:lnTo>
                  <a:lnTo>
                    <a:pt x="1435" y="1109"/>
                  </a:lnTo>
                  <a:lnTo>
                    <a:pt x="1461" y="1102"/>
                  </a:lnTo>
                  <a:lnTo>
                    <a:pt x="1490" y="1092"/>
                  </a:lnTo>
                  <a:lnTo>
                    <a:pt x="1524" y="1080"/>
                  </a:lnTo>
                  <a:lnTo>
                    <a:pt x="1560" y="1063"/>
                  </a:lnTo>
                  <a:lnTo>
                    <a:pt x="1597" y="1045"/>
                  </a:lnTo>
                  <a:lnTo>
                    <a:pt x="1646" y="1021"/>
                  </a:lnTo>
                  <a:lnTo>
                    <a:pt x="1699" y="996"/>
                  </a:lnTo>
                  <a:lnTo>
                    <a:pt x="1753" y="970"/>
                  </a:lnTo>
                  <a:lnTo>
                    <a:pt x="1808" y="944"/>
                  </a:lnTo>
                  <a:lnTo>
                    <a:pt x="1861" y="919"/>
                  </a:lnTo>
                  <a:lnTo>
                    <a:pt x="1911" y="896"/>
                  </a:lnTo>
                  <a:lnTo>
                    <a:pt x="1942" y="884"/>
                  </a:lnTo>
                  <a:lnTo>
                    <a:pt x="1971" y="878"/>
                  </a:lnTo>
                  <a:lnTo>
                    <a:pt x="2000" y="877"/>
                  </a:lnTo>
                  <a:lnTo>
                    <a:pt x="2026" y="879"/>
                  </a:lnTo>
                  <a:lnTo>
                    <a:pt x="2050" y="883"/>
                  </a:lnTo>
                  <a:lnTo>
                    <a:pt x="2073" y="891"/>
                  </a:lnTo>
                  <a:lnTo>
                    <a:pt x="2092" y="900"/>
                  </a:lnTo>
                  <a:lnTo>
                    <a:pt x="2110" y="910"/>
                  </a:lnTo>
                  <a:lnTo>
                    <a:pt x="2124" y="918"/>
                  </a:lnTo>
                  <a:lnTo>
                    <a:pt x="2136" y="927"/>
                  </a:lnTo>
                  <a:lnTo>
                    <a:pt x="2145" y="935"/>
                  </a:lnTo>
                  <a:lnTo>
                    <a:pt x="2150" y="939"/>
                  </a:lnTo>
                  <a:lnTo>
                    <a:pt x="2152" y="941"/>
                  </a:lnTo>
                  <a:lnTo>
                    <a:pt x="2179" y="968"/>
                  </a:lnTo>
                  <a:lnTo>
                    <a:pt x="2203" y="994"/>
                  </a:lnTo>
                  <a:lnTo>
                    <a:pt x="2224" y="1016"/>
                  </a:lnTo>
                  <a:lnTo>
                    <a:pt x="2243" y="1036"/>
                  </a:lnTo>
                  <a:lnTo>
                    <a:pt x="2260" y="1054"/>
                  </a:lnTo>
                  <a:lnTo>
                    <a:pt x="2276" y="1070"/>
                  </a:lnTo>
                  <a:lnTo>
                    <a:pt x="2289" y="1084"/>
                  </a:lnTo>
                  <a:lnTo>
                    <a:pt x="2301" y="1096"/>
                  </a:lnTo>
                  <a:lnTo>
                    <a:pt x="2312" y="1108"/>
                  </a:lnTo>
                  <a:lnTo>
                    <a:pt x="2321" y="1118"/>
                  </a:lnTo>
                  <a:lnTo>
                    <a:pt x="2330" y="1127"/>
                  </a:lnTo>
                  <a:lnTo>
                    <a:pt x="2338" y="1134"/>
                  </a:lnTo>
                  <a:lnTo>
                    <a:pt x="2345" y="1142"/>
                  </a:lnTo>
                  <a:lnTo>
                    <a:pt x="2352" y="1150"/>
                  </a:lnTo>
                  <a:lnTo>
                    <a:pt x="2359" y="1156"/>
                  </a:lnTo>
                  <a:lnTo>
                    <a:pt x="2365" y="1164"/>
                  </a:lnTo>
                  <a:lnTo>
                    <a:pt x="2373" y="1170"/>
                  </a:lnTo>
                  <a:lnTo>
                    <a:pt x="2379" y="1178"/>
                  </a:lnTo>
                  <a:lnTo>
                    <a:pt x="2387" y="1186"/>
                  </a:lnTo>
                  <a:lnTo>
                    <a:pt x="2396" y="1195"/>
                  </a:lnTo>
                  <a:lnTo>
                    <a:pt x="2405" y="1205"/>
                  </a:lnTo>
                  <a:lnTo>
                    <a:pt x="2415" y="1216"/>
                  </a:lnTo>
                  <a:lnTo>
                    <a:pt x="2427" y="1228"/>
                  </a:lnTo>
                  <a:lnTo>
                    <a:pt x="2440" y="1242"/>
                  </a:lnTo>
                  <a:lnTo>
                    <a:pt x="2456" y="1258"/>
                  </a:lnTo>
                  <a:lnTo>
                    <a:pt x="2473" y="1275"/>
                  </a:lnTo>
                  <a:lnTo>
                    <a:pt x="2492" y="1295"/>
                  </a:lnTo>
                  <a:lnTo>
                    <a:pt x="2512" y="1316"/>
                  </a:lnTo>
                  <a:lnTo>
                    <a:pt x="2536" y="1340"/>
                  </a:lnTo>
                  <a:lnTo>
                    <a:pt x="2563" y="1368"/>
                  </a:lnTo>
                  <a:lnTo>
                    <a:pt x="2592" y="1398"/>
                  </a:lnTo>
                  <a:lnTo>
                    <a:pt x="2624" y="1431"/>
                  </a:lnTo>
                  <a:lnTo>
                    <a:pt x="2659" y="1468"/>
                  </a:lnTo>
                  <a:lnTo>
                    <a:pt x="2698" y="1508"/>
                  </a:lnTo>
                  <a:lnTo>
                    <a:pt x="2739" y="1552"/>
                  </a:lnTo>
                  <a:lnTo>
                    <a:pt x="2785" y="1599"/>
                  </a:lnTo>
                  <a:lnTo>
                    <a:pt x="2835" y="1651"/>
                  </a:lnTo>
                  <a:lnTo>
                    <a:pt x="2839" y="1654"/>
                  </a:lnTo>
                  <a:lnTo>
                    <a:pt x="2841" y="1656"/>
                  </a:lnTo>
                  <a:lnTo>
                    <a:pt x="2859" y="1679"/>
                  </a:lnTo>
                  <a:lnTo>
                    <a:pt x="2872" y="1703"/>
                  </a:lnTo>
                  <a:lnTo>
                    <a:pt x="2882" y="1730"/>
                  </a:lnTo>
                  <a:lnTo>
                    <a:pt x="2887" y="1757"/>
                  </a:lnTo>
                  <a:lnTo>
                    <a:pt x="2887" y="1786"/>
                  </a:lnTo>
                  <a:lnTo>
                    <a:pt x="2881" y="1813"/>
                  </a:lnTo>
                  <a:lnTo>
                    <a:pt x="2872" y="1839"/>
                  </a:lnTo>
                  <a:lnTo>
                    <a:pt x="2859" y="1864"/>
                  </a:lnTo>
                  <a:lnTo>
                    <a:pt x="2841" y="1887"/>
                  </a:lnTo>
                  <a:lnTo>
                    <a:pt x="2819" y="1906"/>
                  </a:lnTo>
                  <a:lnTo>
                    <a:pt x="2795" y="1920"/>
                  </a:lnTo>
                  <a:lnTo>
                    <a:pt x="2770" y="1928"/>
                  </a:lnTo>
                  <a:lnTo>
                    <a:pt x="2743" y="1934"/>
                  </a:lnTo>
                  <a:lnTo>
                    <a:pt x="2716" y="1934"/>
                  </a:lnTo>
                  <a:lnTo>
                    <a:pt x="2689" y="1930"/>
                  </a:lnTo>
                  <a:lnTo>
                    <a:pt x="2664" y="1920"/>
                  </a:lnTo>
                  <a:lnTo>
                    <a:pt x="2640" y="1906"/>
                  </a:lnTo>
                  <a:lnTo>
                    <a:pt x="2618" y="1887"/>
                  </a:lnTo>
                  <a:lnTo>
                    <a:pt x="2617" y="1885"/>
                  </a:lnTo>
                  <a:lnTo>
                    <a:pt x="2615" y="1883"/>
                  </a:lnTo>
                  <a:lnTo>
                    <a:pt x="2579" y="1844"/>
                  </a:lnTo>
                  <a:lnTo>
                    <a:pt x="2545" y="1811"/>
                  </a:lnTo>
                  <a:lnTo>
                    <a:pt x="2516" y="1780"/>
                  </a:lnTo>
                  <a:lnTo>
                    <a:pt x="2488" y="1753"/>
                  </a:lnTo>
                  <a:lnTo>
                    <a:pt x="2465" y="1729"/>
                  </a:lnTo>
                  <a:lnTo>
                    <a:pt x="2445" y="1707"/>
                  </a:lnTo>
                  <a:lnTo>
                    <a:pt x="2426" y="1690"/>
                  </a:lnTo>
                  <a:lnTo>
                    <a:pt x="2411" y="1674"/>
                  </a:lnTo>
                  <a:lnTo>
                    <a:pt x="2398" y="1661"/>
                  </a:lnTo>
                  <a:lnTo>
                    <a:pt x="2386" y="1650"/>
                  </a:lnTo>
                  <a:lnTo>
                    <a:pt x="2377" y="1643"/>
                  </a:lnTo>
                  <a:lnTo>
                    <a:pt x="2368" y="1636"/>
                  </a:lnTo>
                  <a:lnTo>
                    <a:pt x="2362" y="1632"/>
                  </a:lnTo>
                  <a:lnTo>
                    <a:pt x="2357" y="1628"/>
                  </a:lnTo>
                  <a:lnTo>
                    <a:pt x="2353" y="1626"/>
                  </a:lnTo>
                  <a:lnTo>
                    <a:pt x="2349" y="1626"/>
                  </a:lnTo>
                  <a:lnTo>
                    <a:pt x="2347" y="1627"/>
                  </a:lnTo>
                  <a:lnTo>
                    <a:pt x="2344" y="1628"/>
                  </a:lnTo>
                  <a:lnTo>
                    <a:pt x="2341" y="1631"/>
                  </a:lnTo>
                  <a:lnTo>
                    <a:pt x="2339" y="1633"/>
                  </a:lnTo>
                  <a:lnTo>
                    <a:pt x="2337" y="1635"/>
                  </a:lnTo>
                  <a:lnTo>
                    <a:pt x="2335" y="1637"/>
                  </a:lnTo>
                  <a:lnTo>
                    <a:pt x="2333" y="1640"/>
                  </a:lnTo>
                  <a:lnTo>
                    <a:pt x="2332" y="1644"/>
                  </a:lnTo>
                  <a:lnTo>
                    <a:pt x="2332" y="1647"/>
                  </a:lnTo>
                  <a:lnTo>
                    <a:pt x="2333" y="1651"/>
                  </a:lnTo>
                  <a:lnTo>
                    <a:pt x="2336" y="1658"/>
                  </a:lnTo>
                  <a:lnTo>
                    <a:pt x="2340" y="1664"/>
                  </a:lnTo>
                  <a:lnTo>
                    <a:pt x="2345" y="1673"/>
                  </a:lnTo>
                  <a:lnTo>
                    <a:pt x="2353" y="1684"/>
                  </a:lnTo>
                  <a:lnTo>
                    <a:pt x="2362" y="1696"/>
                  </a:lnTo>
                  <a:lnTo>
                    <a:pt x="2374" y="1710"/>
                  </a:lnTo>
                  <a:lnTo>
                    <a:pt x="2389" y="1728"/>
                  </a:lnTo>
                  <a:lnTo>
                    <a:pt x="2405" y="1746"/>
                  </a:lnTo>
                  <a:lnTo>
                    <a:pt x="2426" y="1769"/>
                  </a:lnTo>
                  <a:lnTo>
                    <a:pt x="2449" y="1794"/>
                  </a:lnTo>
                  <a:lnTo>
                    <a:pt x="2475" y="1823"/>
                  </a:lnTo>
                  <a:lnTo>
                    <a:pt x="2506" y="1854"/>
                  </a:lnTo>
                  <a:lnTo>
                    <a:pt x="2540" y="1890"/>
                  </a:lnTo>
                  <a:lnTo>
                    <a:pt x="2578" y="1930"/>
                  </a:lnTo>
                  <a:lnTo>
                    <a:pt x="2580" y="1933"/>
                  </a:lnTo>
                  <a:lnTo>
                    <a:pt x="2582" y="1936"/>
                  </a:lnTo>
                  <a:lnTo>
                    <a:pt x="2583" y="1940"/>
                  </a:lnTo>
                  <a:lnTo>
                    <a:pt x="2600" y="1966"/>
                  </a:lnTo>
                  <a:lnTo>
                    <a:pt x="2611" y="1993"/>
                  </a:lnTo>
                  <a:lnTo>
                    <a:pt x="2617" y="2021"/>
                  </a:lnTo>
                  <a:lnTo>
                    <a:pt x="2618" y="2051"/>
                  </a:lnTo>
                  <a:lnTo>
                    <a:pt x="2614" y="2080"/>
                  </a:lnTo>
                  <a:lnTo>
                    <a:pt x="2605" y="2108"/>
                  </a:lnTo>
                  <a:lnTo>
                    <a:pt x="2592" y="2135"/>
                  </a:lnTo>
                  <a:lnTo>
                    <a:pt x="2572" y="2159"/>
                  </a:lnTo>
                  <a:lnTo>
                    <a:pt x="2552" y="2176"/>
                  </a:lnTo>
                  <a:lnTo>
                    <a:pt x="2529" y="2190"/>
                  </a:lnTo>
                  <a:lnTo>
                    <a:pt x="2504" y="2200"/>
                  </a:lnTo>
                  <a:lnTo>
                    <a:pt x="2479" y="2204"/>
                  </a:lnTo>
                  <a:lnTo>
                    <a:pt x="2452" y="2206"/>
                  </a:lnTo>
                  <a:lnTo>
                    <a:pt x="2426" y="2201"/>
                  </a:lnTo>
                  <a:lnTo>
                    <a:pt x="2401" y="2192"/>
                  </a:lnTo>
                  <a:lnTo>
                    <a:pt x="2377" y="2180"/>
                  </a:lnTo>
                  <a:lnTo>
                    <a:pt x="2356" y="2163"/>
                  </a:lnTo>
                  <a:lnTo>
                    <a:pt x="2355" y="2163"/>
                  </a:lnTo>
                  <a:lnTo>
                    <a:pt x="2354" y="2163"/>
                  </a:lnTo>
                  <a:lnTo>
                    <a:pt x="2308" y="2115"/>
                  </a:lnTo>
                  <a:lnTo>
                    <a:pt x="2266" y="2070"/>
                  </a:lnTo>
                  <a:lnTo>
                    <a:pt x="2227" y="2030"/>
                  </a:lnTo>
                  <a:lnTo>
                    <a:pt x="2192" y="1993"/>
                  </a:lnTo>
                  <a:lnTo>
                    <a:pt x="2160" y="1960"/>
                  </a:lnTo>
                  <a:lnTo>
                    <a:pt x="2132" y="1932"/>
                  </a:lnTo>
                  <a:lnTo>
                    <a:pt x="2108" y="1908"/>
                  </a:lnTo>
                  <a:lnTo>
                    <a:pt x="2086" y="1887"/>
                  </a:lnTo>
                  <a:lnTo>
                    <a:pt x="2068" y="1872"/>
                  </a:lnTo>
                  <a:lnTo>
                    <a:pt x="2053" y="1860"/>
                  </a:lnTo>
                  <a:lnTo>
                    <a:pt x="2042" y="1853"/>
                  </a:lnTo>
                  <a:lnTo>
                    <a:pt x="2033" y="1850"/>
                  </a:lnTo>
                  <a:lnTo>
                    <a:pt x="2028" y="1852"/>
                  </a:lnTo>
                  <a:lnTo>
                    <a:pt x="2025" y="1855"/>
                  </a:lnTo>
                  <a:lnTo>
                    <a:pt x="2024" y="1860"/>
                  </a:lnTo>
                  <a:lnTo>
                    <a:pt x="2024" y="1865"/>
                  </a:lnTo>
                  <a:lnTo>
                    <a:pt x="2026" y="1872"/>
                  </a:lnTo>
                  <a:lnTo>
                    <a:pt x="2029" y="1880"/>
                  </a:lnTo>
                  <a:lnTo>
                    <a:pt x="2035" y="1889"/>
                  </a:lnTo>
                  <a:lnTo>
                    <a:pt x="2042" y="1901"/>
                  </a:lnTo>
                  <a:lnTo>
                    <a:pt x="2052" y="1915"/>
                  </a:lnTo>
                  <a:lnTo>
                    <a:pt x="2065" y="1932"/>
                  </a:lnTo>
                  <a:lnTo>
                    <a:pt x="2080" y="1950"/>
                  </a:lnTo>
                  <a:lnTo>
                    <a:pt x="2099" y="1972"/>
                  </a:lnTo>
                  <a:lnTo>
                    <a:pt x="2121" y="1996"/>
                  </a:lnTo>
                  <a:lnTo>
                    <a:pt x="2147" y="2024"/>
                  </a:lnTo>
                  <a:lnTo>
                    <a:pt x="2176" y="2056"/>
                  </a:lnTo>
                  <a:lnTo>
                    <a:pt x="2209" y="2091"/>
                  </a:lnTo>
                  <a:lnTo>
                    <a:pt x="2246" y="2129"/>
                  </a:lnTo>
                  <a:lnTo>
                    <a:pt x="2252" y="2136"/>
                  </a:lnTo>
                  <a:lnTo>
                    <a:pt x="2256" y="2141"/>
                  </a:lnTo>
                  <a:lnTo>
                    <a:pt x="2261" y="2146"/>
                  </a:lnTo>
                  <a:lnTo>
                    <a:pt x="2267" y="2150"/>
                  </a:lnTo>
                  <a:lnTo>
                    <a:pt x="2284" y="2173"/>
                  </a:lnTo>
                  <a:lnTo>
                    <a:pt x="2299" y="2197"/>
                  </a:lnTo>
                  <a:lnTo>
                    <a:pt x="2307" y="2224"/>
                  </a:lnTo>
                  <a:lnTo>
                    <a:pt x="2312" y="2251"/>
                  </a:lnTo>
                  <a:lnTo>
                    <a:pt x="2312" y="2280"/>
                  </a:lnTo>
                  <a:lnTo>
                    <a:pt x="2307" y="2307"/>
                  </a:lnTo>
                  <a:lnTo>
                    <a:pt x="2299" y="2333"/>
                  </a:lnTo>
                  <a:lnTo>
                    <a:pt x="2284" y="2358"/>
                  </a:lnTo>
                  <a:lnTo>
                    <a:pt x="2267" y="2381"/>
                  </a:lnTo>
                  <a:lnTo>
                    <a:pt x="2245" y="2400"/>
                  </a:lnTo>
                  <a:lnTo>
                    <a:pt x="2221" y="2414"/>
                  </a:lnTo>
                  <a:lnTo>
                    <a:pt x="2195" y="2424"/>
                  </a:lnTo>
                  <a:lnTo>
                    <a:pt x="2169" y="2428"/>
                  </a:lnTo>
                  <a:lnTo>
                    <a:pt x="2141" y="2428"/>
                  </a:lnTo>
                  <a:lnTo>
                    <a:pt x="2115" y="2424"/>
                  </a:lnTo>
                  <a:lnTo>
                    <a:pt x="2090" y="2414"/>
                  </a:lnTo>
                  <a:lnTo>
                    <a:pt x="2066" y="2400"/>
                  </a:lnTo>
                  <a:lnTo>
                    <a:pt x="2044" y="2381"/>
                  </a:lnTo>
                  <a:lnTo>
                    <a:pt x="2036" y="2371"/>
                  </a:lnTo>
                  <a:lnTo>
                    <a:pt x="2029" y="2362"/>
                  </a:lnTo>
                  <a:lnTo>
                    <a:pt x="2027" y="2360"/>
                  </a:lnTo>
                  <a:lnTo>
                    <a:pt x="2025" y="2358"/>
                  </a:lnTo>
                  <a:lnTo>
                    <a:pt x="1985" y="2318"/>
                  </a:lnTo>
                  <a:lnTo>
                    <a:pt x="1951" y="2282"/>
                  </a:lnTo>
                  <a:lnTo>
                    <a:pt x="1920" y="2249"/>
                  </a:lnTo>
                  <a:lnTo>
                    <a:pt x="1893" y="2220"/>
                  </a:lnTo>
                  <a:lnTo>
                    <a:pt x="1868" y="2194"/>
                  </a:lnTo>
                  <a:lnTo>
                    <a:pt x="1847" y="2171"/>
                  </a:lnTo>
                  <a:lnTo>
                    <a:pt x="1827" y="2151"/>
                  </a:lnTo>
                  <a:lnTo>
                    <a:pt x="1812" y="2135"/>
                  </a:lnTo>
                  <a:lnTo>
                    <a:pt x="1798" y="2120"/>
                  </a:lnTo>
                  <a:lnTo>
                    <a:pt x="1786" y="2110"/>
                  </a:lnTo>
                  <a:lnTo>
                    <a:pt x="1776" y="2101"/>
                  </a:lnTo>
                  <a:lnTo>
                    <a:pt x="1768" y="2094"/>
                  </a:lnTo>
                  <a:lnTo>
                    <a:pt x="1761" y="2091"/>
                  </a:lnTo>
                  <a:lnTo>
                    <a:pt x="1755" y="2089"/>
                  </a:lnTo>
                  <a:lnTo>
                    <a:pt x="1751" y="2088"/>
                  </a:lnTo>
                  <a:lnTo>
                    <a:pt x="1747" y="2090"/>
                  </a:lnTo>
                  <a:lnTo>
                    <a:pt x="1742" y="2093"/>
                  </a:lnTo>
                  <a:lnTo>
                    <a:pt x="1739" y="2096"/>
                  </a:lnTo>
                  <a:lnTo>
                    <a:pt x="1737" y="2100"/>
                  </a:lnTo>
                  <a:lnTo>
                    <a:pt x="1736" y="2104"/>
                  </a:lnTo>
                  <a:lnTo>
                    <a:pt x="1736" y="2110"/>
                  </a:lnTo>
                  <a:lnTo>
                    <a:pt x="1737" y="2115"/>
                  </a:lnTo>
                  <a:lnTo>
                    <a:pt x="1740" y="2122"/>
                  </a:lnTo>
                  <a:lnTo>
                    <a:pt x="1744" y="2130"/>
                  </a:lnTo>
                  <a:lnTo>
                    <a:pt x="1752" y="2140"/>
                  </a:lnTo>
                  <a:lnTo>
                    <a:pt x="1761" y="2152"/>
                  </a:lnTo>
                  <a:lnTo>
                    <a:pt x="1773" y="2166"/>
                  </a:lnTo>
                  <a:lnTo>
                    <a:pt x="1787" y="2183"/>
                  </a:lnTo>
                  <a:lnTo>
                    <a:pt x="1804" y="2201"/>
                  </a:lnTo>
                  <a:lnTo>
                    <a:pt x="1824" y="2223"/>
                  </a:lnTo>
                  <a:lnTo>
                    <a:pt x="1848" y="2248"/>
                  </a:lnTo>
                  <a:lnTo>
                    <a:pt x="1874" y="2276"/>
                  </a:lnTo>
                  <a:lnTo>
                    <a:pt x="1905" y="2308"/>
                  </a:lnTo>
                  <a:lnTo>
                    <a:pt x="1940" y="2344"/>
                  </a:lnTo>
                  <a:lnTo>
                    <a:pt x="1940" y="2345"/>
                  </a:lnTo>
                  <a:lnTo>
                    <a:pt x="1943" y="2348"/>
                  </a:lnTo>
                  <a:lnTo>
                    <a:pt x="1946" y="2351"/>
                  </a:lnTo>
                  <a:lnTo>
                    <a:pt x="1964" y="2374"/>
                  </a:lnTo>
                  <a:lnTo>
                    <a:pt x="1978" y="2399"/>
                  </a:lnTo>
                  <a:lnTo>
                    <a:pt x="1987" y="2425"/>
                  </a:lnTo>
                  <a:lnTo>
                    <a:pt x="1991" y="2452"/>
                  </a:lnTo>
                  <a:lnTo>
                    <a:pt x="1991" y="2480"/>
                  </a:lnTo>
                  <a:lnTo>
                    <a:pt x="1987" y="2508"/>
                  </a:lnTo>
                  <a:lnTo>
                    <a:pt x="1978" y="2534"/>
                  </a:lnTo>
                  <a:lnTo>
                    <a:pt x="1964" y="2559"/>
                  </a:lnTo>
                  <a:lnTo>
                    <a:pt x="1946" y="2582"/>
                  </a:lnTo>
                  <a:lnTo>
                    <a:pt x="1924" y="2600"/>
                  </a:lnTo>
                  <a:lnTo>
                    <a:pt x="1900" y="2615"/>
                  </a:lnTo>
                  <a:lnTo>
                    <a:pt x="1874" y="2624"/>
                  </a:lnTo>
                  <a:lnTo>
                    <a:pt x="1848" y="2629"/>
                  </a:lnTo>
                  <a:lnTo>
                    <a:pt x="1821" y="2629"/>
                  </a:lnTo>
                  <a:lnTo>
                    <a:pt x="1795" y="2624"/>
                  </a:lnTo>
                  <a:lnTo>
                    <a:pt x="1768" y="2615"/>
                  </a:lnTo>
                  <a:lnTo>
                    <a:pt x="1744" y="2600"/>
                  </a:lnTo>
                  <a:lnTo>
                    <a:pt x="1724" y="2582"/>
                  </a:lnTo>
                  <a:lnTo>
                    <a:pt x="1713" y="2570"/>
                  </a:lnTo>
                  <a:lnTo>
                    <a:pt x="1701" y="2558"/>
                  </a:lnTo>
                  <a:lnTo>
                    <a:pt x="1689" y="2545"/>
                  </a:lnTo>
                  <a:lnTo>
                    <a:pt x="1677" y="2532"/>
                  </a:lnTo>
                  <a:lnTo>
                    <a:pt x="1666" y="2519"/>
                  </a:lnTo>
                  <a:lnTo>
                    <a:pt x="1656" y="2508"/>
                  </a:lnTo>
                  <a:lnTo>
                    <a:pt x="1648" y="2499"/>
                  </a:lnTo>
                  <a:lnTo>
                    <a:pt x="1643" y="2492"/>
                  </a:lnTo>
                  <a:lnTo>
                    <a:pt x="1641" y="2489"/>
                  </a:lnTo>
                  <a:lnTo>
                    <a:pt x="1640" y="2489"/>
                  </a:lnTo>
                  <a:lnTo>
                    <a:pt x="1640" y="2489"/>
                  </a:lnTo>
                  <a:lnTo>
                    <a:pt x="1644" y="2446"/>
                  </a:lnTo>
                  <a:lnTo>
                    <a:pt x="1644" y="2402"/>
                  </a:lnTo>
                  <a:lnTo>
                    <a:pt x="1640" y="2358"/>
                  </a:lnTo>
                  <a:lnTo>
                    <a:pt x="1631" y="2316"/>
                  </a:lnTo>
                  <a:lnTo>
                    <a:pt x="1617" y="2275"/>
                  </a:lnTo>
                  <a:lnTo>
                    <a:pt x="1597" y="2236"/>
                  </a:lnTo>
                  <a:lnTo>
                    <a:pt x="1574" y="2199"/>
                  </a:lnTo>
                  <a:lnTo>
                    <a:pt x="1546" y="2164"/>
                  </a:lnTo>
                  <a:lnTo>
                    <a:pt x="1519" y="2139"/>
                  </a:lnTo>
                  <a:lnTo>
                    <a:pt x="1490" y="2116"/>
                  </a:lnTo>
                  <a:lnTo>
                    <a:pt x="1459" y="2098"/>
                  </a:lnTo>
                  <a:lnTo>
                    <a:pt x="1426" y="2081"/>
                  </a:lnTo>
                  <a:lnTo>
                    <a:pt x="1392" y="2069"/>
                  </a:lnTo>
                  <a:lnTo>
                    <a:pt x="1381" y="2031"/>
                  </a:lnTo>
                  <a:lnTo>
                    <a:pt x="1367" y="1994"/>
                  </a:lnTo>
                  <a:lnTo>
                    <a:pt x="1348" y="1959"/>
                  </a:lnTo>
                  <a:lnTo>
                    <a:pt x="1327" y="1926"/>
                  </a:lnTo>
                  <a:lnTo>
                    <a:pt x="1301" y="1896"/>
                  </a:lnTo>
                  <a:lnTo>
                    <a:pt x="1269" y="1866"/>
                  </a:lnTo>
                  <a:lnTo>
                    <a:pt x="1234" y="1840"/>
                  </a:lnTo>
                  <a:lnTo>
                    <a:pt x="1196" y="1819"/>
                  </a:lnTo>
                  <a:lnTo>
                    <a:pt x="1154" y="1803"/>
                  </a:lnTo>
                  <a:lnTo>
                    <a:pt x="1140" y="1760"/>
                  </a:lnTo>
                  <a:lnTo>
                    <a:pt x="1121" y="1719"/>
                  </a:lnTo>
                  <a:lnTo>
                    <a:pt x="1097" y="1681"/>
                  </a:lnTo>
                  <a:lnTo>
                    <a:pt x="1069" y="1646"/>
                  </a:lnTo>
                  <a:lnTo>
                    <a:pt x="1036" y="1615"/>
                  </a:lnTo>
                  <a:lnTo>
                    <a:pt x="1001" y="1590"/>
                  </a:lnTo>
                  <a:lnTo>
                    <a:pt x="962" y="1568"/>
                  </a:lnTo>
                  <a:lnTo>
                    <a:pt x="922" y="1553"/>
                  </a:lnTo>
                  <a:lnTo>
                    <a:pt x="908" y="1510"/>
                  </a:lnTo>
                  <a:lnTo>
                    <a:pt x="889" y="1469"/>
                  </a:lnTo>
                  <a:lnTo>
                    <a:pt x="865" y="1431"/>
                  </a:lnTo>
                  <a:lnTo>
                    <a:pt x="837" y="1395"/>
                  </a:lnTo>
                  <a:lnTo>
                    <a:pt x="805" y="1367"/>
                  </a:lnTo>
                  <a:lnTo>
                    <a:pt x="770" y="1342"/>
                  </a:lnTo>
                  <a:lnTo>
                    <a:pt x="734" y="1321"/>
                  </a:lnTo>
                  <a:lnTo>
                    <a:pt x="695" y="1306"/>
                  </a:lnTo>
                  <a:lnTo>
                    <a:pt x="655" y="1295"/>
                  </a:lnTo>
                  <a:lnTo>
                    <a:pt x="613" y="1288"/>
                  </a:lnTo>
                  <a:lnTo>
                    <a:pt x="571" y="1286"/>
                  </a:lnTo>
                  <a:lnTo>
                    <a:pt x="528" y="1288"/>
                  </a:lnTo>
                  <a:lnTo>
                    <a:pt x="485" y="1296"/>
                  </a:lnTo>
                  <a:lnTo>
                    <a:pt x="444" y="1308"/>
                  </a:lnTo>
                  <a:lnTo>
                    <a:pt x="404" y="1323"/>
                  </a:lnTo>
                  <a:lnTo>
                    <a:pt x="364" y="1345"/>
                  </a:lnTo>
                  <a:lnTo>
                    <a:pt x="328" y="1370"/>
                  </a:lnTo>
                  <a:lnTo>
                    <a:pt x="295" y="1399"/>
                  </a:lnTo>
                  <a:lnTo>
                    <a:pt x="267" y="1429"/>
                  </a:lnTo>
                  <a:lnTo>
                    <a:pt x="244" y="1460"/>
                  </a:lnTo>
                  <a:lnTo>
                    <a:pt x="225" y="1493"/>
                  </a:lnTo>
                  <a:lnTo>
                    <a:pt x="207" y="1528"/>
                  </a:lnTo>
                  <a:lnTo>
                    <a:pt x="193" y="1564"/>
                  </a:lnTo>
                  <a:lnTo>
                    <a:pt x="166" y="1553"/>
                  </a:lnTo>
                  <a:lnTo>
                    <a:pt x="139" y="1542"/>
                  </a:lnTo>
                  <a:lnTo>
                    <a:pt x="111" y="1532"/>
                  </a:lnTo>
                  <a:lnTo>
                    <a:pt x="86" y="1523"/>
                  </a:lnTo>
                  <a:lnTo>
                    <a:pt x="62" y="1515"/>
                  </a:lnTo>
                  <a:lnTo>
                    <a:pt x="41" y="1507"/>
                  </a:lnTo>
                  <a:lnTo>
                    <a:pt x="24" y="1502"/>
                  </a:lnTo>
                  <a:lnTo>
                    <a:pt x="11" y="1498"/>
                  </a:lnTo>
                  <a:lnTo>
                    <a:pt x="3" y="1495"/>
                  </a:lnTo>
                  <a:lnTo>
                    <a:pt x="0" y="1494"/>
                  </a:lnTo>
                  <a:lnTo>
                    <a:pt x="0" y="207"/>
                  </a:lnTo>
                  <a:lnTo>
                    <a:pt x="357" y="336"/>
                  </a:lnTo>
                  <a:lnTo>
                    <a:pt x="399" y="351"/>
                  </a:lnTo>
                  <a:lnTo>
                    <a:pt x="439" y="361"/>
                  </a:lnTo>
                  <a:lnTo>
                    <a:pt x="476" y="366"/>
                  </a:lnTo>
                  <a:lnTo>
                    <a:pt x="511" y="368"/>
                  </a:lnTo>
                  <a:lnTo>
                    <a:pt x="542" y="367"/>
                  </a:lnTo>
                  <a:lnTo>
                    <a:pt x="571" y="363"/>
                  </a:lnTo>
                  <a:lnTo>
                    <a:pt x="597" y="358"/>
                  </a:lnTo>
                  <a:lnTo>
                    <a:pt x="619" y="351"/>
                  </a:lnTo>
                  <a:lnTo>
                    <a:pt x="638" y="344"/>
                  </a:lnTo>
                  <a:lnTo>
                    <a:pt x="652" y="338"/>
                  </a:lnTo>
                  <a:lnTo>
                    <a:pt x="663" y="332"/>
                  </a:lnTo>
                  <a:lnTo>
                    <a:pt x="670" y="328"/>
                  </a:lnTo>
                  <a:lnTo>
                    <a:pt x="672" y="327"/>
                  </a:lnTo>
                  <a:lnTo>
                    <a:pt x="675" y="326"/>
                  </a:lnTo>
                  <a:lnTo>
                    <a:pt x="682" y="322"/>
                  </a:lnTo>
                  <a:lnTo>
                    <a:pt x="693" y="314"/>
                  </a:lnTo>
                  <a:lnTo>
                    <a:pt x="707" y="304"/>
                  </a:lnTo>
                  <a:lnTo>
                    <a:pt x="725" y="292"/>
                  </a:lnTo>
                  <a:lnTo>
                    <a:pt x="747" y="279"/>
                  </a:lnTo>
                  <a:lnTo>
                    <a:pt x="772" y="263"/>
                  </a:lnTo>
                  <a:lnTo>
                    <a:pt x="800" y="246"/>
                  </a:lnTo>
                  <a:lnTo>
                    <a:pt x="829" y="229"/>
                  </a:lnTo>
                  <a:lnTo>
                    <a:pt x="861" y="210"/>
                  </a:lnTo>
                  <a:lnTo>
                    <a:pt x="895" y="191"/>
                  </a:lnTo>
                  <a:lnTo>
                    <a:pt x="929" y="171"/>
                  </a:lnTo>
                  <a:lnTo>
                    <a:pt x="965" y="151"/>
                  </a:lnTo>
                  <a:lnTo>
                    <a:pt x="1001" y="133"/>
                  </a:lnTo>
                  <a:lnTo>
                    <a:pt x="1040" y="114"/>
                  </a:lnTo>
                  <a:lnTo>
                    <a:pt x="1077" y="97"/>
                  </a:lnTo>
                  <a:lnTo>
                    <a:pt x="1115" y="79"/>
                  </a:lnTo>
                  <a:lnTo>
                    <a:pt x="1152" y="64"/>
                  </a:lnTo>
                  <a:lnTo>
                    <a:pt x="1188" y="50"/>
                  </a:lnTo>
                  <a:lnTo>
                    <a:pt x="1224" y="39"/>
                  </a:lnTo>
                  <a:lnTo>
                    <a:pt x="1258" y="29"/>
                  </a:lnTo>
                  <a:lnTo>
                    <a:pt x="1291" y="22"/>
                  </a:lnTo>
                  <a:lnTo>
                    <a:pt x="1321" y="17"/>
                  </a:lnTo>
                  <a:lnTo>
                    <a:pt x="1351" y="15"/>
                  </a:lnTo>
                  <a:close/>
                  <a:moveTo>
                    <a:pt x="2283" y="0"/>
                  </a:moveTo>
                  <a:lnTo>
                    <a:pt x="2308" y="0"/>
                  </a:lnTo>
                  <a:lnTo>
                    <a:pt x="2333" y="3"/>
                  </a:lnTo>
                  <a:lnTo>
                    <a:pt x="2360" y="11"/>
                  </a:lnTo>
                  <a:lnTo>
                    <a:pt x="2386" y="22"/>
                  </a:lnTo>
                  <a:lnTo>
                    <a:pt x="2415" y="37"/>
                  </a:lnTo>
                  <a:lnTo>
                    <a:pt x="2446" y="56"/>
                  </a:lnTo>
                  <a:lnTo>
                    <a:pt x="2477" y="80"/>
                  </a:lnTo>
                  <a:lnTo>
                    <a:pt x="2512" y="110"/>
                  </a:lnTo>
                  <a:lnTo>
                    <a:pt x="2551" y="144"/>
                  </a:lnTo>
                  <a:lnTo>
                    <a:pt x="2589" y="176"/>
                  </a:lnTo>
                  <a:lnTo>
                    <a:pt x="2625" y="208"/>
                  </a:lnTo>
                  <a:lnTo>
                    <a:pt x="2660" y="239"/>
                  </a:lnTo>
                  <a:lnTo>
                    <a:pt x="2692" y="268"/>
                  </a:lnTo>
                  <a:lnTo>
                    <a:pt x="2724" y="295"/>
                  </a:lnTo>
                  <a:lnTo>
                    <a:pt x="2753" y="322"/>
                  </a:lnTo>
                  <a:lnTo>
                    <a:pt x="2780" y="346"/>
                  </a:lnTo>
                  <a:lnTo>
                    <a:pt x="2804" y="366"/>
                  </a:lnTo>
                  <a:lnTo>
                    <a:pt x="2825" y="385"/>
                  </a:lnTo>
                  <a:lnTo>
                    <a:pt x="2843" y="401"/>
                  </a:lnTo>
                  <a:lnTo>
                    <a:pt x="2857" y="414"/>
                  </a:lnTo>
                  <a:lnTo>
                    <a:pt x="2868" y="423"/>
                  </a:lnTo>
                  <a:lnTo>
                    <a:pt x="2875" y="430"/>
                  </a:lnTo>
                  <a:lnTo>
                    <a:pt x="2877" y="432"/>
                  </a:lnTo>
                  <a:lnTo>
                    <a:pt x="2879" y="433"/>
                  </a:lnTo>
                  <a:lnTo>
                    <a:pt x="2885" y="435"/>
                  </a:lnTo>
                  <a:lnTo>
                    <a:pt x="2895" y="439"/>
                  </a:lnTo>
                  <a:lnTo>
                    <a:pt x="2909" y="444"/>
                  </a:lnTo>
                  <a:lnTo>
                    <a:pt x="2925" y="449"/>
                  </a:lnTo>
                  <a:lnTo>
                    <a:pt x="2942" y="455"/>
                  </a:lnTo>
                  <a:lnTo>
                    <a:pt x="2962" y="458"/>
                  </a:lnTo>
                  <a:lnTo>
                    <a:pt x="2981" y="461"/>
                  </a:lnTo>
                  <a:lnTo>
                    <a:pt x="3002" y="461"/>
                  </a:lnTo>
                  <a:lnTo>
                    <a:pt x="3022" y="460"/>
                  </a:lnTo>
                  <a:lnTo>
                    <a:pt x="3044" y="457"/>
                  </a:lnTo>
                  <a:lnTo>
                    <a:pt x="3070" y="451"/>
                  </a:lnTo>
                  <a:lnTo>
                    <a:pt x="3099" y="446"/>
                  </a:lnTo>
                  <a:lnTo>
                    <a:pt x="3132" y="439"/>
                  </a:lnTo>
                  <a:lnTo>
                    <a:pt x="3167" y="432"/>
                  </a:lnTo>
                  <a:lnTo>
                    <a:pt x="3203" y="424"/>
                  </a:lnTo>
                  <a:lnTo>
                    <a:pt x="3240" y="415"/>
                  </a:lnTo>
                  <a:lnTo>
                    <a:pt x="3278" y="407"/>
                  </a:lnTo>
                  <a:lnTo>
                    <a:pt x="3316" y="398"/>
                  </a:lnTo>
                  <a:lnTo>
                    <a:pt x="3353" y="389"/>
                  </a:lnTo>
                  <a:lnTo>
                    <a:pt x="3391" y="380"/>
                  </a:lnTo>
                  <a:lnTo>
                    <a:pt x="3425" y="372"/>
                  </a:lnTo>
                  <a:lnTo>
                    <a:pt x="3458" y="363"/>
                  </a:lnTo>
                  <a:lnTo>
                    <a:pt x="3488" y="356"/>
                  </a:lnTo>
                  <a:lnTo>
                    <a:pt x="3515" y="350"/>
                  </a:lnTo>
                  <a:lnTo>
                    <a:pt x="3539" y="343"/>
                  </a:lnTo>
                  <a:lnTo>
                    <a:pt x="3557" y="339"/>
                  </a:lnTo>
                  <a:lnTo>
                    <a:pt x="3572" y="336"/>
                  </a:lnTo>
                  <a:lnTo>
                    <a:pt x="3581" y="332"/>
                  </a:lnTo>
                  <a:lnTo>
                    <a:pt x="3584" y="332"/>
                  </a:lnTo>
                  <a:lnTo>
                    <a:pt x="3584" y="1458"/>
                  </a:lnTo>
                  <a:lnTo>
                    <a:pt x="3580" y="1458"/>
                  </a:lnTo>
                  <a:lnTo>
                    <a:pt x="3571" y="1460"/>
                  </a:lnTo>
                  <a:lnTo>
                    <a:pt x="3556" y="1464"/>
                  </a:lnTo>
                  <a:lnTo>
                    <a:pt x="3537" y="1467"/>
                  </a:lnTo>
                  <a:lnTo>
                    <a:pt x="3514" y="1472"/>
                  </a:lnTo>
                  <a:lnTo>
                    <a:pt x="3489" y="1477"/>
                  </a:lnTo>
                  <a:lnTo>
                    <a:pt x="3461" y="1482"/>
                  </a:lnTo>
                  <a:lnTo>
                    <a:pt x="3434" y="1488"/>
                  </a:lnTo>
                  <a:lnTo>
                    <a:pt x="3407" y="1493"/>
                  </a:lnTo>
                  <a:lnTo>
                    <a:pt x="3381" y="1499"/>
                  </a:lnTo>
                  <a:lnTo>
                    <a:pt x="3356" y="1503"/>
                  </a:lnTo>
                  <a:lnTo>
                    <a:pt x="3335" y="1506"/>
                  </a:lnTo>
                  <a:lnTo>
                    <a:pt x="3317" y="1510"/>
                  </a:lnTo>
                  <a:lnTo>
                    <a:pt x="3304" y="1512"/>
                  </a:lnTo>
                  <a:lnTo>
                    <a:pt x="3290" y="1514"/>
                  </a:lnTo>
                  <a:lnTo>
                    <a:pt x="3273" y="1517"/>
                  </a:lnTo>
                  <a:lnTo>
                    <a:pt x="3251" y="1522"/>
                  </a:lnTo>
                  <a:lnTo>
                    <a:pt x="3228" y="1525"/>
                  </a:lnTo>
                  <a:lnTo>
                    <a:pt x="3202" y="1528"/>
                  </a:lnTo>
                  <a:lnTo>
                    <a:pt x="3173" y="1528"/>
                  </a:lnTo>
                  <a:lnTo>
                    <a:pt x="3145" y="1527"/>
                  </a:lnTo>
                  <a:lnTo>
                    <a:pt x="3115" y="1523"/>
                  </a:lnTo>
                  <a:lnTo>
                    <a:pt x="3085" y="1514"/>
                  </a:lnTo>
                  <a:lnTo>
                    <a:pt x="3055" y="1502"/>
                  </a:lnTo>
                  <a:lnTo>
                    <a:pt x="3026" y="1483"/>
                  </a:lnTo>
                  <a:lnTo>
                    <a:pt x="2998" y="1459"/>
                  </a:lnTo>
                  <a:lnTo>
                    <a:pt x="2979" y="1441"/>
                  </a:lnTo>
                  <a:lnTo>
                    <a:pt x="2957" y="1419"/>
                  </a:lnTo>
                  <a:lnTo>
                    <a:pt x="2933" y="1395"/>
                  </a:lnTo>
                  <a:lnTo>
                    <a:pt x="2907" y="1368"/>
                  </a:lnTo>
                  <a:lnTo>
                    <a:pt x="2878" y="1339"/>
                  </a:lnTo>
                  <a:lnTo>
                    <a:pt x="2848" y="1308"/>
                  </a:lnTo>
                  <a:lnTo>
                    <a:pt x="2816" y="1276"/>
                  </a:lnTo>
                  <a:lnTo>
                    <a:pt x="2783" y="1242"/>
                  </a:lnTo>
                  <a:lnTo>
                    <a:pt x="2749" y="1207"/>
                  </a:lnTo>
                  <a:lnTo>
                    <a:pt x="2714" y="1171"/>
                  </a:lnTo>
                  <a:lnTo>
                    <a:pt x="2678" y="1135"/>
                  </a:lnTo>
                  <a:lnTo>
                    <a:pt x="2642" y="1098"/>
                  </a:lnTo>
                  <a:lnTo>
                    <a:pt x="2607" y="1061"/>
                  </a:lnTo>
                  <a:lnTo>
                    <a:pt x="2571" y="1025"/>
                  </a:lnTo>
                  <a:lnTo>
                    <a:pt x="2536" y="989"/>
                  </a:lnTo>
                  <a:lnTo>
                    <a:pt x="2501" y="953"/>
                  </a:lnTo>
                  <a:lnTo>
                    <a:pt x="2469" y="919"/>
                  </a:lnTo>
                  <a:lnTo>
                    <a:pt x="2436" y="887"/>
                  </a:lnTo>
                  <a:lnTo>
                    <a:pt x="2405" y="855"/>
                  </a:lnTo>
                  <a:lnTo>
                    <a:pt x="2376" y="824"/>
                  </a:lnTo>
                  <a:lnTo>
                    <a:pt x="2350" y="797"/>
                  </a:lnTo>
                  <a:lnTo>
                    <a:pt x="2325" y="772"/>
                  </a:lnTo>
                  <a:lnTo>
                    <a:pt x="2303" y="749"/>
                  </a:lnTo>
                  <a:lnTo>
                    <a:pt x="2283" y="728"/>
                  </a:lnTo>
                  <a:lnTo>
                    <a:pt x="2266" y="711"/>
                  </a:lnTo>
                  <a:lnTo>
                    <a:pt x="2253" y="698"/>
                  </a:lnTo>
                  <a:lnTo>
                    <a:pt x="2243" y="688"/>
                  </a:lnTo>
                  <a:lnTo>
                    <a:pt x="2237" y="682"/>
                  </a:lnTo>
                  <a:lnTo>
                    <a:pt x="2235" y="679"/>
                  </a:lnTo>
                  <a:lnTo>
                    <a:pt x="2233" y="677"/>
                  </a:lnTo>
                  <a:lnTo>
                    <a:pt x="2229" y="674"/>
                  </a:lnTo>
                  <a:lnTo>
                    <a:pt x="2221" y="667"/>
                  </a:lnTo>
                  <a:lnTo>
                    <a:pt x="2211" y="661"/>
                  </a:lnTo>
                  <a:lnTo>
                    <a:pt x="2197" y="653"/>
                  </a:lnTo>
                  <a:lnTo>
                    <a:pt x="2182" y="646"/>
                  </a:lnTo>
                  <a:lnTo>
                    <a:pt x="2163" y="638"/>
                  </a:lnTo>
                  <a:lnTo>
                    <a:pt x="2143" y="632"/>
                  </a:lnTo>
                  <a:lnTo>
                    <a:pt x="2119" y="629"/>
                  </a:lnTo>
                  <a:lnTo>
                    <a:pt x="2092" y="628"/>
                  </a:lnTo>
                  <a:lnTo>
                    <a:pt x="2065" y="631"/>
                  </a:lnTo>
                  <a:lnTo>
                    <a:pt x="2035" y="638"/>
                  </a:lnTo>
                  <a:lnTo>
                    <a:pt x="2002" y="649"/>
                  </a:lnTo>
                  <a:lnTo>
                    <a:pt x="1968" y="665"/>
                  </a:lnTo>
                  <a:lnTo>
                    <a:pt x="1929" y="687"/>
                  </a:lnTo>
                  <a:lnTo>
                    <a:pt x="1887" y="709"/>
                  </a:lnTo>
                  <a:lnTo>
                    <a:pt x="1845" y="733"/>
                  </a:lnTo>
                  <a:lnTo>
                    <a:pt x="1800" y="756"/>
                  </a:lnTo>
                  <a:lnTo>
                    <a:pt x="1756" y="780"/>
                  </a:lnTo>
                  <a:lnTo>
                    <a:pt x="1713" y="804"/>
                  </a:lnTo>
                  <a:lnTo>
                    <a:pt x="1670" y="827"/>
                  </a:lnTo>
                  <a:lnTo>
                    <a:pt x="1630" y="848"/>
                  </a:lnTo>
                  <a:lnTo>
                    <a:pt x="1592" y="868"/>
                  </a:lnTo>
                  <a:lnTo>
                    <a:pt x="1557" y="887"/>
                  </a:lnTo>
                  <a:lnTo>
                    <a:pt x="1526" y="902"/>
                  </a:lnTo>
                  <a:lnTo>
                    <a:pt x="1500" y="916"/>
                  </a:lnTo>
                  <a:lnTo>
                    <a:pt x="1473" y="932"/>
                  </a:lnTo>
                  <a:lnTo>
                    <a:pt x="1444" y="944"/>
                  </a:lnTo>
                  <a:lnTo>
                    <a:pt x="1414" y="952"/>
                  </a:lnTo>
                  <a:lnTo>
                    <a:pt x="1381" y="954"/>
                  </a:lnTo>
                  <a:lnTo>
                    <a:pt x="1344" y="951"/>
                  </a:lnTo>
                  <a:lnTo>
                    <a:pt x="1309" y="941"/>
                  </a:lnTo>
                  <a:lnTo>
                    <a:pt x="1277" y="925"/>
                  </a:lnTo>
                  <a:lnTo>
                    <a:pt x="1249" y="904"/>
                  </a:lnTo>
                  <a:lnTo>
                    <a:pt x="1224" y="878"/>
                  </a:lnTo>
                  <a:lnTo>
                    <a:pt x="1203" y="848"/>
                  </a:lnTo>
                  <a:lnTo>
                    <a:pt x="1188" y="816"/>
                  </a:lnTo>
                  <a:lnTo>
                    <a:pt x="1179" y="779"/>
                  </a:lnTo>
                  <a:lnTo>
                    <a:pt x="1176" y="740"/>
                  </a:lnTo>
                  <a:lnTo>
                    <a:pt x="1178" y="707"/>
                  </a:lnTo>
                  <a:lnTo>
                    <a:pt x="1186" y="674"/>
                  </a:lnTo>
                  <a:lnTo>
                    <a:pt x="1198" y="644"/>
                  </a:lnTo>
                  <a:lnTo>
                    <a:pt x="1214" y="617"/>
                  </a:lnTo>
                  <a:lnTo>
                    <a:pt x="1234" y="592"/>
                  </a:lnTo>
                  <a:lnTo>
                    <a:pt x="1257" y="570"/>
                  </a:lnTo>
                  <a:lnTo>
                    <a:pt x="1283" y="553"/>
                  </a:lnTo>
                  <a:lnTo>
                    <a:pt x="1311" y="540"/>
                  </a:lnTo>
                  <a:lnTo>
                    <a:pt x="1352" y="515"/>
                  </a:lnTo>
                  <a:lnTo>
                    <a:pt x="1396" y="487"/>
                  </a:lnTo>
                  <a:lnTo>
                    <a:pt x="1444" y="458"/>
                  </a:lnTo>
                  <a:lnTo>
                    <a:pt x="1496" y="427"/>
                  </a:lnTo>
                  <a:lnTo>
                    <a:pt x="1549" y="396"/>
                  </a:lnTo>
                  <a:lnTo>
                    <a:pt x="1604" y="363"/>
                  </a:lnTo>
                  <a:lnTo>
                    <a:pt x="1660" y="329"/>
                  </a:lnTo>
                  <a:lnTo>
                    <a:pt x="1718" y="295"/>
                  </a:lnTo>
                  <a:lnTo>
                    <a:pt x="1775" y="262"/>
                  </a:lnTo>
                  <a:lnTo>
                    <a:pt x="1832" y="229"/>
                  </a:lnTo>
                  <a:lnTo>
                    <a:pt x="1887" y="197"/>
                  </a:lnTo>
                  <a:lnTo>
                    <a:pt x="1941" y="167"/>
                  </a:lnTo>
                  <a:lnTo>
                    <a:pt x="1992" y="137"/>
                  </a:lnTo>
                  <a:lnTo>
                    <a:pt x="2040" y="109"/>
                  </a:lnTo>
                  <a:lnTo>
                    <a:pt x="2085" y="84"/>
                  </a:lnTo>
                  <a:lnTo>
                    <a:pt x="2125" y="62"/>
                  </a:lnTo>
                  <a:lnTo>
                    <a:pt x="2160" y="41"/>
                  </a:lnTo>
                  <a:lnTo>
                    <a:pt x="2186" y="28"/>
                  </a:lnTo>
                  <a:lnTo>
                    <a:pt x="2211" y="17"/>
                  </a:lnTo>
                  <a:lnTo>
                    <a:pt x="2235" y="8"/>
                  </a:lnTo>
                  <a:lnTo>
                    <a:pt x="2259" y="3"/>
                  </a:lnTo>
                  <a:lnTo>
                    <a:pt x="228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31" name="Group 30">
            <a:extLst>
              <a:ext uri="{FF2B5EF4-FFF2-40B4-BE49-F238E27FC236}">
                <a16:creationId xmlns:a16="http://schemas.microsoft.com/office/drawing/2014/main" xmlns="" id="{3855E74B-280B-46A4-BC2B-BF839CC2E870}"/>
              </a:ext>
            </a:extLst>
          </p:cNvPr>
          <p:cNvGrpSpPr/>
          <p:nvPr/>
        </p:nvGrpSpPr>
        <p:grpSpPr>
          <a:xfrm>
            <a:off x="9280620" y="3703866"/>
            <a:ext cx="772575" cy="773088"/>
            <a:chOff x="860724" y="6084912"/>
            <a:chExt cx="772575" cy="773088"/>
          </a:xfrm>
        </p:grpSpPr>
        <p:grpSp>
          <p:nvGrpSpPr>
            <p:cNvPr id="16" name="Group 15">
              <a:extLst>
                <a:ext uri="{FF2B5EF4-FFF2-40B4-BE49-F238E27FC236}">
                  <a16:creationId xmlns:a16="http://schemas.microsoft.com/office/drawing/2014/main" xmlns="" id="{15F20F20-708D-4AFC-8B26-C55DFDDCE09E}"/>
                </a:ext>
              </a:extLst>
            </p:cNvPr>
            <p:cNvGrpSpPr/>
            <p:nvPr/>
          </p:nvGrpSpPr>
          <p:grpSpPr>
            <a:xfrm>
              <a:off x="860724" y="6084912"/>
              <a:ext cx="772575" cy="773088"/>
              <a:chOff x="5645538" y="4251743"/>
              <a:chExt cx="900924" cy="901522"/>
            </a:xfrm>
          </p:grpSpPr>
          <p:sp>
            <p:nvSpPr>
              <p:cNvPr id="17" name="Oval 16">
                <a:extLst>
                  <a:ext uri="{FF2B5EF4-FFF2-40B4-BE49-F238E27FC236}">
                    <a16:creationId xmlns:a16="http://schemas.microsoft.com/office/drawing/2014/main" xmlns="" id="{160115B0-3C08-4BF9-9E0C-6248F323F31E}"/>
                  </a:ext>
                </a:extLst>
              </p:cNvPr>
              <p:cNvSpPr/>
              <p:nvPr/>
            </p:nvSpPr>
            <p:spPr>
              <a:xfrm>
                <a:off x="5692063" y="4299643"/>
                <a:ext cx="807874" cy="80572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xmlns="" id="{576532D3-7230-40B9-A535-5778202127A7}"/>
                  </a:ext>
                </a:extLst>
              </p:cNvPr>
              <p:cNvSpPr/>
              <p:nvPr/>
            </p:nvSpPr>
            <p:spPr>
              <a:xfrm>
                <a:off x="5645538" y="4251743"/>
                <a:ext cx="900924" cy="901522"/>
              </a:xfrm>
              <a:prstGeom prst="ellipse">
                <a:avLst/>
              </a:prstGeom>
              <a:noFill/>
              <a:ln w="3175">
                <a:solidFill>
                  <a:schemeClr val="bg1">
                    <a:lumMod val="85000"/>
                    <a:alpha val="6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7" name="Freeform 34">
              <a:extLst>
                <a:ext uri="{FF2B5EF4-FFF2-40B4-BE49-F238E27FC236}">
                  <a16:creationId xmlns:a16="http://schemas.microsoft.com/office/drawing/2014/main" xmlns="" id="{726F0543-A992-4F26-BEC6-B61E5E1C3E93}"/>
                </a:ext>
              </a:extLst>
            </p:cNvPr>
            <p:cNvSpPr>
              <a:spLocks noEditPoints="1"/>
            </p:cNvSpPr>
            <p:nvPr/>
          </p:nvSpPr>
          <p:spPr bwMode="auto">
            <a:xfrm>
              <a:off x="1038244" y="6305787"/>
              <a:ext cx="415524" cy="389104"/>
            </a:xfrm>
            <a:custGeom>
              <a:avLst/>
              <a:gdLst>
                <a:gd name="T0" fmla="*/ 31 w 178"/>
                <a:gd name="T1" fmla="*/ 95 h 166"/>
                <a:gd name="T2" fmla="*/ 18 w 178"/>
                <a:gd name="T3" fmla="*/ 95 h 166"/>
                <a:gd name="T4" fmla="*/ 0 w 178"/>
                <a:gd name="T5" fmla="*/ 80 h 166"/>
                <a:gd name="T6" fmla="*/ 12 w 178"/>
                <a:gd name="T7" fmla="*/ 47 h 166"/>
                <a:gd name="T8" fmla="*/ 36 w 178"/>
                <a:gd name="T9" fmla="*/ 55 h 166"/>
                <a:gd name="T10" fmla="*/ 48 w 178"/>
                <a:gd name="T11" fmla="*/ 53 h 166"/>
                <a:gd name="T12" fmla="*/ 48 w 178"/>
                <a:gd name="T13" fmla="*/ 59 h 166"/>
                <a:gd name="T14" fmla="*/ 55 w 178"/>
                <a:gd name="T15" fmla="*/ 83 h 166"/>
                <a:gd name="T16" fmla="*/ 31 w 178"/>
                <a:gd name="T17" fmla="*/ 95 h 166"/>
                <a:gd name="T18" fmla="*/ 36 w 178"/>
                <a:gd name="T19" fmla="*/ 47 h 166"/>
                <a:gd name="T20" fmla="*/ 12 w 178"/>
                <a:gd name="T21" fmla="*/ 24 h 166"/>
                <a:gd name="T22" fmla="*/ 36 w 178"/>
                <a:gd name="T23" fmla="*/ 0 h 166"/>
                <a:gd name="T24" fmla="*/ 59 w 178"/>
                <a:gd name="T25" fmla="*/ 24 h 166"/>
                <a:gd name="T26" fmla="*/ 36 w 178"/>
                <a:gd name="T27" fmla="*/ 47 h 166"/>
                <a:gd name="T28" fmla="*/ 129 w 178"/>
                <a:gd name="T29" fmla="*/ 166 h 166"/>
                <a:gd name="T30" fmla="*/ 49 w 178"/>
                <a:gd name="T31" fmla="*/ 166 h 166"/>
                <a:gd name="T32" fmla="*/ 24 w 178"/>
                <a:gd name="T33" fmla="*/ 142 h 166"/>
                <a:gd name="T34" fmla="*/ 56 w 178"/>
                <a:gd name="T35" fmla="*/ 89 h 166"/>
                <a:gd name="T36" fmla="*/ 89 w 178"/>
                <a:gd name="T37" fmla="*/ 102 h 166"/>
                <a:gd name="T38" fmla="*/ 122 w 178"/>
                <a:gd name="T39" fmla="*/ 89 h 166"/>
                <a:gd name="T40" fmla="*/ 154 w 178"/>
                <a:gd name="T41" fmla="*/ 142 h 166"/>
                <a:gd name="T42" fmla="*/ 129 w 178"/>
                <a:gd name="T43" fmla="*/ 166 h 166"/>
                <a:gd name="T44" fmla="*/ 89 w 178"/>
                <a:gd name="T45" fmla="*/ 95 h 166"/>
                <a:gd name="T46" fmla="*/ 54 w 178"/>
                <a:gd name="T47" fmla="*/ 59 h 166"/>
                <a:gd name="T48" fmla="*/ 89 w 178"/>
                <a:gd name="T49" fmla="*/ 24 h 166"/>
                <a:gd name="T50" fmla="*/ 124 w 178"/>
                <a:gd name="T51" fmla="*/ 59 h 166"/>
                <a:gd name="T52" fmla="*/ 89 w 178"/>
                <a:gd name="T53" fmla="*/ 95 h 166"/>
                <a:gd name="T54" fmla="*/ 142 w 178"/>
                <a:gd name="T55" fmla="*/ 47 h 166"/>
                <a:gd name="T56" fmla="*/ 119 w 178"/>
                <a:gd name="T57" fmla="*/ 24 h 166"/>
                <a:gd name="T58" fmla="*/ 142 w 178"/>
                <a:gd name="T59" fmla="*/ 0 h 166"/>
                <a:gd name="T60" fmla="*/ 166 w 178"/>
                <a:gd name="T61" fmla="*/ 24 h 166"/>
                <a:gd name="T62" fmla="*/ 142 w 178"/>
                <a:gd name="T63" fmla="*/ 47 h 166"/>
                <a:gd name="T64" fmla="*/ 160 w 178"/>
                <a:gd name="T65" fmla="*/ 95 h 166"/>
                <a:gd name="T66" fmla="*/ 147 w 178"/>
                <a:gd name="T67" fmla="*/ 95 h 166"/>
                <a:gd name="T68" fmla="*/ 123 w 178"/>
                <a:gd name="T69" fmla="*/ 83 h 166"/>
                <a:gd name="T70" fmla="*/ 130 w 178"/>
                <a:gd name="T71" fmla="*/ 59 h 166"/>
                <a:gd name="T72" fmla="*/ 130 w 178"/>
                <a:gd name="T73" fmla="*/ 53 h 166"/>
                <a:gd name="T74" fmla="*/ 142 w 178"/>
                <a:gd name="T75" fmla="*/ 55 h 166"/>
                <a:gd name="T76" fmla="*/ 166 w 178"/>
                <a:gd name="T77" fmla="*/ 47 h 166"/>
                <a:gd name="T78" fmla="*/ 178 w 178"/>
                <a:gd name="T79" fmla="*/ 80 h 166"/>
                <a:gd name="T80" fmla="*/ 160 w 178"/>
                <a:gd name="T81" fmla="*/ 9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66">
                  <a:moveTo>
                    <a:pt x="31" y="95"/>
                  </a:moveTo>
                  <a:cubicBezTo>
                    <a:pt x="18" y="95"/>
                    <a:pt x="18" y="95"/>
                    <a:pt x="18" y="95"/>
                  </a:cubicBezTo>
                  <a:cubicBezTo>
                    <a:pt x="9" y="95"/>
                    <a:pt x="0" y="90"/>
                    <a:pt x="0" y="80"/>
                  </a:cubicBezTo>
                  <a:cubicBezTo>
                    <a:pt x="0" y="73"/>
                    <a:pt x="0" y="47"/>
                    <a:pt x="12" y="47"/>
                  </a:cubicBezTo>
                  <a:cubicBezTo>
                    <a:pt x="14" y="47"/>
                    <a:pt x="23" y="55"/>
                    <a:pt x="36" y="55"/>
                  </a:cubicBezTo>
                  <a:cubicBezTo>
                    <a:pt x="40" y="55"/>
                    <a:pt x="44" y="54"/>
                    <a:pt x="48" y="53"/>
                  </a:cubicBezTo>
                  <a:cubicBezTo>
                    <a:pt x="48" y="55"/>
                    <a:pt x="48" y="57"/>
                    <a:pt x="48" y="59"/>
                  </a:cubicBezTo>
                  <a:cubicBezTo>
                    <a:pt x="48" y="68"/>
                    <a:pt x="50" y="76"/>
                    <a:pt x="55" y="83"/>
                  </a:cubicBezTo>
                  <a:cubicBezTo>
                    <a:pt x="45" y="83"/>
                    <a:pt x="37" y="87"/>
                    <a:pt x="31" y="95"/>
                  </a:cubicBezTo>
                  <a:close/>
                  <a:moveTo>
                    <a:pt x="36" y="47"/>
                  </a:moveTo>
                  <a:cubicBezTo>
                    <a:pt x="23" y="47"/>
                    <a:pt x="12" y="37"/>
                    <a:pt x="12" y="24"/>
                  </a:cubicBezTo>
                  <a:cubicBezTo>
                    <a:pt x="12" y="11"/>
                    <a:pt x="23" y="0"/>
                    <a:pt x="36" y="0"/>
                  </a:cubicBezTo>
                  <a:cubicBezTo>
                    <a:pt x="49" y="0"/>
                    <a:pt x="59" y="11"/>
                    <a:pt x="59" y="24"/>
                  </a:cubicBezTo>
                  <a:cubicBezTo>
                    <a:pt x="59" y="37"/>
                    <a:pt x="49" y="47"/>
                    <a:pt x="36" y="47"/>
                  </a:cubicBezTo>
                  <a:close/>
                  <a:moveTo>
                    <a:pt x="129" y="166"/>
                  </a:moveTo>
                  <a:cubicBezTo>
                    <a:pt x="49" y="166"/>
                    <a:pt x="49" y="166"/>
                    <a:pt x="49" y="166"/>
                  </a:cubicBezTo>
                  <a:cubicBezTo>
                    <a:pt x="34" y="166"/>
                    <a:pt x="24" y="157"/>
                    <a:pt x="24" y="142"/>
                  </a:cubicBezTo>
                  <a:cubicBezTo>
                    <a:pt x="24" y="121"/>
                    <a:pt x="29" y="89"/>
                    <a:pt x="56" y="89"/>
                  </a:cubicBezTo>
                  <a:cubicBezTo>
                    <a:pt x="59" y="89"/>
                    <a:pt x="71" y="102"/>
                    <a:pt x="89" y="102"/>
                  </a:cubicBezTo>
                  <a:cubicBezTo>
                    <a:pt x="107" y="102"/>
                    <a:pt x="119" y="89"/>
                    <a:pt x="122" y="89"/>
                  </a:cubicBezTo>
                  <a:cubicBezTo>
                    <a:pt x="149" y="89"/>
                    <a:pt x="154" y="121"/>
                    <a:pt x="154" y="142"/>
                  </a:cubicBezTo>
                  <a:cubicBezTo>
                    <a:pt x="154" y="157"/>
                    <a:pt x="144" y="166"/>
                    <a:pt x="129" y="166"/>
                  </a:cubicBezTo>
                  <a:close/>
                  <a:moveTo>
                    <a:pt x="89" y="95"/>
                  </a:moveTo>
                  <a:cubicBezTo>
                    <a:pt x="69" y="95"/>
                    <a:pt x="54" y="79"/>
                    <a:pt x="54" y="59"/>
                  </a:cubicBezTo>
                  <a:cubicBezTo>
                    <a:pt x="54" y="40"/>
                    <a:pt x="69" y="24"/>
                    <a:pt x="89" y="24"/>
                  </a:cubicBezTo>
                  <a:cubicBezTo>
                    <a:pt x="109" y="24"/>
                    <a:pt x="124" y="40"/>
                    <a:pt x="124" y="59"/>
                  </a:cubicBezTo>
                  <a:cubicBezTo>
                    <a:pt x="124" y="79"/>
                    <a:pt x="109" y="95"/>
                    <a:pt x="89" y="95"/>
                  </a:cubicBezTo>
                  <a:close/>
                  <a:moveTo>
                    <a:pt x="142" y="47"/>
                  </a:moveTo>
                  <a:cubicBezTo>
                    <a:pt x="129" y="47"/>
                    <a:pt x="119" y="37"/>
                    <a:pt x="119" y="24"/>
                  </a:cubicBezTo>
                  <a:cubicBezTo>
                    <a:pt x="119" y="11"/>
                    <a:pt x="129" y="0"/>
                    <a:pt x="142" y="0"/>
                  </a:cubicBezTo>
                  <a:cubicBezTo>
                    <a:pt x="155" y="0"/>
                    <a:pt x="166" y="11"/>
                    <a:pt x="166" y="24"/>
                  </a:cubicBezTo>
                  <a:cubicBezTo>
                    <a:pt x="166" y="37"/>
                    <a:pt x="155" y="47"/>
                    <a:pt x="142" y="47"/>
                  </a:cubicBezTo>
                  <a:close/>
                  <a:moveTo>
                    <a:pt x="160" y="95"/>
                  </a:moveTo>
                  <a:cubicBezTo>
                    <a:pt x="147" y="95"/>
                    <a:pt x="147" y="95"/>
                    <a:pt x="147" y="95"/>
                  </a:cubicBezTo>
                  <a:cubicBezTo>
                    <a:pt x="141" y="87"/>
                    <a:pt x="133" y="83"/>
                    <a:pt x="123" y="83"/>
                  </a:cubicBezTo>
                  <a:cubicBezTo>
                    <a:pt x="128" y="76"/>
                    <a:pt x="130" y="68"/>
                    <a:pt x="130" y="59"/>
                  </a:cubicBezTo>
                  <a:cubicBezTo>
                    <a:pt x="130" y="57"/>
                    <a:pt x="130" y="55"/>
                    <a:pt x="130" y="53"/>
                  </a:cubicBezTo>
                  <a:cubicBezTo>
                    <a:pt x="134" y="54"/>
                    <a:pt x="138" y="55"/>
                    <a:pt x="142" y="55"/>
                  </a:cubicBezTo>
                  <a:cubicBezTo>
                    <a:pt x="155" y="55"/>
                    <a:pt x="164" y="47"/>
                    <a:pt x="166" y="47"/>
                  </a:cubicBezTo>
                  <a:cubicBezTo>
                    <a:pt x="178" y="47"/>
                    <a:pt x="178" y="73"/>
                    <a:pt x="178" y="80"/>
                  </a:cubicBezTo>
                  <a:cubicBezTo>
                    <a:pt x="178" y="90"/>
                    <a:pt x="169" y="95"/>
                    <a:pt x="160" y="9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IN" dirty="0"/>
            </a:p>
          </p:txBody>
        </p:sp>
      </p:grpSp>
      <p:sp>
        <p:nvSpPr>
          <p:cNvPr id="35" name="Rectangle 34">
            <a:extLst>
              <a:ext uri="{FF2B5EF4-FFF2-40B4-BE49-F238E27FC236}">
                <a16:creationId xmlns:a16="http://schemas.microsoft.com/office/drawing/2014/main" xmlns="" id="{64FB0467-205F-4F68-B411-0D84FF44B88D}"/>
              </a:ext>
            </a:extLst>
          </p:cNvPr>
          <p:cNvSpPr/>
          <p:nvPr/>
        </p:nvSpPr>
        <p:spPr>
          <a:xfrm>
            <a:off x="947291" y="4621443"/>
            <a:ext cx="3075366" cy="1200329"/>
          </a:xfrm>
          <a:prstGeom prst="rect">
            <a:avLst/>
          </a:prstGeom>
        </p:spPr>
        <p:txBody>
          <a:bodyPr wrap="square">
            <a:spAutoFit/>
          </a:bodyPr>
          <a:lstStyle/>
          <a:p>
            <a:pPr algn="ctr"/>
            <a:r>
              <a:rPr lang="en-US" sz="1200" b="1" dirty="0">
                <a:solidFill>
                  <a:schemeClr val="bg1"/>
                </a:solidFill>
                <a:latin typeface="+mj-lt"/>
              </a:rPr>
              <a:t>Lorem Ipsum</a:t>
            </a:r>
            <a:r>
              <a:rPr lang="en-US" sz="1200" dirty="0">
                <a:solidFill>
                  <a:schemeClr val="bg1"/>
                </a:solidFill>
                <a:latin typeface="+mj-lt"/>
              </a:rPr>
              <a:t> is simply dummy text of the printing and typesetting industry. Lorem Ipsum has been the industry's standard dummy text ever since the 1500s, when an unknown printer took a galley of type and scrambled it to make.</a:t>
            </a:r>
          </a:p>
        </p:txBody>
      </p:sp>
      <p:sp>
        <p:nvSpPr>
          <p:cNvPr id="36" name="Rectangle 35">
            <a:extLst>
              <a:ext uri="{FF2B5EF4-FFF2-40B4-BE49-F238E27FC236}">
                <a16:creationId xmlns:a16="http://schemas.microsoft.com/office/drawing/2014/main" xmlns="" id="{B00DC297-BC8C-4826-9483-34A8927F8371}"/>
              </a:ext>
            </a:extLst>
          </p:cNvPr>
          <p:cNvSpPr/>
          <p:nvPr/>
        </p:nvSpPr>
        <p:spPr>
          <a:xfrm>
            <a:off x="4546066" y="4621443"/>
            <a:ext cx="3075366" cy="1200329"/>
          </a:xfrm>
          <a:prstGeom prst="rect">
            <a:avLst/>
          </a:prstGeom>
        </p:spPr>
        <p:txBody>
          <a:bodyPr wrap="square">
            <a:spAutoFit/>
          </a:bodyPr>
          <a:lstStyle/>
          <a:p>
            <a:pPr algn="ctr"/>
            <a:r>
              <a:rPr lang="en-US" sz="1200" b="1" dirty="0">
                <a:solidFill>
                  <a:schemeClr val="bg1"/>
                </a:solidFill>
                <a:latin typeface="+mj-lt"/>
              </a:rPr>
              <a:t>Lorem Ipsum</a:t>
            </a:r>
            <a:r>
              <a:rPr lang="en-US" sz="1200" dirty="0">
                <a:solidFill>
                  <a:schemeClr val="bg1"/>
                </a:solidFill>
                <a:latin typeface="+mj-lt"/>
              </a:rPr>
              <a:t> is simply dummy text of the printing and typesetting industry. Lorem Ipsum has been the industry's standard dummy text ever since the 1500s, when an unknown printer took a galley of type and scrambled it to make.</a:t>
            </a:r>
          </a:p>
        </p:txBody>
      </p:sp>
      <p:sp>
        <p:nvSpPr>
          <p:cNvPr id="37" name="Rectangle 36">
            <a:extLst>
              <a:ext uri="{FF2B5EF4-FFF2-40B4-BE49-F238E27FC236}">
                <a16:creationId xmlns:a16="http://schemas.microsoft.com/office/drawing/2014/main" xmlns="" id="{F8CFFC0E-073C-4A13-B375-F72D6BED3EE7}"/>
              </a:ext>
            </a:extLst>
          </p:cNvPr>
          <p:cNvSpPr/>
          <p:nvPr/>
        </p:nvSpPr>
        <p:spPr>
          <a:xfrm>
            <a:off x="8128219" y="4621443"/>
            <a:ext cx="3075366" cy="1200329"/>
          </a:xfrm>
          <a:prstGeom prst="rect">
            <a:avLst/>
          </a:prstGeom>
        </p:spPr>
        <p:txBody>
          <a:bodyPr wrap="square">
            <a:spAutoFit/>
          </a:bodyPr>
          <a:lstStyle/>
          <a:p>
            <a:pPr algn="ctr"/>
            <a:r>
              <a:rPr lang="en-US" sz="1200" b="1" dirty="0">
                <a:solidFill>
                  <a:schemeClr val="bg1"/>
                </a:solidFill>
                <a:latin typeface="+mj-lt"/>
              </a:rPr>
              <a:t>Lorem Ipsum</a:t>
            </a:r>
            <a:r>
              <a:rPr lang="en-US" sz="1200" dirty="0">
                <a:solidFill>
                  <a:schemeClr val="bg1"/>
                </a:solidFill>
                <a:latin typeface="+mj-lt"/>
              </a:rPr>
              <a:t> is simply dummy text of the printing and typesetting industry. Lorem Ipsum has been the industry's standard dummy text ever since the 1500s, when an unknown printer took a galley of type and scrambled it to make.</a:t>
            </a:r>
          </a:p>
        </p:txBody>
      </p:sp>
    </p:spTree>
    <p:extLst>
      <p:ext uri="{BB962C8B-B14F-4D97-AF65-F5344CB8AC3E}">
        <p14:creationId xmlns:p14="http://schemas.microsoft.com/office/powerpoint/2010/main" xmlns="" val="327823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992926A-C0A2-4FAC-8644-87D01C6819DA}"/>
              </a:ext>
            </a:extLst>
          </p:cNvPr>
          <p:cNvSpPr txBox="1"/>
          <p:nvPr/>
        </p:nvSpPr>
        <p:spPr>
          <a:xfrm>
            <a:off x="1937941" y="2969723"/>
            <a:ext cx="2831224" cy="646331"/>
          </a:xfrm>
          <a:prstGeom prst="rect">
            <a:avLst/>
          </a:prstGeom>
          <a:noFill/>
        </p:spPr>
        <p:txBody>
          <a:bodyPr wrap="none" rtlCol="0">
            <a:spAutoFit/>
          </a:bodyPr>
          <a:lstStyle/>
          <a:p>
            <a:r>
              <a:rPr lang="en-IN" sz="3600" b="1" dirty="0">
                <a:solidFill>
                  <a:schemeClr val="tx1">
                    <a:lumMod val="85000"/>
                    <a:lumOff val="15000"/>
                  </a:schemeClr>
                </a:solidFill>
                <a:latin typeface="Raleway" panose="020B0503030101060003" pitchFamily="34" charset="0"/>
              </a:rPr>
              <a:t>Our Agenda</a:t>
            </a:r>
          </a:p>
        </p:txBody>
      </p:sp>
      <p:sp>
        <p:nvSpPr>
          <p:cNvPr id="5" name="Freeform 5">
            <a:extLst>
              <a:ext uri="{FF2B5EF4-FFF2-40B4-BE49-F238E27FC236}">
                <a16:creationId xmlns:a16="http://schemas.microsoft.com/office/drawing/2014/main" xmlns="" id="{CDCA1159-AE1F-4E61-9327-DABAC28C4474}"/>
              </a:ext>
            </a:extLst>
          </p:cNvPr>
          <p:cNvSpPr>
            <a:spLocks noEditPoints="1"/>
          </p:cNvSpPr>
          <p:nvPr/>
        </p:nvSpPr>
        <p:spPr bwMode="auto">
          <a:xfrm>
            <a:off x="1432023" y="3128937"/>
            <a:ext cx="389885" cy="327902"/>
          </a:xfrm>
          <a:custGeom>
            <a:avLst/>
            <a:gdLst>
              <a:gd name="T0" fmla="*/ 684 w 684"/>
              <a:gd name="T1" fmla="*/ 86 h 572"/>
              <a:gd name="T2" fmla="*/ 676 w 684"/>
              <a:gd name="T3" fmla="*/ 106 h 572"/>
              <a:gd name="T4" fmla="*/ 656 w 684"/>
              <a:gd name="T5" fmla="*/ 114 h 572"/>
              <a:gd name="T6" fmla="*/ 28 w 684"/>
              <a:gd name="T7" fmla="*/ 114 h 572"/>
              <a:gd name="T8" fmla="*/ 8 w 684"/>
              <a:gd name="T9" fmla="*/ 106 h 572"/>
              <a:gd name="T10" fmla="*/ 0 w 684"/>
              <a:gd name="T11" fmla="*/ 86 h 572"/>
              <a:gd name="T12" fmla="*/ 0 w 684"/>
              <a:gd name="T13" fmla="*/ 28 h 572"/>
              <a:gd name="T14" fmla="*/ 8 w 684"/>
              <a:gd name="T15" fmla="*/ 8 h 572"/>
              <a:gd name="T16" fmla="*/ 28 w 684"/>
              <a:gd name="T17" fmla="*/ 0 h 572"/>
              <a:gd name="T18" fmla="*/ 656 w 684"/>
              <a:gd name="T19" fmla="*/ 0 h 572"/>
              <a:gd name="T20" fmla="*/ 676 w 684"/>
              <a:gd name="T21" fmla="*/ 8 h 572"/>
              <a:gd name="T22" fmla="*/ 684 w 684"/>
              <a:gd name="T23" fmla="*/ 28 h 572"/>
              <a:gd name="T24" fmla="*/ 684 w 684"/>
              <a:gd name="T25" fmla="*/ 314 h 572"/>
              <a:gd name="T26" fmla="*/ 682 w 684"/>
              <a:gd name="T27" fmla="*/ 326 h 572"/>
              <a:gd name="T28" fmla="*/ 668 w 684"/>
              <a:gd name="T29" fmla="*/ 340 h 572"/>
              <a:gd name="T30" fmla="*/ 28 w 684"/>
              <a:gd name="T31" fmla="*/ 342 h 572"/>
              <a:gd name="T32" fmla="*/ 16 w 684"/>
              <a:gd name="T33" fmla="*/ 340 h 572"/>
              <a:gd name="T34" fmla="*/ 2 w 684"/>
              <a:gd name="T35" fmla="*/ 326 h 572"/>
              <a:gd name="T36" fmla="*/ 0 w 684"/>
              <a:gd name="T37" fmla="*/ 258 h 572"/>
              <a:gd name="T38" fmla="*/ 2 w 684"/>
              <a:gd name="T39" fmla="*/ 246 h 572"/>
              <a:gd name="T40" fmla="*/ 16 w 684"/>
              <a:gd name="T41" fmla="*/ 230 h 572"/>
              <a:gd name="T42" fmla="*/ 656 w 684"/>
              <a:gd name="T43" fmla="*/ 228 h 572"/>
              <a:gd name="T44" fmla="*/ 668 w 684"/>
              <a:gd name="T45" fmla="*/ 230 h 572"/>
              <a:gd name="T46" fmla="*/ 682 w 684"/>
              <a:gd name="T47" fmla="*/ 246 h 572"/>
              <a:gd name="T48" fmla="*/ 684 w 684"/>
              <a:gd name="T49" fmla="*/ 314 h 572"/>
              <a:gd name="T50" fmla="*/ 684 w 684"/>
              <a:gd name="T51" fmla="*/ 542 h 572"/>
              <a:gd name="T52" fmla="*/ 676 w 684"/>
              <a:gd name="T53" fmla="*/ 562 h 572"/>
              <a:gd name="T54" fmla="*/ 656 w 684"/>
              <a:gd name="T55" fmla="*/ 572 h 572"/>
              <a:gd name="T56" fmla="*/ 28 w 684"/>
              <a:gd name="T57" fmla="*/ 572 h 572"/>
              <a:gd name="T58" fmla="*/ 8 w 684"/>
              <a:gd name="T59" fmla="*/ 562 h 572"/>
              <a:gd name="T60" fmla="*/ 0 w 684"/>
              <a:gd name="T61" fmla="*/ 542 h 572"/>
              <a:gd name="T62" fmla="*/ 0 w 684"/>
              <a:gd name="T63" fmla="*/ 486 h 572"/>
              <a:gd name="T64" fmla="*/ 8 w 684"/>
              <a:gd name="T65" fmla="*/ 466 h 572"/>
              <a:gd name="T66" fmla="*/ 28 w 684"/>
              <a:gd name="T67" fmla="*/ 458 h 572"/>
              <a:gd name="T68" fmla="*/ 656 w 684"/>
              <a:gd name="T69" fmla="*/ 458 h 572"/>
              <a:gd name="T70" fmla="*/ 676 w 684"/>
              <a:gd name="T71" fmla="*/ 466 h 572"/>
              <a:gd name="T72" fmla="*/ 684 w 684"/>
              <a:gd name="T73" fmla="*/ 4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4" h="572">
                <a:moveTo>
                  <a:pt x="684" y="86"/>
                </a:moveTo>
                <a:lnTo>
                  <a:pt x="684" y="86"/>
                </a:lnTo>
                <a:lnTo>
                  <a:pt x="682" y="96"/>
                </a:lnTo>
                <a:lnTo>
                  <a:pt x="676" y="106"/>
                </a:lnTo>
                <a:lnTo>
                  <a:pt x="668" y="112"/>
                </a:lnTo>
                <a:lnTo>
                  <a:pt x="656" y="114"/>
                </a:lnTo>
                <a:lnTo>
                  <a:pt x="28" y="114"/>
                </a:lnTo>
                <a:lnTo>
                  <a:pt x="28" y="114"/>
                </a:lnTo>
                <a:lnTo>
                  <a:pt x="16" y="112"/>
                </a:lnTo>
                <a:lnTo>
                  <a:pt x="8" y="106"/>
                </a:lnTo>
                <a:lnTo>
                  <a:pt x="2" y="96"/>
                </a:lnTo>
                <a:lnTo>
                  <a:pt x="0" y="86"/>
                </a:lnTo>
                <a:lnTo>
                  <a:pt x="0" y="28"/>
                </a:lnTo>
                <a:lnTo>
                  <a:pt x="0" y="28"/>
                </a:lnTo>
                <a:lnTo>
                  <a:pt x="2" y="18"/>
                </a:lnTo>
                <a:lnTo>
                  <a:pt x="8" y="8"/>
                </a:lnTo>
                <a:lnTo>
                  <a:pt x="16" y="2"/>
                </a:lnTo>
                <a:lnTo>
                  <a:pt x="28" y="0"/>
                </a:lnTo>
                <a:lnTo>
                  <a:pt x="656" y="0"/>
                </a:lnTo>
                <a:lnTo>
                  <a:pt x="656" y="0"/>
                </a:lnTo>
                <a:lnTo>
                  <a:pt x="668" y="2"/>
                </a:lnTo>
                <a:lnTo>
                  <a:pt x="676" y="8"/>
                </a:lnTo>
                <a:lnTo>
                  <a:pt x="682" y="18"/>
                </a:lnTo>
                <a:lnTo>
                  <a:pt x="684" y="28"/>
                </a:lnTo>
                <a:lnTo>
                  <a:pt x="684" y="86"/>
                </a:lnTo>
                <a:close/>
                <a:moveTo>
                  <a:pt x="684" y="314"/>
                </a:moveTo>
                <a:lnTo>
                  <a:pt x="684" y="314"/>
                </a:lnTo>
                <a:lnTo>
                  <a:pt x="682" y="326"/>
                </a:lnTo>
                <a:lnTo>
                  <a:pt x="676" y="334"/>
                </a:lnTo>
                <a:lnTo>
                  <a:pt x="668" y="340"/>
                </a:lnTo>
                <a:lnTo>
                  <a:pt x="656" y="342"/>
                </a:lnTo>
                <a:lnTo>
                  <a:pt x="28" y="342"/>
                </a:lnTo>
                <a:lnTo>
                  <a:pt x="28" y="342"/>
                </a:lnTo>
                <a:lnTo>
                  <a:pt x="16" y="340"/>
                </a:lnTo>
                <a:lnTo>
                  <a:pt x="8" y="334"/>
                </a:lnTo>
                <a:lnTo>
                  <a:pt x="2" y="326"/>
                </a:lnTo>
                <a:lnTo>
                  <a:pt x="0" y="314"/>
                </a:lnTo>
                <a:lnTo>
                  <a:pt x="0" y="258"/>
                </a:lnTo>
                <a:lnTo>
                  <a:pt x="0" y="258"/>
                </a:lnTo>
                <a:lnTo>
                  <a:pt x="2" y="246"/>
                </a:lnTo>
                <a:lnTo>
                  <a:pt x="8" y="236"/>
                </a:lnTo>
                <a:lnTo>
                  <a:pt x="16" y="230"/>
                </a:lnTo>
                <a:lnTo>
                  <a:pt x="28" y="228"/>
                </a:lnTo>
                <a:lnTo>
                  <a:pt x="656" y="228"/>
                </a:lnTo>
                <a:lnTo>
                  <a:pt x="656" y="228"/>
                </a:lnTo>
                <a:lnTo>
                  <a:pt x="668" y="230"/>
                </a:lnTo>
                <a:lnTo>
                  <a:pt x="676" y="236"/>
                </a:lnTo>
                <a:lnTo>
                  <a:pt x="682" y="246"/>
                </a:lnTo>
                <a:lnTo>
                  <a:pt x="684" y="258"/>
                </a:lnTo>
                <a:lnTo>
                  <a:pt x="684" y="314"/>
                </a:lnTo>
                <a:close/>
                <a:moveTo>
                  <a:pt x="684" y="542"/>
                </a:moveTo>
                <a:lnTo>
                  <a:pt x="684" y="542"/>
                </a:lnTo>
                <a:lnTo>
                  <a:pt x="682" y="554"/>
                </a:lnTo>
                <a:lnTo>
                  <a:pt x="676" y="562"/>
                </a:lnTo>
                <a:lnTo>
                  <a:pt x="668" y="570"/>
                </a:lnTo>
                <a:lnTo>
                  <a:pt x="656" y="572"/>
                </a:lnTo>
                <a:lnTo>
                  <a:pt x="28" y="572"/>
                </a:lnTo>
                <a:lnTo>
                  <a:pt x="28" y="572"/>
                </a:lnTo>
                <a:lnTo>
                  <a:pt x="16" y="570"/>
                </a:lnTo>
                <a:lnTo>
                  <a:pt x="8" y="562"/>
                </a:lnTo>
                <a:lnTo>
                  <a:pt x="2" y="554"/>
                </a:lnTo>
                <a:lnTo>
                  <a:pt x="0" y="542"/>
                </a:lnTo>
                <a:lnTo>
                  <a:pt x="0" y="486"/>
                </a:lnTo>
                <a:lnTo>
                  <a:pt x="0" y="486"/>
                </a:lnTo>
                <a:lnTo>
                  <a:pt x="2" y="474"/>
                </a:lnTo>
                <a:lnTo>
                  <a:pt x="8" y="466"/>
                </a:lnTo>
                <a:lnTo>
                  <a:pt x="16" y="460"/>
                </a:lnTo>
                <a:lnTo>
                  <a:pt x="28" y="458"/>
                </a:lnTo>
                <a:lnTo>
                  <a:pt x="656" y="458"/>
                </a:lnTo>
                <a:lnTo>
                  <a:pt x="656" y="458"/>
                </a:lnTo>
                <a:lnTo>
                  <a:pt x="668" y="460"/>
                </a:lnTo>
                <a:lnTo>
                  <a:pt x="676" y="466"/>
                </a:lnTo>
                <a:lnTo>
                  <a:pt x="682" y="474"/>
                </a:lnTo>
                <a:lnTo>
                  <a:pt x="684" y="486"/>
                </a:lnTo>
                <a:lnTo>
                  <a:pt x="684" y="54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 name="TextBox 6">
            <a:extLst>
              <a:ext uri="{FF2B5EF4-FFF2-40B4-BE49-F238E27FC236}">
                <a16:creationId xmlns:a16="http://schemas.microsoft.com/office/drawing/2014/main" xmlns="" id="{63F68480-AE87-44F4-8795-D572B252D927}"/>
              </a:ext>
            </a:extLst>
          </p:cNvPr>
          <p:cNvSpPr txBox="1"/>
          <p:nvPr/>
        </p:nvSpPr>
        <p:spPr>
          <a:xfrm>
            <a:off x="1937941" y="3590456"/>
            <a:ext cx="1927772" cy="307777"/>
          </a:xfrm>
          <a:prstGeom prst="rect">
            <a:avLst/>
          </a:prstGeom>
          <a:noFill/>
        </p:spPr>
        <p:txBody>
          <a:bodyPr wrap="none" rtlCol="0">
            <a:spAutoFit/>
          </a:bodyPr>
          <a:lstStyle/>
          <a:p>
            <a:r>
              <a:rPr lang="en-IN" sz="1400" i="1" dirty="0">
                <a:solidFill>
                  <a:schemeClr val="bg1">
                    <a:lumMod val="50000"/>
                  </a:schemeClr>
                </a:solidFill>
                <a:latin typeface="+mj-lt"/>
              </a:rPr>
              <a:t>Exclusive Tagline In Here</a:t>
            </a:r>
          </a:p>
        </p:txBody>
      </p:sp>
      <p:sp>
        <p:nvSpPr>
          <p:cNvPr id="8" name="TextBox 7">
            <a:extLst>
              <a:ext uri="{FF2B5EF4-FFF2-40B4-BE49-F238E27FC236}">
                <a16:creationId xmlns:a16="http://schemas.microsoft.com/office/drawing/2014/main" xmlns="" id="{360A345E-9DCF-4FD3-9857-2BDC11B1124C}"/>
              </a:ext>
            </a:extLst>
          </p:cNvPr>
          <p:cNvSpPr txBox="1"/>
          <p:nvPr/>
        </p:nvSpPr>
        <p:spPr>
          <a:xfrm>
            <a:off x="6102485" y="1062167"/>
            <a:ext cx="5177008" cy="5056577"/>
          </a:xfrm>
          <a:prstGeom prst="rect">
            <a:avLst/>
          </a:prstGeom>
          <a:noFill/>
        </p:spPr>
        <p:txBody>
          <a:bodyPr wrap="square" rtlCol="0">
            <a:spAutoFit/>
          </a:bodyPr>
          <a:lstStyle/>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Introduction</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About Us</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Welcome Message</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Company Profile</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Team</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Team Group</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Portfolio</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Info graphic</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Contact Us</a:t>
            </a:r>
          </a:p>
          <a:p>
            <a:pPr marL="742932" indent="-742932">
              <a:lnSpc>
                <a:spcPct val="200000"/>
              </a:lnSpc>
              <a:buFont typeface="+mj-lt"/>
              <a:buAutoNum type="romanLcPeriod"/>
            </a:pPr>
            <a:r>
              <a:rPr lang="en-IN" sz="1600" spc="40" dirty="0">
                <a:solidFill>
                  <a:schemeClr val="bg1">
                    <a:lumMod val="50000"/>
                  </a:schemeClr>
                </a:solidFill>
                <a:latin typeface="Raleway" panose="020B0503030101060003" pitchFamily="34" charset="0"/>
              </a:rPr>
              <a:t>Data Chart</a:t>
            </a:r>
          </a:p>
        </p:txBody>
      </p:sp>
      <p:cxnSp>
        <p:nvCxnSpPr>
          <p:cNvPr id="10" name="Straight Connector 9">
            <a:extLst>
              <a:ext uri="{FF2B5EF4-FFF2-40B4-BE49-F238E27FC236}">
                <a16:creationId xmlns:a16="http://schemas.microsoft.com/office/drawing/2014/main" xmlns="" id="{F412C265-1EBA-448D-805D-2DBE1761374C}"/>
              </a:ext>
            </a:extLst>
          </p:cNvPr>
          <p:cNvCxnSpPr/>
          <p:nvPr/>
        </p:nvCxnSpPr>
        <p:spPr>
          <a:xfrm>
            <a:off x="6086271" y="1614791"/>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215D6C6-D325-46CA-8A22-12BB23CD37D5}"/>
              </a:ext>
            </a:extLst>
          </p:cNvPr>
          <p:cNvCxnSpPr/>
          <p:nvPr/>
        </p:nvCxnSpPr>
        <p:spPr>
          <a:xfrm>
            <a:off x="6086271" y="2104940"/>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822DC47-0B1C-41BC-A46D-848648995536}"/>
              </a:ext>
            </a:extLst>
          </p:cNvPr>
          <p:cNvCxnSpPr/>
          <p:nvPr/>
        </p:nvCxnSpPr>
        <p:spPr>
          <a:xfrm>
            <a:off x="6086271" y="2595089"/>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C7228E2-5F94-41B6-8B3E-6A664724B5DD}"/>
              </a:ext>
            </a:extLst>
          </p:cNvPr>
          <p:cNvCxnSpPr/>
          <p:nvPr/>
        </p:nvCxnSpPr>
        <p:spPr>
          <a:xfrm>
            <a:off x="6086271" y="3085238"/>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3CBD4B3-8760-44E6-9902-A1F059C74CE3}"/>
              </a:ext>
            </a:extLst>
          </p:cNvPr>
          <p:cNvCxnSpPr/>
          <p:nvPr/>
        </p:nvCxnSpPr>
        <p:spPr>
          <a:xfrm>
            <a:off x="6086271" y="3575387"/>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99B2874-BDC5-4D28-B779-FD2FEACAB257}"/>
              </a:ext>
            </a:extLst>
          </p:cNvPr>
          <p:cNvCxnSpPr/>
          <p:nvPr/>
        </p:nvCxnSpPr>
        <p:spPr>
          <a:xfrm>
            <a:off x="6086271" y="4065536"/>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0D0215C-A954-4C6F-88B2-8C7BE8D69F6C}"/>
              </a:ext>
            </a:extLst>
          </p:cNvPr>
          <p:cNvCxnSpPr/>
          <p:nvPr/>
        </p:nvCxnSpPr>
        <p:spPr>
          <a:xfrm>
            <a:off x="6086271" y="4555686"/>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804BBD9-D97B-4AEA-8B48-41DFC6377587}"/>
              </a:ext>
            </a:extLst>
          </p:cNvPr>
          <p:cNvCxnSpPr/>
          <p:nvPr/>
        </p:nvCxnSpPr>
        <p:spPr>
          <a:xfrm>
            <a:off x="6086271" y="5045836"/>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C6DF9ABF-E3D6-4AB4-8846-E9146B59957B}"/>
              </a:ext>
            </a:extLst>
          </p:cNvPr>
          <p:cNvCxnSpPr/>
          <p:nvPr/>
        </p:nvCxnSpPr>
        <p:spPr>
          <a:xfrm>
            <a:off x="6086271" y="5535987"/>
            <a:ext cx="501298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175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93F4D25-7D41-441B-8A4F-E33125A26300}"/>
              </a:ext>
            </a:extLst>
          </p:cNvPr>
          <p:cNvSpPr>
            <a:spLocks noGrp="1"/>
          </p:cNvSpPr>
          <p:nvPr>
            <p:ph type="body" sz="quarter" idx="13"/>
          </p:nvPr>
        </p:nvSpPr>
        <p:spPr/>
        <p:txBody>
          <a:bodyPr/>
          <a:lstStyle/>
          <a:p>
            <a:r>
              <a:rPr lang="en-US" dirty="0"/>
              <a:t>Exclusive Tagline In Here</a:t>
            </a:r>
          </a:p>
        </p:txBody>
      </p:sp>
      <p:sp>
        <p:nvSpPr>
          <p:cNvPr id="4" name="Title 3">
            <a:extLst>
              <a:ext uri="{FF2B5EF4-FFF2-40B4-BE49-F238E27FC236}">
                <a16:creationId xmlns:a16="http://schemas.microsoft.com/office/drawing/2014/main" xmlns="" id="{EBACBA63-B841-48FE-A950-F12BCA040CE5}"/>
              </a:ext>
            </a:extLst>
          </p:cNvPr>
          <p:cNvSpPr>
            <a:spLocks noGrp="1"/>
          </p:cNvSpPr>
          <p:nvPr>
            <p:ph type="title"/>
          </p:nvPr>
        </p:nvSpPr>
        <p:spPr/>
        <p:txBody>
          <a:bodyPr/>
          <a:lstStyle/>
          <a:p>
            <a:r>
              <a:rPr lang="en-US" dirty="0"/>
              <a:t>One Paragraph Column</a:t>
            </a:r>
          </a:p>
        </p:txBody>
      </p:sp>
      <p:sp>
        <p:nvSpPr>
          <p:cNvPr id="6" name="Rectangle 5">
            <a:extLst>
              <a:ext uri="{FF2B5EF4-FFF2-40B4-BE49-F238E27FC236}">
                <a16:creationId xmlns:a16="http://schemas.microsoft.com/office/drawing/2014/main" xmlns="" id="{6CEF35EC-E005-4790-B10E-7D093E7AC604}"/>
              </a:ext>
            </a:extLst>
          </p:cNvPr>
          <p:cNvSpPr/>
          <p:nvPr/>
        </p:nvSpPr>
        <p:spPr>
          <a:xfrm>
            <a:off x="477520" y="1669435"/>
            <a:ext cx="11369040" cy="3046988"/>
          </a:xfrm>
          <a:prstGeom prst="rect">
            <a:avLst/>
          </a:prstGeom>
        </p:spPr>
        <p:txBody>
          <a:bodyPr wrap="square">
            <a:spAutoFit/>
          </a:bodyPr>
          <a:lstStyle/>
          <a:p>
            <a:pPr algn="just"/>
            <a:r>
              <a:rPr lang="en-US" sz="1200" b="1" dirty="0">
                <a:solidFill>
                  <a:srgbClr val="000000"/>
                </a:solidFill>
                <a:latin typeface="+mj-lt"/>
              </a:rPr>
              <a:t>Lorem Ipsum</a:t>
            </a:r>
            <a:r>
              <a:rPr lang="en-US" sz="1200" dirty="0">
                <a:solidFill>
                  <a:srgbClr val="000000"/>
                </a:solidFill>
                <a:latin typeface="+mj-l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solidFill>
                  <a:srgbClr val="000000"/>
                </a:solidFill>
                <a:latin typeface="+mj-lt"/>
              </a:rPr>
              <a:t>popularised</a:t>
            </a:r>
            <a:r>
              <a:rPr lang="en-US" sz="1200" dirty="0">
                <a:solidFill>
                  <a:srgbClr val="000000"/>
                </a:solidFill>
                <a:latin typeface="+mj-lt"/>
              </a:rPr>
              <a:t> in the 1960s with the release of </a:t>
            </a:r>
            <a:r>
              <a:rPr lang="en-US" sz="1200" dirty="0" err="1">
                <a:solidFill>
                  <a:srgbClr val="000000"/>
                </a:solidFill>
                <a:latin typeface="+mj-lt"/>
              </a:rPr>
              <a:t>Letraset</a:t>
            </a:r>
            <a:r>
              <a:rPr lang="en-US" sz="1200" dirty="0">
                <a:solidFill>
                  <a:srgbClr val="000000"/>
                </a:solidFill>
                <a:latin typeface="+mj-lt"/>
              </a:rPr>
              <a:t> sheets containing Lorem Ipsum passages, and more recently with desktop publishing software like Aldus PageMaker including versions of Lorem Ipsum.</a:t>
            </a:r>
          </a:p>
          <a:p>
            <a:pPr algn="just"/>
            <a:endParaRPr lang="en-US" sz="1200" dirty="0">
              <a:solidFill>
                <a:srgbClr val="000000"/>
              </a:solidFill>
              <a:latin typeface="+mj-lt"/>
            </a:endParaRPr>
          </a:p>
          <a:p>
            <a:r>
              <a:rPr lang="en-US" sz="1200" dirty="0">
                <a:solidFill>
                  <a:srgbClr val="000000"/>
                </a:solidFill>
                <a:latin typeface="+mj-lt"/>
              </a:rPr>
              <a:t>Why do we use it?</a:t>
            </a:r>
          </a:p>
          <a:p>
            <a:pPr algn="just"/>
            <a:r>
              <a:rPr lang="en-US" sz="1200" dirty="0">
                <a:solidFill>
                  <a:srgbClr val="000000"/>
                </a:solidFill>
                <a:latin typeface="+mj-lt"/>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200" dirty="0" err="1">
                <a:solidFill>
                  <a:srgbClr val="000000"/>
                </a:solidFill>
                <a:latin typeface="+mj-lt"/>
              </a:rPr>
              <a:t>humour</a:t>
            </a:r>
            <a:r>
              <a:rPr lang="en-US" sz="1200" dirty="0">
                <a:solidFill>
                  <a:srgbClr val="000000"/>
                </a:solidFill>
                <a:latin typeface="+mj-lt"/>
              </a:rPr>
              <a:t> and the like). </a:t>
            </a:r>
          </a:p>
          <a:p>
            <a:pPr algn="just"/>
            <a:endParaRPr lang="en-US" sz="1200" dirty="0">
              <a:solidFill>
                <a:srgbClr val="000000"/>
              </a:solidFill>
              <a:latin typeface="+mj-lt"/>
            </a:endParaRPr>
          </a:p>
          <a:p>
            <a:pPr algn="just"/>
            <a:r>
              <a:rPr lang="en-US" sz="1200" dirty="0">
                <a:solidFill>
                  <a:srgbClr val="000000"/>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200" dirty="0" err="1">
                <a:solidFill>
                  <a:srgbClr val="000000"/>
                </a:solidFill>
                <a:latin typeface="+mj-lt"/>
              </a:rPr>
              <a:t>consectetur</a:t>
            </a:r>
            <a:r>
              <a:rPr lang="en-US" sz="1200" dirty="0">
                <a:solidFill>
                  <a:srgbClr val="000000"/>
                </a:solidFill>
                <a:latin typeface="+mj-lt"/>
              </a:rPr>
              <a:t>, from a Lorem Ipsum passage, and going through the cites of the word in classical literature, discovered the undoubtable source. Lorem Ipsum comes from sections 1.10.32 and 1.10.33 of "de </a:t>
            </a:r>
            <a:r>
              <a:rPr lang="en-US" sz="1200" dirty="0" err="1">
                <a:solidFill>
                  <a:srgbClr val="000000"/>
                </a:solidFill>
                <a:latin typeface="+mj-lt"/>
              </a:rPr>
              <a:t>Finibus</a:t>
            </a:r>
            <a:r>
              <a:rPr lang="en-US" sz="1200" dirty="0">
                <a:solidFill>
                  <a:srgbClr val="000000"/>
                </a:solidFill>
                <a:latin typeface="+mj-lt"/>
              </a:rPr>
              <a:t> </a:t>
            </a:r>
            <a:r>
              <a:rPr lang="en-US" sz="1200" dirty="0" err="1">
                <a:solidFill>
                  <a:srgbClr val="000000"/>
                </a:solidFill>
                <a:latin typeface="+mj-lt"/>
              </a:rPr>
              <a:t>Bonorum</a:t>
            </a:r>
            <a:r>
              <a:rPr lang="en-US" sz="1200" dirty="0">
                <a:solidFill>
                  <a:srgbClr val="000000"/>
                </a:solidFill>
                <a:latin typeface="+mj-lt"/>
              </a:rPr>
              <a:t> et </a:t>
            </a:r>
            <a:r>
              <a:rPr lang="en-US" sz="1200" dirty="0" err="1">
                <a:solidFill>
                  <a:srgbClr val="000000"/>
                </a:solidFill>
                <a:latin typeface="+mj-lt"/>
              </a:rPr>
              <a:t>Malorum</a:t>
            </a:r>
            <a:r>
              <a:rPr lang="en-US" sz="1200" dirty="0">
                <a:solidFill>
                  <a:srgbClr val="000000"/>
                </a:solidFill>
                <a:latin typeface="+mj-lt"/>
              </a:rPr>
              <a:t>" (The Extremes of Good and Evil) by Cicero, written in 45 BC. </a:t>
            </a:r>
          </a:p>
          <a:p>
            <a:pPr algn="just"/>
            <a:endParaRPr lang="en-US" sz="1200" dirty="0">
              <a:solidFill>
                <a:srgbClr val="000000"/>
              </a:solidFill>
              <a:latin typeface="+mj-lt"/>
            </a:endParaRPr>
          </a:p>
        </p:txBody>
      </p:sp>
      <p:sp>
        <p:nvSpPr>
          <p:cNvPr id="7" name="Rectangle 6">
            <a:extLst>
              <a:ext uri="{FF2B5EF4-FFF2-40B4-BE49-F238E27FC236}">
                <a16:creationId xmlns:a16="http://schemas.microsoft.com/office/drawing/2014/main" xmlns="" id="{F2EB02AA-9AFF-4E42-BDB4-FC59AE9F1707}"/>
              </a:ext>
            </a:extLst>
          </p:cNvPr>
          <p:cNvSpPr/>
          <p:nvPr/>
        </p:nvSpPr>
        <p:spPr>
          <a:xfrm>
            <a:off x="477520" y="4578191"/>
            <a:ext cx="5524317" cy="1384995"/>
          </a:xfrm>
          <a:prstGeom prst="rect">
            <a:avLst/>
          </a:prstGeom>
        </p:spPr>
        <p:txBody>
          <a:bodyPr wrap="square">
            <a:spAutoFit/>
          </a:bodyPr>
          <a:lstStyle/>
          <a:p>
            <a:pPr algn="just"/>
            <a:r>
              <a:rPr lang="en-US" sz="1200" dirty="0">
                <a:solidFill>
                  <a:srgbClr val="000000"/>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200" dirty="0" err="1">
                <a:solidFill>
                  <a:srgbClr val="000000"/>
                </a:solidFill>
                <a:latin typeface="+mj-lt"/>
              </a:rPr>
              <a:t>consectetur</a:t>
            </a:r>
            <a:r>
              <a:rPr lang="en-US" sz="1200" dirty="0">
                <a:solidFill>
                  <a:srgbClr val="000000"/>
                </a:solidFill>
                <a:latin typeface="+mj-lt"/>
              </a:rPr>
              <a:t>, from a Lorem Ipsum passage, and going through the cites of the word in classical literature, discovered the undoubtable source. Lorem Ipsum comes from sections 1.10.32 and 1.10.33 of "de </a:t>
            </a:r>
            <a:r>
              <a:rPr lang="en-US" sz="1200" dirty="0" err="1">
                <a:solidFill>
                  <a:srgbClr val="000000"/>
                </a:solidFill>
                <a:latin typeface="+mj-lt"/>
              </a:rPr>
              <a:t>Finibus</a:t>
            </a:r>
            <a:r>
              <a:rPr lang="en-US" sz="1200" dirty="0">
                <a:solidFill>
                  <a:srgbClr val="000000"/>
                </a:solidFill>
                <a:latin typeface="+mj-lt"/>
              </a:rPr>
              <a:t> </a:t>
            </a:r>
            <a:r>
              <a:rPr lang="en-US" sz="1200" dirty="0" err="1">
                <a:solidFill>
                  <a:srgbClr val="000000"/>
                </a:solidFill>
                <a:latin typeface="+mj-lt"/>
              </a:rPr>
              <a:t>Bonorum</a:t>
            </a:r>
            <a:r>
              <a:rPr lang="en-US" sz="1200" dirty="0">
                <a:solidFill>
                  <a:srgbClr val="000000"/>
                </a:solidFill>
                <a:latin typeface="+mj-lt"/>
              </a:rPr>
              <a:t> et </a:t>
            </a:r>
            <a:r>
              <a:rPr lang="en-US" sz="1200" dirty="0" err="1">
                <a:solidFill>
                  <a:srgbClr val="000000"/>
                </a:solidFill>
                <a:latin typeface="+mj-lt"/>
              </a:rPr>
              <a:t>Malorum</a:t>
            </a:r>
            <a:r>
              <a:rPr lang="en-US" sz="1200" dirty="0">
                <a:solidFill>
                  <a:srgbClr val="000000"/>
                </a:solidFill>
                <a:latin typeface="+mj-lt"/>
              </a:rPr>
              <a:t>" (The Extremes of Good and Evil) by Cicero, written in 45 BC. </a:t>
            </a:r>
          </a:p>
        </p:txBody>
      </p:sp>
      <p:sp>
        <p:nvSpPr>
          <p:cNvPr id="8" name="Rectangle 7">
            <a:extLst>
              <a:ext uri="{FF2B5EF4-FFF2-40B4-BE49-F238E27FC236}">
                <a16:creationId xmlns:a16="http://schemas.microsoft.com/office/drawing/2014/main" xmlns="" id="{961E7D79-D15A-49B5-9E97-DE6FBE8994DB}"/>
              </a:ext>
            </a:extLst>
          </p:cNvPr>
          <p:cNvSpPr/>
          <p:nvPr/>
        </p:nvSpPr>
        <p:spPr>
          <a:xfrm>
            <a:off x="6322243" y="4578191"/>
            <a:ext cx="5524317" cy="1384995"/>
          </a:xfrm>
          <a:prstGeom prst="rect">
            <a:avLst/>
          </a:prstGeom>
        </p:spPr>
        <p:txBody>
          <a:bodyPr wrap="square">
            <a:spAutoFit/>
          </a:bodyPr>
          <a:lstStyle/>
          <a:p>
            <a:pPr algn="just"/>
            <a:r>
              <a:rPr lang="en-US" sz="1200" dirty="0">
                <a:solidFill>
                  <a:srgbClr val="000000"/>
                </a:solidFill>
                <a:latin typeface="+mj-l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200" dirty="0" err="1">
                <a:solidFill>
                  <a:srgbClr val="000000"/>
                </a:solidFill>
                <a:latin typeface="+mj-lt"/>
              </a:rPr>
              <a:t>consectetur</a:t>
            </a:r>
            <a:r>
              <a:rPr lang="en-US" sz="1200" dirty="0">
                <a:solidFill>
                  <a:srgbClr val="000000"/>
                </a:solidFill>
                <a:latin typeface="+mj-lt"/>
              </a:rPr>
              <a:t>, from a Lorem Ipsum passage, and going through the cites of the word in classical literature, discovered the undoubtable source. Lorem Ipsum comes from sections 1.10.32 and 1.10.33 of "de </a:t>
            </a:r>
            <a:r>
              <a:rPr lang="en-US" sz="1200" dirty="0" err="1">
                <a:solidFill>
                  <a:srgbClr val="000000"/>
                </a:solidFill>
                <a:latin typeface="+mj-lt"/>
              </a:rPr>
              <a:t>Finibus</a:t>
            </a:r>
            <a:r>
              <a:rPr lang="en-US" sz="1200" dirty="0">
                <a:solidFill>
                  <a:srgbClr val="000000"/>
                </a:solidFill>
                <a:latin typeface="+mj-lt"/>
              </a:rPr>
              <a:t> </a:t>
            </a:r>
            <a:r>
              <a:rPr lang="en-US" sz="1200" dirty="0" err="1">
                <a:solidFill>
                  <a:srgbClr val="000000"/>
                </a:solidFill>
                <a:latin typeface="+mj-lt"/>
              </a:rPr>
              <a:t>Bonorum</a:t>
            </a:r>
            <a:r>
              <a:rPr lang="en-US" sz="1200" dirty="0">
                <a:solidFill>
                  <a:srgbClr val="000000"/>
                </a:solidFill>
                <a:latin typeface="+mj-lt"/>
              </a:rPr>
              <a:t> et </a:t>
            </a:r>
            <a:r>
              <a:rPr lang="en-US" sz="1200" dirty="0" err="1">
                <a:solidFill>
                  <a:srgbClr val="000000"/>
                </a:solidFill>
                <a:latin typeface="+mj-lt"/>
              </a:rPr>
              <a:t>Malorum</a:t>
            </a:r>
            <a:r>
              <a:rPr lang="en-US" sz="1200" dirty="0">
                <a:solidFill>
                  <a:srgbClr val="000000"/>
                </a:solidFill>
                <a:latin typeface="+mj-lt"/>
              </a:rPr>
              <a:t>" (The Extremes of Good and Evil) by Cicero, written in 45 BC. </a:t>
            </a:r>
          </a:p>
        </p:txBody>
      </p:sp>
    </p:spTree>
    <p:extLst>
      <p:ext uri="{BB962C8B-B14F-4D97-AF65-F5344CB8AC3E}">
        <p14:creationId xmlns:p14="http://schemas.microsoft.com/office/powerpoint/2010/main" xmlns="" val="184390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93F4D25-7D41-441B-8A4F-E33125A26300}"/>
              </a:ext>
            </a:extLst>
          </p:cNvPr>
          <p:cNvSpPr>
            <a:spLocks noGrp="1"/>
          </p:cNvSpPr>
          <p:nvPr>
            <p:ph type="body" sz="quarter" idx="13"/>
          </p:nvPr>
        </p:nvSpPr>
        <p:spPr/>
        <p:txBody>
          <a:bodyPr/>
          <a:lstStyle/>
          <a:p>
            <a:r>
              <a:rPr lang="en-US" dirty="0"/>
              <a:t>Exclusive Tagline In Here</a:t>
            </a:r>
          </a:p>
        </p:txBody>
      </p:sp>
      <p:sp>
        <p:nvSpPr>
          <p:cNvPr id="4" name="Title 3">
            <a:extLst>
              <a:ext uri="{FF2B5EF4-FFF2-40B4-BE49-F238E27FC236}">
                <a16:creationId xmlns:a16="http://schemas.microsoft.com/office/drawing/2014/main" xmlns="" id="{EBACBA63-B841-48FE-A950-F12BCA040CE5}"/>
              </a:ext>
            </a:extLst>
          </p:cNvPr>
          <p:cNvSpPr>
            <a:spLocks noGrp="1"/>
          </p:cNvSpPr>
          <p:nvPr>
            <p:ph type="title"/>
          </p:nvPr>
        </p:nvSpPr>
        <p:spPr/>
        <p:txBody>
          <a:bodyPr/>
          <a:lstStyle/>
          <a:p>
            <a:r>
              <a:rPr lang="en-US" dirty="0"/>
              <a:t>Bullet Text Numbering</a:t>
            </a:r>
          </a:p>
        </p:txBody>
      </p:sp>
      <p:sp>
        <p:nvSpPr>
          <p:cNvPr id="10" name="Text Placeholder 3">
            <a:extLst>
              <a:ext uri="{FF2B5EF4-FFF2-40B4-BE49-F238E27FC236}">
                <a16:creationId xmlns:a16="http://schemas.microsoft.com/office/drawing/2014/main" xmlns="" id="{DB0F803B-FFED-43F1-8D9D-F5B2B894077E}"/>
              </a:ext>
            </a:extLst>
          </p:cNvPr>
          <p:cNvSpPr txBox="1">
            <a:spLocks/>
          </p:cNvSpPr>
          <p:nvPr/>
        </p:nvSpPr>
        <p:spPr>
          <a:xfrm>
            <a:off x="940296" y="1493029"/>
            <a:ext cx="10311407" cy="4531657"/>
          </a:xfrm>
          <a:prstGeom prst="rect">
            <a:avLst/>
          </a:prstGeom>
        </p:spPr>
        <p:txBody>
          <a:bodyPr vert="horz" lIns="91440" tIns="45720" rIns="91440" bIns="45720" numCol="2" spcCol="731520" rtlCol="0" anchor="ctr">
            <a:noAutofit/>
          </a:bodyPr>
          <a:lstStyle>
            <a:defPPr>
              <a:defRPr lang="en-US"/>
            </a:defPPr>
            <a:lvl1pPr marL="0" algn="r" defTabSz="914286" rtl="0" eaLnBrk="1" latinLnBrk="0" hangingPunct="1">
              <a:defRPr sz="1200" kern="1200">
                <a:solidFill>
                  <a:schemeClr val="tx1">
                    <a:tint val="75000"/>
                  </a:schemeClr>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228600" indent="-228600" algn="l">
              <a:lnSpc>
                <a:spcPct val="150000"/>
              </a:lnSpc>
              <a:buFont typeface="+mj-lt"/>
              <a:buAutoNum type="arabicPeriod"/>
            </a:pPr>
            <a:r>
              <a:rPr lang="en-US" sz="1400" b="1" dirty="0" err="1">
                <a:solidFill>
                  <a:schemeClr val="tx2"/>
                </a:solidFill>
                <a:latin typeface="+mj-lt"/>
              </a:rPr>
              <a:t>Aenean</a:t>
            </a:r>
            <a:r>
              <a:rPr lang="en-US" sz="1400" b="1" dirty="0">
                <a:solidFill>
                  <a:schemeClr val="tx2"/>
                </a:solidFill>
                <a:latin typeface="+mj-lt"/>
              </a:rPr>
              <a:t> sit </a:t>
            </a:r>
            <a:r>
              <a:rPr lang="en-US" sz="1400" b="1" dirty="0" err="1">
                <a:solidFill>
                  <a:schemeClr val="tx2"/>
                </a:solidFill>
                <a:latin typeface="+mj-lt"/>
              </a:rPr>
              <a:t>amet</a:t>
            </a:r>
            <a:r>
              <a:rPr lang="en-US" sz="1400" dirty="0">
                <a:solidFill>
                  <a:schemeClr val="tx2"/>
                </a:solidFill>
                <a:latin typeface="+mj-lt"/>
              </a:rPr>
              <a:t> </a:t>
            </a:r>
            <a:r>
              <a:rPr lang="en-US" sz="1400" dirty="0" err="1">
                <a:solidFill>
                  <a:schemeClr val="tx2"/>
                </a:solidFill>
                <a:latin typeface="+mj-lt"/>
              </a:rPr>
              <a:t>lacus</a:t>
            </a:r>
            <a:r>
              <a:rPr lang="en-US" sz="1400" dirty="0">
                <a:solidFill>
                  <a:schemeClr val="tx2"/>
                </a:solidFill>
                <a:latin typeface="+mj-lt"/>
              </a:rPr>
              <a:t> ac </a:t>
            </a:r>
            <a:r>
              <a:rPr lang="en-US" sz="1400" dirty="0" err="1">
                <a:solidFill>
                  <a:schemeClr val="tx2"/>
                </a:solidFill>
                <a:latin typeface="+mj-lt"/>
              </a:rPr>
              <a:t>purus</a:t>
            </a:r>
            <a:r>
              <a:rPr lang="en-US" sz="1400" dirty="0">
                <a:solidFill>
                  <a:schemeClr val="tx2"/>
                </a:solidFill>
                <a:latin typeface="+mj-lt"/>
              </a:rPr>
              <a:t> </a:t>
            </a:r>
            <a:r>
              <a:rPr lang="en-US" sz="1400" dirty="0" err="1">
                <a:solidFill>
                  <a:schemeClr val="tx2"/>
                </a:solidFill>
                <a:latin typeface="+mj-lt"/>
              </a:rPr>
              <a:t>malesuada</a:t>
            </a:r>
            <a:r>
              <a:rPr lang="en-US" sz="1400" dirty="0">
                <a:solidFill>
                  <a:schemeClr val="tx2"/>
                </a:solidFill>
                <a:latin typeface="+mj-lt"/>
              </a:rPr>
              <a:t> </a:t>
            </a:r>
            <a:r>
              <a:rPr lang="en-US" sz="1400" dirty="0" err="1">
                <a:solidFill>
                  <a:schemeClr val="tx2"/>
                </a:solidFill>
                <a:latin typeface="+mj-lt"/>
              </a:rPr>
              <a:t>blandit</a:t>
            </a:r>
            <a:r>
              <a:rPr lang="en-US" sz="1400" dirty="0">
                <a:solidFill>
                  <a:schemeClr val="tx2"/>
                </a:solidFill>
                <a:latin typeface="+mj-lt"/>
              </a:rPr>
              <a:t> at </a:t>
            </a:r>
            <a:r>
              <a:rPr lang="en-US" sz="1400" dirty="0" err="1">
                <a:solidFill>
                  <a:schemeClr val="tx2"/>
                </a:solidFill>
                <a:latin typeface="+mj-lt"/>
              </a:rPr>
              <a:t>eu</a:t>
            </a:r>
            <a:r>
              <a:rPr lang="en-US" sz="1400" dirty="0">
                <a:solidFill>
                  <a:schemeClr val="tx2"/>
                </a:solidFill>
                <a:latin typeface="+mj-lt"/>
              </a:rPr>
              <a:t> </a:t>
            </a:r>
            <a:r>
              <a:rPr lang="en-US" sz="1400" dirty="0" err="1">
                <a:solidFill>
                  <a:schemeClr val="tx2"/>
                </a:solidFill>
                <a:latin typeface="+mj-lt"/>
              </a:rPr>
              <a:t>felis</a:t>
            </a:r>
            <a:r>
              <a:rPr lang="en-US" sz="1400" dirty="0">
                <a:solidFill>
                  <a:schemeClr val="tx2"/>
                </a:solidFill>
                <a:latin typeface="+mj-lt"/>
              </a:rPr>
              <a:t>. </a:t>
            </a:r>
            <a:r>
              <a:rPr lang="en-US" sz="1400" dirty="0" err="1">
                <a:solidFill>
                  <a:schemeClr val="tx2"/>
                </a:solidFill>
                <a:latin typeface="+mj-lt"/>
              </a:rPr>
              <a:t>Praesent</a:t>
            </a:r>
            <a:r>
              <a:rPr lang="en-US" sz="1400" dirty="0">
                <a:solidFill>
                  <a:schemeClr val="tx2"/>
                </a:solidFill>
                <a:latin typeface="+mj-lt"/>
              </a:rPr>
              <a:t> </a:t>
            </a:r>
            <a:r>
              <a:rPr lang="en-US" sz="1400" dirty="0" err="1">
                <a:solidFill>
                  <a:schemeClr val="tx2"/>
                </a:solidFill>
                <a:latin typeface="+mj-lt"/>
              </a:rPr>
              <a:t>sem</a:t>
            </a:r>
            <a:r>
              <a:rPr lang="en-US" sz="1400" dirty="0">
                <a:solidFill>
                  <a:schemeClr val="tx2"/>
                </a:solidFill>
                <a:latin typeface="+mj-lt"/>
              </a:rPr>
              <a:t> lorem, </a:t>
            </a:r>
            <a:r>
              <a:rPr lang="en-US" sz="1400" dirty="0" err="1">
                <a:solidFill>
                  <a:schemeClr val="tx2"/>
                </a:solidFill>
                <a:latin typeface="+mj-lt"/>
              </a:rPr>
              <a:t>euismod</a:t>
            </a:r>
            <a:r>
              <a:rPr lang="en-US" sz="1400" dirty="0">
                <a:solidFill>
                  <a:schemeClr val="tx2"/>
                </a:solidFill>
                <a:latin typeface="+mj-lt"/>
              </a:rPr>
              <a:t> </a:t>
            </a:r>
            <a:r>
              <a:rPr lang="en-US" sz="1400" dirty="0" err="1">
                <a:solidFill>
                  <a:schemeClr val="tx2"/>
                </a:solidFill>
                <a:latin typeface="+mj-lt"/>
              </a:rPr>
              <a:t>iaculis</a:t>
            </a:r>
            <a:r>
              <a:rPr lang="en-US" sz="1400" dirty="0">
                <a:solidFill>
                  <a:schemeClr val="tx2"/>
                </a:solidFill>
                <a:latin typeface="+mj-lt"/>
              </a:rPr>
              <a:t> </a:t>
            </a:r>
            <a:r>
              <a:rPr lang="en-US" sz="1400" dirty="0" err="1">
                <a:solidFill>
                  <a:schemeClr val="tx2"/>
                </a:solidFill>
                <a:latin typeface="+mj-lt"/>
              </a:rPr>
              <a:t>venenatis</a:t>
            </a:r>
            <a:r>
              <a:rPr lang="en-US" sz="1400" dirty="0">
                <a:solidFill>
                  <a:schemeClr val="tx2"/>
                </a:solidFill>
                <a:latin typeface="+mj-lt"/>
              </a:rPr>
              <a:t>. vitae </a:t>
            </a:r>
            <a:r>
              <a:rPr lang="en-US" sz="1400" dirty="0" err="1">
                <a:solidFill>
                  <a:schemeClr val="tx2"/>
                </a:solidFill>
                <a:latin typeface="+mj-lt"/>
              </a:rPr>
              <a:t>est</a:t>
            </a:r>
            <a:r>
              <a:rPr lang="en-US" sz="1400" dirty="0">
                <a:solidFill>
                  <a:schemeClr val="tx2"/>
                </a:solidFill>
                <a:latin typeface="+mj-lt"/>
              </a:rPr>
              <a:t> semper non </a:t>
            </a:r>
            <a:r>
              <a:rPr lang="en-US" sz="1400" dirty="0" err="1">
                <a:solidFill>
                  <a:schemeClr val="tx2"/>
                </a:solidFill>
                <a:latin typeface="+mj-lt"/>
              </a:rPr>
              <a:t>scelerisque</a:t>
            </a:r>
            <a:r>
              <a:rPr lang="en-US" sz="1400" dirty="0">
                <a:solidFill>
                  <a:schemeClr val="tx2"/>
                </a:solidFill>
                <a:latin typeface="+mj-lt"/>
              </a:rPr>
              <a:t> </a:t>
            </a:r>
            <a:r>
              <a:rPr lang="en-US" sz="1400" dirty="0" err="1">
                <a:solidFill>
                  <a:schemeClr val="tx2"/>
                </a:solidFill>
                <a:latin typeface="+mj-lt"/>
              </a:rPr>
              <a:t>eros</a:t>
            </a:r>
            <a:r>
              <a:rPr lang="en-US" sz="1400" dirty="0">
                <a:solidFill>
                  <a:schemeClr val="tx2"/>
                </a:solidFill>
                <a:latin typeface="+mj-lt"/>
              </a:rPr>
              <a:t> </a:t>
            </a:r>
            <a:r>
              <a:rPr lang="en-US" sz="1400" dirty="0" err="1">
                <a:solidFill>
                  <a:schemeClr val="tx2"/>
                </a:solidFill>
                <a:latin typeface="+mj-lt"/>
              </a:rPr>
              <a:t>aliquam</a:t>
            </a:r>
            <a:r>
              <a:rPr lang="en-US" sz="1400" dirty="0">
                <a:solidFill>
                  <a:schemeClr val="tx2"/>
                </a:solidFill>
                <a:latin typeface="+mj-lt"/>
              </a:rPr>
              <a:t>.</a:t>
            </a:r>
          </a:p>
          <a:p>
            <a:pPr marL="228600" indent="-228600" algn="l">
              <a:lnSpc>
                <a:spcPct val="150000"/>
              </a:lnSpc>
              <a:buFont typeface="+mj-lt"/>
              <a:buAutoNum type="arabicPeriod"/>
            </a:pPr>
            <a:r>
              <a:rPr lang="en-US" sz="1400" b="1" dirty="0" err="1">
                <a:solidFill>
                  <a:schemeClr val="tx2"/>
                </a:solidFill>
                <a:latin typeface="+mj-lt"/>
              </a:rPr>
              <a:t>Donec</a:t>
            </a:r>
            <a:r>
              <a:rPr lang="en-US" sz="1400" b="1" dirty="0">
                <a:solidFill>
                  <a:schemeClr val="tx2"/>
                </a:solidFill>
                <a:latin typeface="+mj-lt"/>
              </a:rPr>
              <a:t> at</a:t>
            </a:r>
            <a:r>
              <a:rPr lang="en-US" sz="1400" dirty="0">
                <a:solidFill>
                  <a:schemeClr val="tx2"/>
                </a:solidFill>
                <a:latin typeface="+mj-lt"/>
              </a:rPr>
              <a:t> </a:t>
            </a:r>
            <a:r>
              <a:rPr lang="en-US" sz="1400" dirty="0" err="1">
                <a:solidFill>
                  <a:schemeClr val="tx2"/>
                </a:solidFill>
                <a:latin typeface="+mj-lt"/>
              </a:rPr>
              <a:t>mollis</a:t>
            </a:r>
            <a:r>
              <a:rPr lang="en-US" sz="1400" dirty="0">
                <a:solidFill>
                  <a:schemeClr val="tx2"/>
                </a:solidFill>
                <a:latin typeface="+mj-lt"/>
              </a:rPr>
              <a:t> mi. </a:t>
            </a:r>
            <a:r>
              <a:rPr lang="es-ES" sz="1400" dirty="0" err="1">
                <a:solidFill>
                  <a:schemeClr val="tx2"/>
                </a:solidFill>
                <a:latin typeface="+mj-lt"/>
              </a:rPr>
              <a:t>Vestibulum</a:t>
            </a:r>
            <a:r>
              <a:rPr lang="es-ES" sz="1400" dirty="0">
                <a:solidFill>
                  <a:schemeClr val="tx2"/>
                </a:solidFill>
                <a:latin typeface="+mj-lt"/>
              </a:rPr>
              <a:t> </a:t>
            </a:r>
            <a:r>
              <a:rPr lang="es-ES" sz="1400" dirty="0" err="1">
                <a:solidFill>
                  <a:schemeClr val="tx2"/>
                </a:solidFill>
                <a:latin typeface="+mj-lt"/>
              </a:rPr>
              <a:t>massa</a:t>
            </a:r>
            <a:r>
              <a:rPr lang="es-ES" sz="1400" dirty="0">
                <a:solidFill>
                  <a:schemeClr val="tx2"/>
                </a:solidFill>
                <a:latin typeface="+mj-lt"/>
              </a:rPr>
              <a:t> </a:t>
            </a:r>
            <a:r>
              <a:rPr lang="es-ES" sz="1400" dirty="0" err="1">
                <a:solidFill>
                  <a:schemeClr val="tx2"/>
                </a:solidFill>
                <a:latin typeface="+mj-lt"/>
              </a:rPr>
              <a:t>risus</a:t>
            </a:r>
            <a:r>
              <a:rPr lang="es-ES" sz="1400" dirty="0">
                <a:solidFill>
                  <a:schemeClr val="tx2"/>
                </a:solidFill>
                <a:latin typeface="+mj-lt"/>
              </a:rPr>
              <a:t>, </a:t>
            </a:r>
            <a:r>
              <a:rPr lang="es-ES" sz="1400" dirty="0" err="1">
                <a:solidFill>
                  <a:schemeClr val="tx2"/>
                </a:solidFill>
                <a:latin typeface="+mj-lt"/>
              </a:rPr>
              <a:t>rutrum</a:t>
            </a:r>
            <a:r>
              <a:rPr lang="es-ES" sz="1400" dirty="0">
                <a:solidFill>
                  <a:schemeClr val="tx2"/>
                </a:solidFill>
                <a:latin typeface="+mj-lt"/>
              </a:rPr>
              <a:t> a </a:t>
            </a:r>
            <a:r>
              <a:rPr lang="es-ES" sz="1400" dirty="0" err="1">
                <a:solidFill>
                  <a:schemeClr val="tx2"/>
                </a:solidFill>
                <a:latin typeface="+mj-lt"/>
              </a:rPr>
              <a:t>varius</a:t>
            </a:r>
            <a:r>
              <a:rPr lang="es-ES" sz="1400" dirty="0">
                <a:solidFill>
                  <a:schemeClr val="tx2"/>
                </a:solidFill>
                <a:latin typeface="+mj-lt"/>
              </a:rPr>
              <a:t> </a:t>
            </a:r>
            <a:r>
              <a:rPr lang="es-ES" sz="1400" dirty="0" err="1">
                <a:solidFill>
                  <a:schemeClr val="tx2"/>
                </a:solidFill>
                <a:latin typeface="+mj-lt"/>
              </a:rPr>
              <a:t>vel</a:t>
            </a:r>
            <a:r>
              <a:rPr lang="es-ES" sz="1400" dirty="0">
                <a:solidFill>
                  <a:schemeClr val="tx2"/>
                </a:solidFill>
                <a:latin typeface="+mj-lt"/>
              </a:rPr>
              <a:t>, </a:t>
            </a:r>
            <a:r>
              <a:rPr lang="es-ES" sz="1400" dirty="0" err="1">
                <a:solidFill>
                  <a:schemeClr val="tx2"/>
                </a:solidFill>
                <a:latin typeface="+mj-lt"/>
              </a:rPr>
              <a:t>viverra</a:t>
            </a:r>
            <a:r>
              <a:rPr lang="es-ES" sz="1400" dirty="0">
                <a:solidFill>
                  <a:schemeClr val="tx2"/>
                </a:solidFill>
                <a:latin typeface="+mj-lt"/>
              </a:rPr>
              <a:t> </a:t>
            </a:r>
            <a:r>
              <a:rPr lang="es-ES" sz="1400" dirty="0" err="1">
                <a:solidFill>
                  <a:schemeClr val="tx2"/>
                </a:solidFill>
                <a:latin typeface="+mj-lt"/>
              </a:rPr>
              <a:t>convallis</a:t>
            </a:r>
            <a:r>
              <a:rPr lang="es-ES" sz="1400" dirty="0">
                <a:solidFill>
                  <a:schemeClr val="tx2"/>
                </a:solidFill>
                <a:latin typeface="+mj-lt"/>
              </a:rPr>
              <a:t> </a:t>
            </a:r>
            <a:r>
              <a:rPr lang="es-ES" sz="1400" dirty="0" err="1">
                <a:solidFill>
                  <a:schemeClr val="tx2"/>
                </a:solidFill>
                <a:latin typeface="+mj-lt"/>
              </a:rPr>
              <a:t>neque</a:t>
            </a:r>
            <a:r>
              <a:rPr lang="es-ES" sz="1400" dirty="0">
                <a:solidFill>
                  <a:schemeClr val="tx2"/>
                </a:solidFill>
                <a:latin typeface="+mj-lt"/>
              </a:rPr>
              <a:t>. Ut </a:t>
            </a:r>
            <a:r>
              <a:rPr lang="es-ES" sz="1400" dirty="0" err="1">
                <a:solidFill>
                  <a:schemeClr val="tx2"/>
                </a:solidFill>
                <a:latin typeface="+mj-lt"/>
              </a:rPr>
              <a:t>sem</a:t>
            </a:r>
            <a:r>
              <a:rPr lang="es-ES" sz="1400" dirty="0">
                <a:solidFill>
                  <a:schemeClr val="tx2"/>
                </a:solidFill>
                <a:latin typeface="+mj-lt"/>
              </a:rPr>
              <a:t> </a:t>
            </a:r>
            <a:r>
              <a:rPr lang="es-ES" sz="1400" dirty="0" err="1">
                <a:solidFill>
                  <a:schemeClr val="tx2"/>
                </a:solidFill>
                <a:latin typeface="+mj-lt"/>
              </a:rPr>
              <a:t>sapien</a:t>
            </a:r>
            <a:r>
              <a:rPr lang="es-ES" sz="1400" dirty="0">
                <a:solidFill>
                  <a:schemeClr val="tx2"/>
                </a:solidFill>
                <a:latin typeface="+mj-lt"/>
              </a:rPr>
              <a:t>, </a:t>
            </a:r>
            <a:r>
              <a:rPr lang="es-ES" sz="1400" dirty="0" err="1">
                <a:solidFill>
                  <a:schemeClr val="tx2"/>
                </a:solidFill>
                <a:latin typeface="+mj-lt"/>
              </a:rPr>
              <a:t>pellentesque</a:t>
            </a:r>
            <a:r>
              <a:rPr lang="es-ES" sz="1400" dirty="0">
                <a:solidFill>
                  <a:schemeClr val="tx2"/>
                </a:solidFill>
                <a:latin typeface="+mj-lt"/>
              </a:rPr>
              <a:t> et ornare ut </a:t>
            </a:r>
            <a:r>
              <a:rPr lang="en-US" sz="1400" dirty="0" err="1">
                <a:solidFill>
                  <a:schemeClr val="tx2"/>
                </a:solidFill>
                <a:latin typeface="+mj-lt"/>
              </a:rPr>
              <a:t>mauris</a:t>
            </a:r>
            <a:r>
              <a:rPr lang="en-US" sz="1400" dirty="0">
                <a:solidFill>
                  <a:schemeClr val="tx2"/>
                </a:solidFill>
                <a:latin typeface="+mj-lt"/>
              </a:rPr>
              <a:t> </a:t>
            </a:r>
            <a:r>
              <a:rPr lang="en-US" sz="1400" dirty="0" err="1">
                <a:solidFill>
                  <a:schemeClr val="tx2"/>
                </a:solidFill>
                <a:latin typeface="+mj-lt"/>
              </a:rPr>
              <a:t>luctus</a:t>
            </a:r>
            <a:r>
              <a:rPr lang="en-US" sz="1400" dirty="0">
                <a:solidFill>
                  <a:schemeClr val="tx2"/>
                </a:solidFill>
                <a:latin typeface="+mj-lt"/>
              </a:rPr>
              <a:t> </a:t>
            </a:r>
            <a:r>
              <a:rPr lang="en-US" sz="1400" dirty="0" err="1">
                <a:solidFill>
                  <a:schemeClr val="tx2"/>
                </a:solidFill>
                <a:latin typeface="+mj-lt"/>
              </a:rPr>
              <a:t>commodo</a:t>
            </a:r>
            <a:r>
              <a:rPr lang="en-US" sz="1400" dirty="0">
                <a:solidFill>
                  <a:schemeClr val="tx2"/>
                </a:solidFill>
                <a:latin typeface="+mj-lt"/>
              </a:rPr>
              <a:t> </a:t>
            </a:r>
            <a:r>
              <a:rPr lang="en-US" sz="1400" dirty="0" err="1">
                <a:solidFill>
                  <a:schemeClr val="tx2"/>
                </a:solidFill>
                <a:latin typeface="+mj-lt"/>
              </a:rPr>
              <a:t>interdum</a:t>
            </a:r>
            <a:r>
              <a:rPr lang="en-US" sz="1400" dirty="0">
                <a:solidFill>
                  <a:schemeClr val="tx2"/>
                </a:solidFill>
                <a:latin typeface="+mj-lt"/>
              </a:rPr>
              <a:t>. </a:t>
            </a:r>
            <a:endParaRPr lang="es-ES" sz="1400" dirty="0">
              <a:solidFill>
                <a:schemeClr val="tx2"/>
              </a:solidFill>
              <a:latin typeface="+mj-lt"/>
            </a:endParaRPr>
          </a:p>
          <a:p>
            <a:pPr marL="228600" indent="-228600" algn="l">
              <a:lnSpc>
                <a:spcPct val="150000"/>
              </a:lnSpc>
              <a:buFont typeface="+mj-lt"/>
              <a:buAutoNum type="arabicPeriod"/>
            </a:pPr>
            <a:r>
              <a:rPr lang="en-US" sz="1400" b="1" dirty="0" err="1">
                <a:solidFill>
                  <a:schemeClr val="tx2"/>
                </a:solidFill>
                <a:latin typeface="+mj-lt"/>
              </a:rPr>
              <a:t>Etiam</a:t>
            </a:r>
            <a:r>
              <a:rPr lang="en-US" sz="1400" b="1" dirty="0">
                <a:solidFill>
                  <a:schemeClr val="tx2"/>
                </a:solidFill>
                <a:latin typeface="+mj-lt"/>
              </a:rPr>
              <a:t> in </a:t>
            </a:r>
            <a:r>
              <a:rPr lang="en-US" sz="1400" b="1" dirty="0" err="1">
                <a:solidFill>
                  <a:schemeClr val="tx2"/>
                </a:solidFill>
                <a:latin typeface="+mj-lt"/>
              </a:rPr>
              <a:t>bibendum</a:t>
            </a:r>
            <a:r>
              <a:rPr lang="en-US" sz="1400" b="1" dirty="0">
                <a:solidFill>
                  <a:schemeClr val="tx2"/>
                </a:solidFill>
                <a:latin typeface="+mj-lt"/>
              </a:rPr>
              <a:t> </a:t>
            </a:r>
            <a:r>
              <a:rPr lang="en-US" sz="1400" dirty="0" err="1">
                <a:solidFill>
                  <a:schemeClr val="tx2"/>
                </a:solidFill>
                <a:latin typeface="+mj-lt"/>
              </a:rPr>
              <a:t>nisl</a:t>
            </a:r>
            <a:r>
              <a:rPr lang="en-US" sz="1400" dirty="0">
                <a:solidFill>
                  <a:schemeClr val="tx2"/>
                </a:solidFill>
                <a:latin typeface="+mj-lt"/>
              </a:rPr>
              <a:t>. </a:t>
            </a:r>
            <a:r>
              <a:rPr lang="en-US" sz="1400" dirty="0" err="1">
                <a:solidFill>
                  <a:schemeClr val="tx2"/>
                </a:solidFill>
                <a:latin typeface="+mj-lt"/>
              </a:rPr>
              <a:t>Aliquam</a:t>
            </a:r>
            <a:r>
              <a:rPr lang="en-US" sz="1400" dirty="0">
                <a:solidFill>
                  <a:schemeClr val="tx2"/>
                </a:solidFill>
                <a:latin typeface="+mj-lt"/>
              </a:rPr>
              <a:t> </a:t>
            </a:r>
            <a:r>
              <a:rPr lang="en-US" sz="1400" dirty="0" err="1">
                <a:solidFill>
                  <a:schemeClr val="tx2"/>
                </a:solidFill>
                <a:latin typeface="+mj-lt"/>
              </a:rPr>
              <a:t>erat</a:t>
            </a:r>
            <a:r>
              <a:rPr lang="en-US" sz="1400" dirty="0">
                <a:solidFill>
                  <a:schemeClr val="tx2"/>
                </a:solidFill>
                <a:latin typeface="+mj-lt"/>
              </a:rPr>
              <a:t> </a:t>
            </a:r>
            <a:r>
              <a:rPr lang="en-US" sz="1400" dirty="0" err="1">
                <a:solidFill>
                  <a:schemeClr val="tx2"/>
                </a:solidFill>
                <a:latin typeface="+mj-lt"/>
              </a:rPr>
              <a:t>volutpat</a:t>
            </a:r>
            <a:r>
              <a:rPr lang="en-US" sz="1400" dirty="0">
                <a:solidFill>
                  <a:schemeClr val="tx2"/>
                </a:solidFill>
                <a:latin typeface="+mj-lt"/>
              </a:rPr>
              <a:t>. Nunc </a:t>
            </a:r>
            <a:r>
              <a:rPr lang="en-US" sz="1400" dirty="0" err="1">
                <a:solidFill>
                  <a:schemeClr val="tx2"/>
                </a:solidFill>
                <a:latin typeface="+mj-lt"/>
              </a:rPr>
              <a:t>iaculis</a:t>
            </a:r>
            <a:r>
              <a:rPr lang="en-US" sz="1400" dirty="0">
                <a:solidFill>
                  <a:schemeClr val="tx2"/>
                </a:solidFill>
                <a:latin typeface="+mj-lt"/>
              </a:rPr>
              <a:t> </a:t>
            </a:r>
            <a:r>
              <a:rPr lang="en-US" sz="1400" dirty="0" err="1">
                <a:solidFill>
                  <a:schemeClr val="tx2"/>
                </a:solidFill>
                <a:latin typeface="+mj-lt"/>
              </a:rPr>
              <a:t>justo</a:t>
            </a:r>
            <a:r>
              <a:rPr lang="en-US" sz="1400" dirty="0">
                <a:solidFill>
                  <a:schemeClr val="tx2"/>
                </a:solidFill>
                <a:latin typeface="+mj-lt"/>
              </a:rPr>
              <a:t> sit </a:t>
            </a:r>
            <a:r>
              <a:rPr lang="en-US" sz="1400" dirty="0" err="1">
                <a:solidFill>
                  <a:schemeClr val="tx2"/>
                </a:solidFill>
                <a:latin typeface="+mj-lt"/>
              </a:rPr>
              <a:t>amet</a:t>
            </a:r>
            <a:r>
              <a:rPr lang="en-US" sz="1400" dirty="0">
                <a:solidFill>
                  <a:schemeClr val="tx2"/>
                </a:solidFill>
                <a:latin typeface="+mj-lt"/>
              </a:rPr>
              <a:t> ipsum </a:t>
            </a:r>
            <a:r>
              <a:rPr lang="en-US" sz="1400" dirty="0" err="1">
                <a:solidFill>
                  <a:schemeClr val="tx2"/>
                </a:solidFill>
                <a:latin typeface="+mj-lt"/>
              </a:rPr>
              <a:t>iaculis</a:t>
            </a:r>
            <a:r>
              <a:rPr lang="en-US" sz="1400" dirty="0">
                <a:solidFill>
                  <a:schemeClr val="tx2"/>
                </a:solidFill>
                <a:latin typeface="+mj-lt"/>
              </a:rPr>
              <a:t> </a:t>
            </a:r>
            <a:r>
              <a:rPr lang="es-ES" sz="1400" dirty="0" err="1">
                <a:solidFill>
                  <a:schemeClr val="tx2"/>
                </a:solidFill>
                <a:latin typeface="+mj-lt"/>
              </a:rPr>
              <a:t>nec</a:t>
            </a:r>
            <a:r>
              <a:rPr lang="es-ES" sz="1400" dirty="0">
                <a:solidFill>
                  <a:schemeClr val="tx2"/>
                </a:solidFill>
                <a:latin typeface="+mj-lt"/>
              </a:rPr>
              <a:t> </a:t>
            </a:r>
            <a:r>
              <a:rPr lang="es-ES" sz="1400" dirty="0" err="1">
                <a:solidFill>
                  <a:schemeClr val="tx2"/>
                </a:solidFill>
                <a:latin typeface="+mj-lt"/>
              </a:rPr>
              <a:t>rutrum</a:t>
            </a:r>
            <a:r>
              <a:rPr lang="es-ES" sz="1400" dirty="0">
                <a:solidFill>
                  <a:schemeClr val="tx2"/>
                </a:solidFill>
                <a:latin typeface="+mj-lt"/>
              </a:rPr>
              <a:t> </a:t>
            </a:r>
            <a:r>
              <a:rPr lang="es-ES" sz="1400" dirty="0" err="1">
                <a:solidFill>
                  <a:schemeClr val="tx2"/>
                </a:solidFill>
                <a:latin typeface="+mj-lt"/>
              </a:rPr>
              <a:t>erat</a:t>
            </a:r>
            <a:r>
              <a:rPr lang="es-ES" sz="1400" dirty="0">
                <a:solidFill>
                  <a:schemeClr val="tx2"/>
                </a:solidFill>
                <a:latin typeface="+mj-lt"/>
              </a:rPr>
              <a:t>. </a:t>
            </a:r>
            <a:r>
              <a:rPr lang="es-ES" sz="1400" dirty="0" err="1">
                <a:solidFill>
                  <a:schemeClr val="tx2"/>
                </a:solidFill>
                <a:latin typeface="+mj-lt"/>
              </a:rPr>
              <a:t>Quisque</a:t>
            </a:r>
            <a:r>
              <a:rPr lang="es-ES" sz="1400" dirty="0">
                <a:solidFill>
                  <a:schemeClr val="tx2"/>
                </a:solidFill>
                <a:latin typeface="+mj-lt"/>
              </a:rPr>
              <a:t> </a:t>
            </a:r>
            <a:r>
              <a:rPr lang="es-ES" sz="1400" dirty="0" err="1">
                <a:solidFill>
                  <a:schemeClr val="tx2"/>
                </a:solidFill>
                <a:latin typeface="+mj-lt"/>
              </a:rPr>
              <a:t>volutpat</a:t>
            </a:r>
            <a:r>
              <a:rPr lang="es-ES" sz="1400" dirty="0">
                <a:solidFill>
                  <a:schemeClr val="tx2"/>
                </a:solidFill>
                <a:latin typeface="+mj-lt"/>
              </a:rPr>
              <a:t> dolor vitae eros </a:t>
            </a:r>
            <a:r>
              <a:rPr lang="es-ES" sz="1400" dirty="0" err="1">
                <a:solidFill>
                  <a:schemeClr val="tx2"/>
                </a:solidFill>
                <a:latin typeface="+mj-lt"/>
              </a:rPr>
              <a:t>semper</a:t>
            </a:r>
            <a:r>
              <a:rPr lang="es-ES" sz="1400" dirty="0">
                <a:solidFill>
                  <a:schemeClr val="tx2"/>
                </a:solidFill>
                <a:latin typeface="+mj-lt"/>
              </a:rPr>
              <a:t> </a:t>
            </a:r>
            <a:r>
              <a:rPr lang="es-ES" sz="1400" dirty="0" err="1">
                <a:solidFill>
                  <a:schemeClr val="tx2"/>
                </a:solidFill>
                <a:latin typeface="+mj-lt"/>
              </a:rPr>
              <a:t>hendrerit</a:t>
            </a:r>
            <a:r>
              <a:rPr lang="es-ES" sz="1400" dirty="0">
                <a:solidFill>
                  <a:schemeClr val="tx2"/>
                </a:solidFill>
                <a:latin typeface="+mj-lt"/>
              </a:rPr>
              <a:t>. </a:t>
            </a:r>
          </a:p>
          <a:p>
            <a:pPr marL="228600" indent="-228600" algn="l">
              <a:lnSpc>
                <a:spcPct val="150000"/>
              </a:lnSpc>
              <a:buFont typeface="+mj-lt"/>
              <a:buAutoNum type="arabicPeriod"/>
            </a:pPr>
            <a:r>
              <a:rPr lang="en-US" sz="1400" b="1" dirty="0" err="1">
                <a:solidFill>
                  <a:schemeClr val="tx2"/>
                </a:solidFill>
                <a:latin typeface="+mj-lt"/>
              </a:rPr>
              <a:t>Aenean</a:t>
            </a:r>
            <a:r>
              <a:rPr lang="en-US" sz="1400" b="1" dirty="0">
                <a:solidFill>
                  <a:schemeClr val="tx2"/>
                </a:solidFill>
                <a:latin typeface="+mj-lt"/>
              </a:rPr>
              <a:t> </a:t>
            </a:r>
            <a:r>
              <a:rPr lang="en-US" sz="1400" b="1" dirty="0" err="1">
                <a:solidFill>
                  <a:schemeClr val="tx2"/>
                </a:solidFill>
                <a:latin typeface="+mj-lt"/>
              </a:rPr>
              <a:t>laoreet</a:t>
            </a:r>
            <a:r>
              <a:rPr lang="en-US" sz="1400" b="1" dirty="0">
                <a:solidFill>
                  <a:schemeClr val="tx2"/>
                </a:solidFill>
                <a:latin typeface="+mj-lt"/>
              </a:rPr>
              <a:t> </a:t>
            </a:r>
            <a:r>
              <a:rPr lang="en-US" sz="1400" b="1" dirty="0" err="1">
                <a:solidFill>
                  <a:schemeClr val="tx2"/>
                </a:solidFill>
                <a:latin typeface="+mj-lt"/>
              </a:rPr>
              <a:t>odio</a:t>
            </a:r>
            <a:r>
              <a:rPr lang="en-US" sz="1400" dirty="0">
                <a:solidFill>
                  <a:schemeClr val="tx2"/>
                </a:solidFill>
                <a:latin typeface="+mj-lt"/>
              </a:rPr>
              <a:t> id ipsum </a:t>
            </a:r>
            <a:r>
              <a:rPr lang="en-US" sz="1400" dirty="0" err="1">
                <a:solidFill>
                  <a:schemeClr val="tx2"/>
                </a:solidFill>
                <a:latin typeface="+mj-lt"/>
              </a:rPr>
              <a:t>molestie</a:t>
            </a:r>
            <a:r>
              <a:rPr lang="en-US" sz="1400" dirty="0">
                <a:solidFill>
                  <a:schemeClr val="tx2"/>
                </a:solidFill>
                <a:latin typeface="+mj-lt"/>
              </a:rPr>
              <a:t> </a:t>
            </a:r>
            <a:r>
              <a:rPr lang="en-US" sz="1400" dirty="0" err="1">
                <a:solidFill>
                  <a:schemeClr val="tx2"/>
                </a:solidFill>
                <a:latin typeface="+mj-lt"/>
              </a:rPr>
              <a:t>pretium</a:t>
            </a:r>
            <a:r>
              <a:rPr lang="en-US" sz="1400" dirty="0">
                <a:solidFill>
                  <a:schemeClr val="tx2"/>
                </a:solidFill>
                <a:latin typeface="+mj-lt"/>
              </a:rPr>
              <a:t>. </a:t>
            </a:r>
            <a:r>
              <a:rPr lang="en-US" sz="1400" dirty="0" err="1">
                <a:solidFill>
                  <a:schemeClr val="tx2"/>
                </a:solidFill>
                <a:latin typeface="+mj-lt"/>
              </a:rPr>
              <a:t>Nullam</a:t>
            </a:r>
            <a:r>
              <a:rPr lang="en-US" sz="1400" dirty="0">
                <a:solidFill>
                  <a:schemeClr val="tx2"/>
                </a:solidFill>
                <a:latin typeface="+mj-lt"/>
              </a:rPr>
              <a:t> </a:t>
            </a:r>
            <a:r>
              <a:rPr lang="en-US" sz="1400" dirty="0" err="1">
                <a:solidFill>
                  <a:schemeClr val="tx2"/>
                </a:solidFill>
                <a:latin typeface="+mj-lt"/>
              </a:rPr>
              <a:t>condimentum</a:t>
            </a:r>
            <a:r>
              <a:rPr lang="en-US" sz="1400" dirty="0">
                <a:solidFill>
                  <a:schemeClr val="tx2"/>
                </a:solidFill>
                <a:latin typeface="+mj-lt"/>
              </a:rPr>
              <a:t> nisi id </a:t>
            </a:r>
            <a:r>
              <a:rPr lang="en-US" sz="1400" dirty="0" err="1">
                <a:solidFill>
                  <a:schemeClr val="tx2"/>
                </a:solidFill>
                <a:latin typeface="+mj-lt"/>
              </a:rPr>
              <a:t>est</a:t>
            </a:r>
            <a:r>
              <a:rPr lang="en-US" sz="1400" dirty="0">
                <a:solidFill>
                  <a:schemeClr val="tx2"/>
                </a:solidFill>
                <a:latin typeface="+mj-lt"/>
              </a:rPr>
              <a:t> </a:t>
            </a:r>
            <a:r>
              <a:rPr lang="en-US" sz="1400" dirty="0" err="1">
                <a:solidFill>
                  <a:schemeClr val="tx2"/>
                </a:solidFill>
                <a:latin typeface="+mj-lt"/>
              </a:rPr>
              <a:t>imperdiet</a:t>
            </a:r>
            <a:r>
              <a:rPr lang="en-US" sz="1400" dirty="0">
                <a:solidFill>
                  <a:schemeClr val="tx2"/>
                </a:solidFill>
                <a:latin typeface="+mj-lt"/>
              </a:rPr>
              <a:t> </a:t>
            </a:r>
            <a:r>
              <a:rPr lang="en-US" sz="1400" dirty="0" err="1">
                <a:solidFill>
                  <a:schemeClr val="tx2"/>
                </a:solidFill>
                <a:latin typeface="+mj-lt"/>
              </a:rPr>
              <a:t>scelerisque</a:t>
            </a:r>
            <a:r>
              <a:rPr lang="en-US" sz="1400" dirty="0">
                <a:solidFill>
                  <a:schemeClr val="tx2"/>
                </a:solidFill>
                <a:latin typeface="+mj-lt"/>
              </a:rPr>
              <a:t>. Integer non </a:t>
            </a:r>
            <a:r>
              <a:rPr lang="en-US" sz="1400" dirty="0" err="1">
                <a:solidFill>
                  <a:schemeClr val="tx2"/>
                </a:solidFill>
                <a:latin typeface="+mj-lt"/>
              </a:rPr>
              <a:t>risus</a:t>
            </a:r>
            <a:r>
              <a:rPr lang="en-US" sz="1400" dirty="0">
                <a:solidFill>
                  <a:schemeClr val="tx2"/>
                </a:solidFill>
                <a:latin typeface="+mj-lt"/>
              </a:rPr>
              <a:t> </a:t>
            </a:r>
            <a:r>
              <a:rPr lang="en-US" sz="1400" dirty="0" err="1">
                <a:solidFill>
                  <a:schemeClr val="tx2"/>
                </a:solidFill>
                <a:latin typeface="+mj-lt"/>
              </a:rPr>
              <a:t>sapien</a:t>
            </a:r>
            <a:r>
              <a:rPr lang="en-US" sz="1400" dirty="0">
                <a:solidFill>
                  <a:schemeClr val="tx2"/>
                </a:solidFill>
                <a:latin typeface="+mj-lt"/>
              </a:rPr>
              <a:t>, </a:t>
            </a:r>
            <a:r>
              <a:rPr lang="en-US" sz="1400" dirty="0" err="1">
                <a:solidFill>
                  <a:schemeClr val="tx2"/>
                </a:solidFill>
                <a:latin typeface="+mj-lt"/>
              </a:rPr>
              <a:t>ut</a:t>
            </a:r>
            <a:r>
              <a:rPr lang="en-US" sz="1400" dirty="0">
                <a:solidFill>
                  <a:schemeClr val="tx2"/>
                </a:solidFill>
                <a:latin typeface="+mj-lt"/>
              </a:rPr>
              <a:t> </a:t>
            </a:r>
            <a:r>
              <a:rPr lang="en-US" sz="1400" dirty="0" err="1">
                <a:solidFill>
                  <a:schemeClr val="tx2"/>
                </a:solidFill>
                <a:latin typeface="+mj-lt"/>
              </a:rPr>
              <a:t>facilisis</a:t>
            </a:r>
            <a:r>
              <a:rPr lang="en-US" sz="1400" dirty="0">
                <a:solidFill>
                  <a:schemeClr val="tx2"/>
                </a:solidFill>
                <a:latin typeface="+mj-lt"/>
              </a:rPr>
              <a:t> </a:t>
            </a:r>
            <a:r>
              <a:rPr lang="en-US" sz="1400" dirty="0" err="1">
                <a:solidFill>
                  <a:schemeClr val="tx2"/>
                </a:solidFill>
                <a:latin typeface="+mj-lt"/>
              </a:rPr>
              <a:t>arcu</a:t>
            </a:r>
            <a:r>
              <a:rPr lang="en-US" sz="1400" dirty="0">
                <a:solidFill>
                  <a:schemeClr val="tx2"/>
                </a:solidFill>
                <a:latin typeface="+mj-lt"/>
              </a:rPr>
              <a:t> </a:t>
            </a:r>
            <a:r>
              <a:rPr lang="en-US" sz="1400" dirty="0" err="1">
                <a:solidFill>
                  <a:schemeClr val="tx2"/>
                </a:solidFill>
                <a:latin typeface="+mj-lt"/>
              </a:rPr>
              <a:t>ut</a:t>
            </a:r>
            <a:r>
              <a:rPr lang="en-US" sz="1400" dirty="0">
                <a:solidFill>
                  <a:schemeClr val="tx2"/>
                </a:solidFill>
                <a:latin typeface="+mj-lt"/>
              </a:rPr>
              <a:t> semper </a:t>
            </a:r>
            <a:r>
              <a:rPr lang="en-US" sz="1400" dirty="0" err="1">
                <a:solidFill>
                  <a:schemeClr val="tx2"/>
                </a:solidFill>
                <a:latin typeface="+mj-lt"/>
              </a:rPr>
              <a:t>pretium</a:t>
            </a:r>
            <a:r>
              <a:rPr lang="en-US" sz="1400" dirty="0">
                <a:solidFill>
                  <a:schemeClr val="tx2"/>
                </a:solidFill>
                <a:latin typeface="+mj-lt"/>
              </a:rPr>
              <a:t> </a:t>
            </a:r>
            <a:r>
              <a:rPr lang="en-US" sz="1400" dirty="0" err="1">
                <a:solidFill>
                  <a:schemeClr val="tx2"/>
                </a:solidFill>
                <a:latin typeface="+mj-lt"/>
              </a:rPr>
              <a:t>rutrum</a:t>
            </a:r>
            <a:r>
              <a:rPr lang="en-US" sz="1400" dirty="0">
                <a:solidFill>
                  <a:schemeClr val="tx2"/>
                </a:solidFill>
                <a:latin typeface="+mj-lt"/>
              </a:rPr>
              <a:t>. </a:t>
            </a:r>
          </a:p>
          <a:p>
            <a:pPr marL="228600" indent="-228600" algn="l">
              <a:lnSpc>
                <a:spcPct val="150000"/>
              </a:lnSpc>
              <a:buFont typeface="+mj-lt"/>
              <a:buAutoNum type="arabicPeriod"/>
            </a:pPr>
            <a:r>
              <a:rPr lang="en-US" sz="1400" b="1" dirty="0">
                <a:solidFill>
                  <a:schemeClr val="tx2"/>
                </a:solidFill>
                <a:latin typeface="+mj-lt"/>
              </a:rPr>
              <a:t>In </a:t>
            </a:r>
            <a:r>
              <a:rPr lang="en-US" sz="1400" b="1" dirty="0" err="1">
                <a:solidFill>
                  <a:schemeClr val="tx2"/>
                </a:solidFill>
                <a:latin typeface="+mj-lt"/>
              </a:rPr>
              <a:t>quam</a:t>
            </a:r>
            <a:r>
              <a:rPr lang="en-US" sz="1400" b="1" dirty="0">
                <a:solidFill>
                  <a:schemeClr val="tx2"/>
                </a:solidFill>
                <a:latin typeface="+mj-lt"/>
              </a:rPr>
              <a:t> </a:t>
            </a:r>
            <a:r>
              <a:rPr lang="en-US" sz="1400" b="1" dirty="0" err="1">
                <a:solidFill>
                  <a:schemeClr val="tx2"/>
                </a:solidFill>
                <a:latin typeface="+mj-lt"/>
              </a:rPr>
              <a:t>arcu</a:t>
            </a:r>
            <a:r>
              <a:rPr lang="en-US" sz="1400" b="1" dirty="0">
                <a:solidFill>
                  <a:schemeClr val="tx2"/>
                </a:solidFill>
                <a:latin typeface="+mj-lt"/>
              </a:rPr>
              <a:t>, </a:t>
            </a:r>
            <a:r>
              <a:rPr lang="en-US" sz="1400" b="1" dirty="0" err="1">
                <a:solidFill>
                  <a:schemeClr val="tx2"/>
                </a:solidFill>
                <a:latin typeface="+mj-lt"/>
              </a:rPr>
              <a:t>bibendum</a:t>
            </a:r>
            <a:r>
              <a:rPr lang="en-US" sz="1400" dirty="0">
                <a:solidFill>
                  <a:schemeClr val="tx2"/>
                </a:solidFill>
                <a:latin typeface="+mj-lt"/>
              </a:rPr>
              <a:t> </a:t>
            </a:r>
            <a:r>
              <a:rPr lang="en-US" sz="1400" dirty="0" err="1">
                <a:solidFill>
                  <a:schemeClr val="tx2"/>
                </a:solidFill>
                <a:latin typeface="+mj-lt"/>
              </a:rPr>
              <a:t>quis</a:t>
            </a:r>
            <a:r>
              <a:rPr lang="en-US" sz="1400" dirty="0">
                <a:solidFill>
                  <a:schemeClr val="tx2"/>
                </a:solidFill>
                <a:latin typeface="+mj-lt"/>
              </a:rPr>
              <a:t> </a:t>
            </a:r>
            <a:r>
              <a:rPr lang="en-US" sz="1400" dirty="0" err="1">
                <a:solidFill>
                  <a:schemeClr val="tx2"/>
                </a:solidFill>
                <a:latin typeface="+mj-lt"/>
              </a:rPr>
              <a:t>dapibus</a:t>
            </a:r>
            <a:r>
              <a:rPr lang="en-US" sz="1400" dirty="0">
                <a:solidFill>
                  <a:schemeClr val="tx2"/>
                </a:solidFill>
                <a:latin typeface="+mj-lt"/>
              </a:rPr>
              <a:t> at, </a:t>
            </a:r>
            <a:r>
              <a:rPr lang="en-US" sz="1400" dirty="0" err="1">
                <a:solidFill>
                  <a:schemeClr val="tx2"/>
                </a:solidFill>
                <a:latin typeface="+mj-lt"/>
              </a:rPr>
              <a:t>elementum</a:t>
            </a:r>
            <a:r>
              <a:rPr lang="en-US" sz="1400" dirty="0">
                <a:solidFill>
                  <a:schemeClr val="tx2"/>
                </a:solidFill>
                <a:latin typeface="+mj-lt"/>
              </a:rPr>
              <a:t> non </a:t>
            </a:r>
            <a:r>
              <a:rPr lang="en-US" sz="1400" dirty="0" err="1">
                <a:solidFill>
                  <a:schemeClr val="tx2"/>
                </a:solidFill>
                <a:latin typeface="+mj-lt"/>
              </a:rPr>
              <a:t>orci</a:t>
            </a:r>
            <a:r>
              <a:rPr lang="en-US" sz="1400" dirty="0">
                <a:solidFill>
                  <a:schemeClr val="tx2"/>
                </a:solidFill>
                <a:latin typeface="+mj-lt"/>
              </a:rPr>
              <a:t>. In </a:t>
            </a:r>
            <a:r>
              <a:rPr lang="en-US" sz="1400" dirty="0" err="1">
                <a:solidFill>
                  <a:schemeClr val="tx2"/>
                </a:solidFill>
                <a:latin typeface="+mj-lt"/>
              </a:rPr>
              <a:t>adipiscing</a:t>
            </a:r>
            <a:r>
              <a:rPr lang="en-US" sz="1400" dirty="0">
                <a:solidFill>
                  <a:schemeClr val="tx2"/>
                </a:solidFill>
                <a:latin typeface="+mj-lt"/>
              </a:rPr>
              <a:t> </a:t>
            </a:r>
            <a:r>
              <a:rPr lang="en-US" sz="1400" dirty="0" err="1">
                <a:solidFill>
                  <a:schemeClr val="tx2"/>
                </a:solidFill>
                <a:latin typeface="+mj-lt"/>
              </a:rPr>
              <a:t>accumsan</a:t>
            </a:r>
            <a:r>
              <a:rPr lang="en-US" sz="1400" dirty="0">
                <a:solidFill>
                  <a:schemeClr val="tx2"/>
                </a:solidFill>
                <a:latin typeface="+mj-lt"/>
              </a:rPr>
              <a:t> nisi </a:t>
            </a:r>
            <a:r>
              <a:rPr lang="en-US" sz="1400" dirty="0" err="1">
                <a:solidFill>
                  <a:schemeClr val="tx2"/>
                </a:solidFill>
                <a:latin typeface="+mj-lt"/>
              </a:rPr>
              <a:t>eu</a:t>
            </a:r>
            <a:r>
              <a:rPr lang="en-US" sz="1400" dirty="0">
                <a:solidFill>
                  <a:schemeClr val="tx2"/>
                </a:solidFill>
                <a:latin typeface="+mj-lt"/>
              </a:rPr>
              <a:t> lacinia. </a:t>
            </a:r>
            <a:r>
              <a:rPr lang="en-US" sz="1400" dirty="0" err="1">
                <a:solidFill>
                  <a:schemeClr val="tx2"/>
                </a:solidFill>
                <a:latin typeface="+mj-lt"/>
              </a:rPr>
              <a:t>Suspendisse</a:t>
            </a:r>
            <a:r>
              <a:rPr lang="en-US" sz="1400" dirty="0">
                <a:solidFill>
                  <a:schemeClr val="tx2"/>
                </a:solidFill>
                <a:latin typeface="+mj-lt"/>
              </a:rPr>
              <a:t> </a:t>
            </a:r>
            <a:r>
              <a:rPr lang="en-US" sz="1400" dirty="0" err="1">
                <a:solidFill>
                  <a:schemeClr val="tx2"/>
                </a:solidFill>
                <a:latin typeface="+mj-lt"/>
              </a:rPr>
              <a:t>tincidunt</a:t>
            </a:r>
            <a:r>
              <a:rPr lang="en-US" sz="1400" dirty="0">
                <a:solidFill>
                  <a:schemeClr val="tx2"/>
                </a:solidFill>
                <a:latin typeface="+mj-lt"/>
              </a:rPr>
              <a:t> </a:t>
            </a:r>
            <a:r>
              <a:rPr lang="en-US" sz="1400" dirty="0" err="1">
                <a:solidFill>
                  <a:schemeClr val="tx2"/>
                </a:solidFill>
                <a:latin typeface="+mj-lt"/>
              </a:rPr>
              <a:t>massa</a:t>
            </a:r>
            <a:r>
              <a:rPr lang="en-US" sz="1400" dirty="0">
                <a:solidFill>
                  <a:schemeClr val="tx2"/>
                </a:solidFill>
                <a:latin typeface="+mj-lt"/>
              </a:rPr>
              <a:t> ante ipsum </a:t>
            </a:r>
            <a:r>
              <a:rPr lang="en-US" sz="1400" dirty="0" err="1">
                <a:solidFill>
                  <a:schemeClr val="tx2"/>
                </a:solidFill>
                <a:latin typeface="+mj-lt"/>
              </a:rPr>
              <a:t>primis</a:t>
            </a:r>
            <a:r>
              <a:rPr lang="en-US" sz="1400" dirty="0">
                <a:solidFill>
                  <a:schemeClr val="tx2"/>
                </a:solidFill>
                <a:latin typeface="+mj-lt"/>
              </a:rPr>
              <a:t> in </a:t>
            </a:r>
            <a:r>
              <a:rPr lang="en-US" sz="1400" dirty="0" err="1">
                <a:solidFill>
                  <a:schemeClr val="tx2"/>
                </a:solidFill>
                <a:latin typeface="+mj-lt"/>
              </a:rPr>
              <a:t>faucibus</a:t>
            </a:r>
            <a:r>
              <a:rPr lang="en-US" sz="1400" dirty="0">
                <a:solidFill>
                  <a:schemeClr val="tx2"/>
                </a:solidFill>
                <a:latin typeface="+mj-lt"/>
              </a:rPr>
              <a:t> </a:t>
            </a:r>
            <a:r>
              <a:rPr lang="en-US" sz="1400" dirty="0" err="1">
                <a:solidFill>
                  <a:schemeClr val="tx2"/>
                </a:solidFill>
                <a:latin typeface="+mj-lt"/>
              </a:rPr>
              <a:t>orci</a:t>
            </a:r>
            <a:r>
              <a:rPr lang="en-US" sz="1400" dirty="0">
                <a:solidFill>
                  <a:schemeClr val="tx2"/>
                </a:solidFill>
                <a:latin typeface="+mj-lt"/>
              </a:rPr>
              <a:t> </a:t>
            </a:r>
            <a:r>
              <a:rPr lang="en-US" sz="1400" dirty="0" err="1">
                <a:solidFill>
                  <a:schemeClr val="tx2"/>
                </a:solidFill>
                <a:latin typeface="+mj-lt"/>
              </a:rPr>
              <a:t>luctus</a:t>
            </a:r>
            <a:r>
              <a:rPr lang="en-US" sz="1400" dirty="0">
                <a:solidFill>
                  <a:schemeClr val="tx2"/>
                </a:solidFill>
                <a:latin typeface="+mj-lt"/>
              </a:rPr>
              <a:t> et </a:t>
            </a:r>
            <a:r>
              <a:rPr lang="en-US" sz="1400" dirty="0" err="1">
                <a:solidFill>
                  <a:schemeClr val="tx2"/>
                </a:solidFill>
                <a:latin typeface="+mj-lt"/>
              </a:rPr>
              <a:t>ultrices</a:t>
            </a:r>
            <a:r>
              <a:rPr lang="en-US" sz="1400" dirty="0">
                <a:solidFill>
                  <a:schemeClr val="tx2"/>
                </a:solidFill>
                <a:latin typeface="+mj-lt"/>
              </a:rPr>
              <a:t> </a:t>
            </a:r>
            <a:r>
              <a:rPr lang="en-US" sz="1400" dirty="0" err="1">
                <a:solidFill>
                  <a:schemeClr val="tx2"/>
                </a:solidFill>
                <a:latin typeface="+mj-lt"/>
              </a:rPr>
              <a:t>posuere</a:t>
            </a:r>
            <a:r>
              <a:rPr lang="en-US" sz="1400" dirty="0">
                <a:solidFill>
                  <a:schemeClr val="tx2"/>
                </a:solidFill>
                <a:latin typeface="+mj-lt"/>
              </a:rPr>
              <a:t>.</a:t>
            </a:r>
          </a:p>
          <a:p>
            <a:pPr marL="228600" indent="-228600" algn="l">
              <a:lnSpc>
                <a:spcPct val="150000"/>
              </a:lnSpc>
              <a:buFont typeface="+mj-lt"/>
              <a:buAutoNum type="arabicPeriod"/>
            </a:pPr>
            <a:r>
              <a:rPr lang="en-US" sz="1400" b="1" dirty="0">
                <a:solidFill>
                  <a:schemeClr val="tx2"/>
                </a:solidFill>
                <a:latin typeface="+mj-lt"/>
              </a:rPr>
              <a:t>Vestibulum </a:t>
            </a:r>
            <a:r>
              <a:rPr lang="en-US" sz="1400" b="1" dirty="0" err="1">
                <a:solidFill>
                  <a:schemeClr val="tx2"/>
                </a:solidFill>
                <a:latin typeface="+mj-lt"/>
              </a:rPr>
              <a:t>metus</a:t>
            </a:r>
            <a:r>
              <a:rPr lang="en-US" sz="1400" b="1" dirty="0">
                <a:solidFill>
                  <a:schemeClr val="tx2"/>
                </a:solidFill>
                <a:latin typeface="+mj-lt"/>
              </a:rPr>
              <a:t> </a:t>
            </a:r>
            <a:r>
              <a:rPr lang="en-US" sz="1400" dirty="0" err="1">
                <a:solidFill>
                  <a:schemeClr val="tx2"/>
                </a:solidFill>
                <a:latin typeface="+mj-lt"/>
              </a:rPr>
              <a:t>augue</a:t>
            </a:r>
            <a:r>
              <a:rPr lang="en-US" sz="1400" dirty="0">
                <a:solidFill>
                  <a:schemeClr val="tx2"/>
                </a:solidFill>
                <a:latin typeface="+mj-lt"/>
              </a:rPr>
              <a:t>, </a:t>
            </a:r>
            <a:r>
              <a:rPr lang="en-US" sz="1400" dirty="0" err="1">
                <a:solidFill>
                  <a:schemeClr val="tx2"/>
                </a:solidFill>
                <a:latin typeface="+mj-lt"/>
              </a:rPr>
              <a:t>pretium</a:t>
            </a:r>
            <a:r>
              <a:rPr lang="en-US" sz="1400" dirty="0">
                <a:solidFill>
                  <a:schemeClr val="tx2"/>
                </a:solidFill>
                <a:latin typeface="+mj-lt"/>
              </a:rPr>
              <a:t> at </a:t>
            </a:r>
            <a:r>
              <a:rPr lang="en-US" sz="1400" dirty="0" err="1">
                <a:solidFill>
                  <a:schemeClr val="tx2"/>
                </a:solidFill>
                <a:latin typeface="+mj-lt"/>
              </a:rPr>
              <a:t>aliquet</a:t>
            </a:r>
            <a:r>
              <a:rPr lang="en-US" sz="1400" dirty="0">
                <a:solidFill>
                  <a:schemeClr val="tx2"/>
                </a:solidFill>
                <a:latin typeface="+mj-lt"/>
              </a:rPr>
              <a:t> non, </a:t>
            </a:r>
            <a:r>
              <a:rPr lang="en-US" sz="1400" dirty="0" err="1">
                <a:solidFill>
                  <a:schemeClr val="tx2"/>
                </a:solidFill>
                <a:latin typeface="+mj-lt"/>
              </a:rPr>
              <a:t>rhoncus</a:t>
            </a:r>
            <a:r>
              <a:rPr lang="en-US" sz="1400" dirty="0">
                <a:solidFill>
                  <a:schemeClr val="tx2"/>
                </a:solidFill>
                <a:latin typeface="+mj-lt"/>
              </a:rPr>
              <a:t> at </a:t>
            </a:r>
            <a:r>
              <a:rPr lang="en-US" sz="1400" dirty="0" err="1">
                <a:solidFill>
                  <a:schemeClr val="tx2"/>
                </a:solidFill>
                <a:latin typeface="+mj-lt"/>
              </a:rPr>
              <a:t>augue</a:t>
            </a:r>
            <a:r>
              <a:rPr lang="en-US" sz="1400" dirty="0">
                <a:solidFill>
                  <a:schemeClr val="tx2"/>
                </a:solidFill>
                <a:latin typeface="+mj-lt"/>
              </a:rPr>
              <a:t>. </a:t>
            </a:r>
            <a:r>
              <a:rPr lang="en-US" sz="1400" dirty="0" err="1">
                <a:solidFill>
                  <a:schemeClr val="tx2"/>
                </a:solidFill>
                <a:latin typeface="+mj-lt"/>
              </a:rPr>
              <a:t>Suspendisse</a:t>
            </a:r>
            <a:r>
              <a:rPr lang="en-US" sz="1400" dirty="0">
                <a:solidFill>
                  <a:schemeClr val="tx2"/>
                </a:solidFill>
                <a:latin typeface="+mj-lt"/>
              </a:rPr>
              <a:t> </a:t>
            </a:r>
            <a:r>
              <a:rPr lang="en-US" sz="1400" dirty="0" err="1">
                <a:solidFill>
                  <a:schemeClr val="tx2"/>
                </a:solidFill>
                <a:latin typeface="+mj-lt"/>
              </a:rPr>
              <a:t>potenti</a:t>
            </a:r>
            <a:r>
              <a:rPr lang="en-US" sz="1400" dirty="0">
                <a:solidFill>
                  <a:schemeClr val="tx2"/>
                </a:solidFill>
                <a:latin typeface="+mj-lt"/>
              </a:rPr>
              <a:t>. </a:t>
            </a:r>
            <a:r>
              <a:rPr lang="en-US" sz="1400" dirty="0" err="1">
                <a:solidFill>
                  <a:schemeClr val="tx2"/>
                </a:solidFill>
                <a:latin typeface="+mj-lt"/>
              </a:rPr>
              <a:t>Donec</a:t>
            </a:r>
            <a:r>
              <a:rPr lang="en-US" sz="1400" dirty="0">
                <a:solidFill>
                  <a:schemeClr val="tx2"/>
                </a:solidFill>
                <a:latin typeface="+mj-lt"/>
              </a:rPr>
              <a:t> </a:t>
            </a:r>
            <a:r>
              <a:rPr lang="en-US" sz="1400" dirty="0" err="1">
                <a:solidFill>
                  <a:schemeClr val="tx2"/>
                </a:solidFill>
                <a:latin typeface="+mj-lt"/>
              </a:rPr>
              <a:t>pellentesque</a:t>
            </a:r>
            <a:r>
              <a:rPr lang="en-US" sz="1400" dirty="0">
                <a:solidFill>
                  <a:schemeClr val="tx2"/>
                </a:solidFill>
                <a:latin typeface="+mj-lt"/>
              </a:rPr>
              <a:t> </a:t>
            </a:r>
            <a:r>
              <a:rPr lang="en-US" sz="1400" dirty="0" err="1">
                <a:solidFill>
                  <a:schemeClr val="tx2"/>
                </a:solidFill>
                <a:latin typeface="+mj-lt"/>
              </a:rPr>
              <a:t>faucibus</a:t>
            </a:r>
            <a:r>
              <a:rPr lang="en-US" sz="1400" dirty="0">
                <a:solidFill>
                  <a:schemeClr val="tx2"/>
                </a:solidFill>
                <a:latin typeface="+mj-lt"/>
              </a:rPr>
              <a:t> </a:t>
            </a:r>
            <a:r>
              <a:rPr lang="en-US" sz="1400" dirty="0" err="1">
                <a:solidFill>
                  <a:schemeClr val="tx2"/>
                </a:solidFill>
                <a:latin typeface="+mj-lt"/>
              </a:rPr>
              <a:t>sapien</a:t>
            </a:r>
            <a:r>
              <a:rPr lang="en-US" sz="1400" dirty="0">
                <a:solidFill>
                  <a:schemeClr val="tx2"/>
                </a:solidFill>
                <a:latin typeface="+mj-lt"/>
              </a:rPr>
              <a:t>, </a:t>
            </a:r>
            <a:r>
              <a:rPr lang="en-US" sz="1400" dirty="0" err="1">
                <a:solidFill>
                  <a:schemeClr val="tx2"/>
                </a:solidFill>
                <a:latin typeface="+mj-lt"/>
              </a:rPr>
              <a:t>quis</a:t>
            </a:r>
            <a:r>
              <a:rPr lang="en-US" sz="1400" dirty="0">
                <a:solidFill>
                  <a:schemeClr val="tx2"/>
                </a:solidFill>
                <a:latin typeface="+mj-lt"/>
              </a:rPr>
              <a:t> </a:t>
            </a:r>
            <a:r>
              <a:rPr lang="en-US" sz="1400" dirty="0" err="1">
                <a:solidFill>
                  <a:schemeClr val="tx2"/>
                </a:solidFill>
                <a:latin typeface="+mj-lt"/>
              </a:rPr>
              <a:t>scelerisque</a:t>
            </a:r>
            <a:r>
              <a:rPr lang="en-US" sz="1400" dirty="0">
                <a:solidFill>
                  <a:schemeClr val="tx2"/>
                </a:solidFill>
                <a:latin typeface="+mj-lt"/>
              </a:rPr>
              <a:t> </a:t>
            </a:r>
            <a:r>
              <a:rPr lang="en-US" sz="1400" dirty="0" err="1">
                <a:solidFill>
                  <a:schemeClr val="tx2"/>
                </a:solidFill>
                <a:latin typeface="+mj-lt"/>
              </a:rPr>
              <a:t>sem</a:t>
            </a:r>
            <a:r>
              <a:rPr lang="en-US" sz="1400" dirty="0">
                <a:solidFill>
                  <a:schemeClr val="tx2"/>
                </a:solidFill>
                <a:latin typeface="+mj-lt"/>
              </a:rPr>
              <a:t> </a:t>
            </a:r>
            <a:r>
              <a:rPr lang="en-US" sz="1400" dirty="0" err="1">
                <a:solidFill>
                  <a:schemeClr val="tx2"/>
                </a:solidFill>
                <a:latin typeface="+mj-lt"/>
              </a:rPr>
              <a:t>interdum</a:t>
            </a:r>
            <a:r>
              <a:rPr lang="en-US" sz="1400" dirty="0">
                <a:solidFill>
                  <a:schemeClr val="tx2"/>
                </a:solidFill>
                <a:latin typeface="+mj-lt"/>
              </a:rPr>
              <a:t> </a:t>
            </a:r>
            <a:r>
              <a:rPr lang="en-US" sz="1400" dirty="0" err="1">
                <a:solidFill>
                  <a:schemeClr val="tx2"/>
                </a:solidFill>
                <a:latin typeface="+mj-lt"/>
              </a:rPr>
              <a:t>eget</a:t>
            </a:r>
            <a:r>
              <a:rPr lang="en-US" sz="1400" dirty="0">
                <a:solidFill>
                  <a:schemeClr val="tx2"/>
                </a:solidFill>
                <a:latin typeface="+mj-lt"/>
              </a:rPr>
              <a:t>. </a:t>
            </a:r>
            <a:r>
              <a:rPr lang="en-US" sz="1400" i="1" dirty="0" err="1">
                <a:solidFill>
                  <a:schemeClr val="tx2"/>
                </a:solidFill>
                <a:latin typeface="+mj-lt"/>
              </a:rPr>
              <a:t>Suspendisse</a:t>
            </a:r>
            <a:r>
              <a:rPr lang="en-US" sz="1400" i="1" dirty="0">
                <a:solidFill>
                  <a:schemeClr val="tx2"/>
                </a:solidFill>
                <a:latin typeface="+mj-lt"/>
              </a:rPr>
              <a:t> </a:t>
            </a:r>
            <a:r>
              <a:rPr lang="en-US" sz="1400" i="1" dirty="0" err="1">
                <a:solidFill>
                  <a:schemeClr val="tx2"/>
                </a:solidFill>
                <a:latin typeface="+mj-lt"/>
              </a:rPr>
              <a:t>eget</a:t>
            </a:r>
            <a:r>
              <a:rPr lang="en-US" sz="1400" i="1" dirty="0">
                <a:solidFill>
                  <a:schemeClr val="tx2"/>
                </a:solidFill>
                <a:latin typeface="+mj-lt"/>
              </a:rPr>
              <a:t> magna </a:t>
            </a:r>
            <a:r>
              <a:rPr lang="en-US" sz="1400" i="1" dirty="0" err="1">
                <a:solidFill>
                  <a:schemeClr val="tx2"/>
                </a:solidFill>
                <a:latin typeface="+mj-lt"/>
              </a:rPr>
              <a:t>justo</a:t>
            </a:r>
            <a:r>
              <a:rPr lang="en-US" sz="1400" i="1" dirty="0">
                <a:solidFill>
                  <a:schemeClr val="tx2"/>
                </a:solidFill>
                <a:latin typeface="+mj-lt"/>
              </a:rPr>
              <a:t>. Nunc id </a:t>
            </a:r>
            <a:r>
              <a:rPr lang="en-US" sz="1400" i="1" dirty="0" err="1">
                <a:solidFill>
                  <a:schemeClr val="tx2"/>
                </a:solidFill>
                <a:latin typeface="+mj-lt"/>
              </a:rPr>
              <a:t>diam</a:t>
            </a:r>
            <a:r>
              <a:rPr lang="en-US" sz="1400" i="1" dirty="0">
                <a:solidFill>
                  <a:schemeClr val="tx2"/>
                </a:solidFill>
                <a:latin typeface="+mj-lt"/>
              </a:rPr>
              <a:t> dui. </a:t>
            </a:r>
            <a:r>
              <a:rPr lang="en-US" sz="1400" i="1" dirty="0" err="1">
                <a:solidFill>
                  <a:schemeClr val="tx2"/>
                </a:solidFill>
                <a:latin typeface="+mj-lt"/>
              </a:rPr>
              <a:t>Vivamus</a:t>
            </a:r>
            <a:r>
              <a:rPr lang="en-US" sz="1400" i="1" dirty="0">
                <a:solidFill>
                  <a:schemeClr val="tx2"/>
                </a:solidFill>
                <a:latin typeface="+mj-lt"/>
              </a:rPr>
              <a:t> non </a:t>
            </a:r>
            <a:r>
              <a:rPr lang="en-US" sz="1400" i="1" dirty="0" err="1">
                <a:solidFill>
                  <a:schemeClr val="tx2"/>
                </a:solidFill>
                <a:latin typeface="+mj-lt"/>
              </a:rPr>
              <a:t>orci</a:t>
            </a:r>
            <a:r>
              <a:rPr lang="en-US" sz="1400" i="1" dirty="0">
                <a:solidFill>
                  <a:schemeClr val="tx2"/>
                </a:solidFill>
                <a:latin typeface="+mj-lt"/>
              </a:rPr>
              <a:t> </a:t>
            </a:r>
            <a:r>
              <a:rPr lang="en-US" sz="1400" i="1" dirty="0" err="1">
                <a:solidFill>
                  <a:schemeClr val="tx2"/>
                </a:solidFill>
                <a:latin typeface="+mj-lt"/>
              </a:rPr>
              <a:t>mauris</a:t>
            </a:r>
            <a:r>
              <a:rPr lang="en-US" sz="1400" i="1" dirty="0">
                <a:solidFill>
                  <a:schemeClr val="tx2"/>
                </a:solidFill>
                <a:latin typeface="+mj-lt"/>
              </a:rPr>
              <a:t>.</a:t>
            </a:r>
          </a:p>
          <a:p>
            <a:pPr marL="228600" indent="-228600" algn="l">
              <a:lnSpc>
                <a:spcPct val="150000"/>
              </a:lnSpc>
              <a:buFont typeface="+mj-lt"/>
              <a:buAutoNum type="arabicPeriod"/>
            </a:pPr>
            <a:r>
              <a:rPr lang="es-ES" sz="1400" b="1" dirty="0" err="1">
                <a:solidFill>
                  <a:schemeClr val="tx2"/>
                </a:solidFill>
                <a:latin typeface="+mj-lt"/>
              </a:rPr>
              <a:t>Nulla</a:t>
            </a:r>
            <a:r>
              <a:rPr lang="es-ES" sz="1400" b="1" dirty="0">
                <a:solidFill>
                  <a:schemeClr val="tx2"/>
                </a:solidFill>
                <a:latin typeface="+mj-lt"/>
              </a:rPr>
              <a:t> </a:t>
            </a:r>
            <a:r>
              <a:rPr lang="es-ES" sz="1400" b="1" dirty="0" err="1">
                <a:solidFill>
                  <a:schemeClr val="tx2"/>
                </a:solidFill>
                <a:latin typeface="+mj-lt"/>
              </a:rPr>
              <a:t>facilisi</a:t>
            </a:r>
            <a:r>
              <a:rPr lang="es-ES" sz="1400" b="1" dirty="0">
                <a:solidFill>
                  <a:schemeClr val="tx2"/>
                </a:solidFill>
                <a:latin typeface="+mj-lt"/>
              </a:rPr>
              <a:t>. </a:t>
            </a:r>
            <a:r>
              <a:rPr lang="es-ES" sz="1400" dirty="0" err="1">
                <a:solidFill>
                  <a:schemeClr val="tx2"/>
                </a:solidFill>
                <a:latin typeface="+mj-lt"/>
              </a:rPr>
              <a:t>Etiam</a:t>
            </a:r>
            <a:r>
              <a:rPr lang="es-ES" sz="1400" dirty="0">
                <a:solidFill>
                  <a:schemeClr val="tx2"/>
                </a:solidFill>
                <a:latin typeface="+mj-lt"/>
              </a:rPr>
              <a:t> </a:t>
            </a:r>
            <a:r>
              <a:rPr lang="es-ES" sz="1400" dirty="0" err="1">
                <a:solidFill>
                  <a:schemeClr val="tx2"/>
                </a:solidFill>
                <a:latin typeface="+mj-lt"/>
              </a:rPr>
              <a:t>eget</a:t>
            </a:r>
            <a:r>
              <a:rPr lang="es-ES" sz="1400" dirty="0">
                <a:solidFill>
                  <a:schemeClr val="tx2"/>
                </a:solidFill>
                <a:latin typeface="+mj-lt"/>
              </a:rPr>
              <a:t> </a:t>
            </a:r>
            <a:r>
              <a:rPr lang="es-ES" sz="1400" dirty="0" err="1">
                <a:solidFill>
                  <a:schemeClr val="tx2"/>
                </a:solidFill>
                <a:latin typeface="+mj-lt"/>
              </a:rPr>
              <a:t>faucibus</a:t>
            </a:r>
            <a:r>
              <a:rPr lang="es-ES" sz="1400" dirty="0">
                <a:solidFill>
                  <a:schemeClr val="tx2"/>
                </a:solidFill>
                <a:latin typeface="+mj-lt"/>
              </a:rPr>
              <a:t> leo. </a:t>
            </a:r>
            <a:r>
              <a:rPr lang="es-ES" sz="1400" dirty="0" err="1">
                <a:solidFill>
                  <a:schemeClr val="tx2"/>
                </a:solidFill>
                <a:latin typeface="+mj-lt"/>
              </a:rPr>
              <a:t>Vivamus</a:t>
            </a:r>
            <a:r>
              <a:rPr lang="es-ES" sz="1400" dirty="0">
                <a:solidFill>
                  <a:schemeClr val="tx2"/>
                </a:solidFill>
                <a:latin typeface="+mj-lt"/>
              </a:rPr>
              <a:t> </a:t>
            </a:r>
            <a:r>
              <a:rPr lang="es-ES" sz="1400" dirty="0" err="1">
                <a:solidFill>
                  <a:schemeClr val="tx2"/>
                </a:solidFill>
                <a:latin typeface="+mj-lt"/>
              </a:rPr>
              <a:t>vulputate</a:t>
            </a:r>
            <a:r>
              <a:rPr lang="es-ES" sz="1400" dirty="0">
                <a:solidFill>
                  <a:schemeClr val="tx2"/>
                </a:solidFill>
                <a:latin typeface="+mj-lt"/>
              </a:rPr>
              <a:t> </a:t>
            </a:r>
            <a:r>
              <a:rPr lang="es-ES" sz="1400" dirty="0" err="1">
                <a:solidFill>
                  <a:schemeClr val="tx2"/>
                </a:solidFill>
                <a:latin typeface="+mj-lt"/>
              </a:rPr>
              <a:t>dui</a:t>
            </a:r>
            <a:r>
              <a:rPr lang="es-ES" sz="1400" dirty="0">
                <a:solidFill>
                  <a:schemeClr val="tx2"/>
                </a:solidFill>
                <a:latin typeface="+mj-lt"/>
              </a:rPr>
              <a:t> </a:t>
            </a:r>
            <a:r>
              <a:rPr lang="es-ES" sz="1400" dirty="0" err="1">
                <a:solidFill>
                  <a:schemeClr val="tx2"/>
                </a:solidFill>
                <a:latin typeface="+mj-lt"/>
              </a:rPr>
              <a:t>blandit</a:t>
            </a:r>
            <a:r>
              <a:rPr lang="es-ES" sz="1400" dirty="0">
                <a:solidFill>
                  <a:schemeClr val="tx2"/>
                </a:solidFill>
                <a:latin typeface="+mj-lt"/>
              </a:rPr>
              <a:t> ante </a:t>
            </a:r>
            <a:r>
              <a:rPr lang="es-ES" sz="1400" dirty="0" err="1">
                <a:solidFill>
                  <a:schemeClr val="tx2"/>
                </a:solidFill>
                <a:latin typeface="+mj-lt"/>
              </a:rPr>
              <a:t>semper</a:t>
            </a:r>
            <a:r>
              <a:rPr lang="es-ES" sz="1400" dirty="0">
                <a:solidFill>
                  <a:schemeClr val="tx2"/>
                </a:solidFill>
                <a:latin typeface="+mj-lt"/>
              </a:rPr>
              <a:t> </a:t>
            </a:r>
            <a:r>
              <a:rPr lang="es-ES" sz="1400" dirty="0" err="1">
                <a:solidFill>
                  <a:schemeClr val="tx2"/>
                </a:solidFill>
                <a:latin typeface="+mj-lt"/>
              </a:rPr>
              <a:t>eu</a:t>
            </a:r>
            <a:r>
              <a:rPr lang="es-ES" sz="1400" dirty="0">
                <a:solidFill>
                  <a:schemeClr val="tx2"/>
                </a:solidFill>
                <a:latin typeface="+mj-lt"/>
              </a:rPr>
              <a:t> commodo </a:t>
            </a:r>
            <a:r>
              <a:rPr lang="es-ES" sz="1400" dirty="0" err="1">
                <a:solidFill>
                  <a:schemeClr val="tx2"/>
                </a:solidFill>
                <a:latin typeface="+mj-lt"/>
              </a:rPr>
              <a:t>felis</a:t>
            </a:r>
            <a:r>
              <a:rPr lang="es-ES" sz="1400" dirty="0">
                <a:solidFill>
                  <a:schemeClr val="tx2"/>
                </a:solidFill>
                <a:latin typeface="+mj-lt"/>
              </a:rPr>
              <a:t> </a:t>
            </a:r>
            <a:r>
              <a:rPr lang="es-ES" sz="1400" dirty="0" err="1">
                <a:solidFill>
                  <a:schemeClr val="tx2"/>
                </a:solidFill>
                <a:latin typeface="+mj-lt"/>
              </a:rPr>
              <a:t>tincidunt</a:t>
            </a:r>
            <a:r>
              <a:rPr lang="es-ES" sz="1400" dirty="0">
                <a:solidFill>
                  <a:schemeClr val="tx2"/>
                </a:solidFill>
                <a:latin typeface="+mj-lt"/>
              </a:rPr>
              <a:t>.</a:t>
            </a:r>
          </a:p>
          <a:p>
            <a:pPr marL="228600" indent="-228600" algn="l">
              <a:lnSpc>
                <a:spcPct val="150000"/>
              </a:lnSpc>
              <a:buFont typeface="+mj-lt"/>
              <a:buAutoNum type="arabicPeriod"/>
            </a:pPr>
            <a:r>
              <a:rPr lang="en-US" sz="1400" b="1" dirty="0" err="1">
                <a:solidFill>
                  <a:schemeClr val="tx2"/>
                </a:solidFill>
                <a:latin typeface="+mj-lt"/>
              </a:rPr>
              <a:t>Etiam</a:t>
            </a:r>
            <a:r>
              <a:rPr lang="en-US" sz="1400" b="1" dirty="0">
                <a:solidFill>
                  <a:schemeClr val="tx2"/>
                </a:solidFill>
                <a:latin typeface="+mj-lt"/>
              </a:rPr>
              <a:t> </a:t>
            </a:r>
            <a:r>
              <a:rPr lang="en-US" sz="1400" b="1" dirty="0" err="1">
                <a:solidFill>
                  <a:schemeClr val="tx2"/>
                </a:solidFill>
                <a:latin typeface="+mj-lt"/>
              </a:rPr>
              <a:t>quis</a:t>
            </a:r>
            <a:r>
              <a:rPr lang="en-US" sz="1400" b="1" dirty="0">
                <a:solidFill>
                  <a:schemeClr val="tx2"/>
                </a:solidFill>
                <a:latin typeface="+mj-lt"/>
              </a:rPr>
              <a:t> </a:t>
            </a:r>
            <a:r>
              <a:rPr lang="en-US" sz="1400" b="1" dirty="0" err="1">
                <a:solidFill>
                  <a:schemeClr val="tx2"/>
                </a:solidFill>
                <a:latin typeface="+mj-lt"/>
              </a:rPr>
              <a:t>augue</a:t>
            </a:r>
            <a:r>
              <a:rPr lang="en-US" sz="1400" b="1" dirty="0">
                <a:solidFill>
                  <a:schemeClr val="tx2"/>
                </a:solidFill>
                <a:latin typeface="+mj-lt"/>
              </a:rPr>
              <a:t> </a:t>
            </a:r>
            <a:r>
              <a:rPr lang="en-US" sz="1400" b="1" dirty="0" err="1">
                <a:solidFill>
                  <a:schemeClr val="tx2"/>
                </a:solidFill>
                <a:latin typeface="+mj-lt"/>
              </a:rPr>
              <a:t>eros</a:t>
            </a:r>
            <a:r>
              <a:rPr lang="en-US" sz="1400" b="1" dirty="0">
                <a:solidFill>
                  <a:schemeClr val="tx2"/>
                </a:solidFill>
                <a:latin typeface="+mj-lt"/>
              </a:rPr>
              <a:t>. </a:t>
            </a:r>
            <a:r>
              <a:rPr lang="en-US" sz="1400" dirty="0" err="1">
                <a:solidFill>
                  <a:schemeClr val="tx2"/>
                </a:solidFill>
                <a:latin typeface="+mj-lt"/>
              </a:rPr>
              <a:t>Sed</a:t>
            </a:r>
            <a:r>
              <a:rPr lang="en-US" sz="1400" dirty="0">
                <a:solidFill>
                  <a:schemeClr val="tx2"/>
                </a:solidFill>
                <a:latin typeface="+mj-lt"/>
              </a:rPr>
              <a:t> </a:t>
            </a:r>
            <a:r>
              <a:rPr lang="en-US" sz="1400" dirty="0" err="1">
                <a:solidFill>
                  <a:schemeClr val="tx2"/>
                </a:solidFill>
                <a:latin typeface="+mj-lt"/>
              </a:rPr>
              <a:t>eu</a:t>
            </a:r>
            <a:r>
              <a:rPr lang="en-US" sz="1400" dirty="0">
                <a:solidFill>
                  <a:schemeClr val="tx2"/>
                </a:solidFill>
                <a:latin typeface="+mj-lt"/>
              </a:rPr>
              <a:t> </a:t>
            </a:r>
            <a:r>
              <a:rPr lang="en-US" sz="1400" dirty="0" err="1">
                <a:solidFill>
                  <a:schemeClr val="tx2"/>
                </a:solidFill>
                <a:latin typeface="+mj-lt"/>
              </a:rPr>
              <a:t>velit</a:t>
            </a:r>
            <a:r>
              <a:rPr lang="en-US" sz="1400" dirty="0">
                <a:solidFill>
                  <a:schemeClr val="tx2"/>
                </a:solidFill>
                <a:latin typeface="+mj-lt"/>
              </a:rPr>
              <a:t> lorem. Ut </a:t>
            </a:r>
            <a:r>
              <a:rPr lang="en-US" sz="1400" dirty="0" err="1">
                <a:solidFill>
                  <a:schemeClr val="tx2"/>
                </a:solidFill>
                <a:latin typeface="+mj-lt"/>
              </a:rPr>
              <a:t>est</a:t>
            </a:r>
            <a:r>
              <a:rPr lang="en-US" sz="1400" dirty="0">
                <a:solidFill>
                  <a:schemeClr val="tx2"/>
                </a:solidFill>
                <a:latin typeface="+mj-lt"/>
              </a:rPr>
              <a:t> </a:t>
            </a:r>
            <a:r>
              <a:rPr lang="en-US" sz="1400" dirty="0" err="1">
                <a:solidFill>
                  <a:schemeClr val="tx2"/>
                </a:solidFill>
                <a:latin typeface="+mj-lt"/>
              </a:rPr>
              <a:t>augue</a:t>
            </a:r>
            <a:r>
              <a:rPr lang="en-US" sz="1400" dirty="0">
                <a:solidFill>
                  <a:schemeClr val="tx2"/>
                </a:solidFill>
                <a:latin typeface="+mj-lt"/>
              </a:rPr>
              <a:t>, </a:t>
            </a:r>
            <a:r>
              <a:rPr lang="en-US" sz="1400" dirty="0" err="1">
                <a:solidFill>
                  <a:schemeClr val="tx2"/>
                </a:solidFill>
                <a:latin typeface="+mj-lt"/>
              </a:rPr>
              <a:t>sodales</a:t>
            </a:r>
            <a:r>
              <a:rPr lang="en-US" sz="1400" dirty="0">
                <a:solidFill>
                  <a:schemeClr val="tx2"/>
                </a:solidFill>
                <a:latin typeface="+mj-lt"/>
              </a:rPr>
              <a:t> </a:t>
            </a:r>
            <a:r>
              <a:rPr lang="en-US" sz="1400" dirty="0" err="1">
                <a:solidFill>
                  <a:schemeClr val="tx2"/>
                </a:solidFill>
                <a:latin typeface="+mj-lt"/>
              </a:rPr>
              <a:t>eu</a:t>
            </a:r>
            <a:r>
              <a:rPr lang="en-US" sz="1400" dirty="0">
                <a:solidFill>
                  <a:schemeClr val="tx2"/>
                </a:solidFill>
                <a:latin typeface="+mj-lt"/>
              </a:rPr>
              <a:t> </a:t>
            </a:r>
            <a:r>
              <a:rPr lang="en-US" sz="1400" dirty="0" err="1">
                <a:solidFill>
                  <a:schemeClr val="tx2"/>
                </a:solidFill>
                <a:latin typeface="+mj-lt"/>
              </a:rPr>
              <a:t>vulputate</a:t>
            </a:r>
            <a:r>
              <a:rPr lang="en-US" sz="1400" dirty="0">
                <a:solidFill>
                  <a:schemeClr val="tx2"/>
                </a:solidFill>
                <a:latin typeface="+mj-lt"/>
              </a:rPr>
              <a:t> id, </a:t>
            </a:r>
            <a:r>
              <a:rPr lang="en-US" sz="1400" dirty="0" err="1">
                <a:solidFill>
                  <a:schemeClr val="tx2"/>
                </a:solidFill>
                <a:latin typeface="+mj-lt"/>
              </a:rPr>
              <a:t>mattis</a:t>
            </a:r>
            <a:r>
              <a:rPr lang="en-US" sz="1400" dirty="0">
                <a:solidFill>
                  <a:schemeClr val="tx2"/>
                </a:solidFill>
                <a:latin typeface="+mj-lt"/>
              </a:rPr>
              <a:t> ac diam. </a:t>
            </a:r>
            <a:r>
              <a:rPr lang="es-ES" sz="1400" dirty="0" err="1">
                <a:solidFill>
                  <a:schemeClr val="tx2"/>
                </a:solidFill>
                <a:latin typeface="+mj-lt"/>
              </a:rPr>
              <a:t>Mauris</a:t>
            </a:r>
            <a:r>
              <a:rPr lang="es-ES" sz="1400" dirty="0">
                <a:solidFill>
                  <a:schemeClr val="tx2"/>
                </a:solidFill>
                <a:latin typeface="+mj-lt"/>
              </a:rPr>
              <a:t> </a:t>
            </a:r>
            <a:r>
              <a:rPr lang="es-ES" sz="1400" dirty="0" err="1">
                <a:solidFill>
                  <a:schemeClr val="tx2"/>
                </a:solidFill>
                <a:latin typeface="+mj-lt"/>
              </a:rPr>
              <a:t>elit</a:t>
            </a:r>
            <a:r>
              <a:rPr lang="es-ES" sz="1400" dirty="0">
                <a:solidFill>
                  <a:schemeClr val="tx2"/>
                </a:solidFill>
                <a:latin typeface="+mj-lt"/>
              </a:rPr>
              <a:t> </a:t>
            </a:r>
            <a:r>
              <a:rPr lang="es-ES" sz="1400" dirty="0" err="1">
                <a:solidFill>
                  <a:schemeClr val="tx2"/>
                </a:solidFill>
                <a:latin typeface="+mj-lt"/>
              </a:rPr>
              <a:t>risus</a:t>
            </a:r>
            <a:r>
              <a:rPr lang="es-ES" sz="1400" dirty="0">
                <a:solidFill>
                  <a:schemeClr val="tx2"/>
                </a:solidFill>
                <a:latin typeface="+mj-lt"/>
              </a:rPr>
              <a:t>, </a:t>
            </a:r>
            <a:r>
              <a:rPr lang="es-ES" sz="1400" dirty="0" err="1">
                <a:solidFill>
                  <a:schemeClr val="tx2"/>
                </a:solidFill>
                <a:latin typeface="+mj-lt"/>
              </a:rPr>
              <a:t>euismod</a:t>
            </a:r>
            <a:r>
              <a:rPr lang="es-ES" sz="1400" dirty="0">
                <a:solidFill>
                  <a:schemeClr val="tx2"/>
                </a:solidFill>
                <a:latin typeface="+mj-lt"/>
              </a:rPr>
              <a:t> </a:t>
            </a:r>
            <a:r>
              <a:rPr lang="es-ES" sz="1400" dirty="0" err="1">
                <a:solidFill>
                  <a:schemeClr val="tx2"/>
                </a:solidFill>
                <a:latin typeface="+mj-lt"/>
              </a:rPr>
              <a:t>molestie</a:t>
            </a:r>
            <a:r>
              <a:rPr lang="es-ES" sz="1400" dirty="0">
                <a:solidFill>
                  <a:schemeClr val="tx2"/>
                </a:solidFill>
                <a:latin typeface="+mj-lt"/>
              </a:rPr>
              <a:t> </a:t>
            </a:r>
            <a:r>
              <a:rPr lang="es-ES" sz="1400" dirty="0" err="1">
                <a:solidFill>
                  <a:schemeClr val="tx2"/>
                </a:solidFill>
                <a:latin typeface="+mj-lt"/>
              </a:rPr>
              <a:t>interdum</a:t>
            </a:r>
            <a:r>
              <a:rPr lang="es-ES" sz="1400" dirty="0">
                <a:solidFill>
                  <a:schemeClr val="tx2"/>
                </a:solidFill>
                <a:latin typeface="+mj-lt"/>
              </a:rPr>
              <a:t> id, </a:t>
            </a:r>
            <a:r>
              <a:rPr lang="es-ES" sz="1400" dirty="0" err="1">
                <a:solidFill>
                  <a:schemeClr val="tx2"/>
                </a:solidFill>
                <a:latin typeface="+mj-lt"/>
              </a:rPr>
              <a:t>aliquam</a:t>
            </a:r>
            <a:r>
              <a:rPr lang="es-ES" sz="1400" dirty="0">
                <a:solidFill>
                  <a:schemeClr val="tx2"/>
                </a:solidFill>
                <a:latin typeface="+mj-lt"/>
              </a:rPr>
              <a:t> at </a:t>
            </a:r>
            <a:r>
              <a:rPr lang="es-ES" sz="1400" dirty="0" err="1">
                <a:solidFill>
                  <a:schemeClr val="tx2"/>
                </a:solidFill>
                <a:latin typeface="+mj-lt"/>
              </a:rPr>
              <a:t>quam</a:t>
            </a:r>
            <a:endParaRPr lang="es-ES" sz="1400" dirty="0">
              <a:solidFill>
                <a:schemeClr val="tx2"/>
              </a:solidFill>
              <a:latin typeface="+mj-lt"/>
            </a:endParaRPr>
          </a:p>
        </p:txBody>
      </p:sp>
    </p:spTree>
    <p:extLst>
      <p:ext uri="{BB962C8B-B14F-4D97-AF65-F5344CB8AC3E}">
        <p14:creationId xmlns:p14="http://schemas.microsoft.com/office/powerpoint/2010/main" xmlns="" val="6369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140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230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grpId="0" nodeType="withEffect">
                                  <p:stCondLst>
                                    <p:cond delay="260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grpId="0" nodeType="withEffect">
                                  <p:stCondLst>
                                    <p:cond delay="290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94780-80B5-4BA7-9528-5BB963222630}"/>
              </a:ext>
            </a:extLst>
          </p:cNvPr>
          <p:cNvSpPr>
            <a:spLocks noGrp="1"/>
          </p:cNvSpPr>
          <p:nvPr>
            <p:ph type="title"/>
          </p:nvPr>
        </p:nvSpPr>
        <p:spPr/>
        <p:txBody>
          <a:bodyPr/>
          <a:lstStyle/>
          <a:p>
            <a:r>
              <a:rPr lang="en-US" dirty="0"/>
              <a:t>2 Column Text Featured</a:t>
            </a:r>
          </a:p>
        </p:txBody>
      </p:sp>
      <p:sp>
        <p:nvSpPr>
          <p:cNvPr id="3" name="Text Placeholder 2">
            <a:extLst>
              <a:ext uri="{FF2B5EF4-FFF2-40B4-BE49-F238E27FC236}">
                <a16:creationId xmlns:a16="http://schemas.microsoft.com/office/drawing/2014/main" xmlns="" id="{489C80A0-6711-40E5-9F16-B86C3A2A5FF9}"/>
              </a:ext>
            </a:extLst>
          </p:cNvPr>
          <p:cNvSpPr>
            <a:spLocks noGrp="1"/>
          </p:cNvSpPr>
          <p:nvPr>
            <p:ph type="body" sz="quarter" idx="13"/>
          </p:nvPr>
        </p:nvSpPr>
        <p:spPr>
          <a:xfrm>
            <a:off x="2750820" y="1084209"/>
            <a:ext cx="6690360" cy="166199"/>
          </a:xfrm>
        </p:spPr>
        <p:txBody>
          <a:bodyPr/>
          <a:lstStyle/>
          <a:p>
            <a:r>
              <a:rPr lang="en-US" dirty="0"/>
              <a:t>Exclusive Tagline In Here</a:t>
            </a:r>
          </a:p>
        </p:txBody>
      </p:sp>
      <p:sp>
        <p:nvSpPr>
          <p:cNvPr id="4" name="Inhaltsplatzhalter 3">
            <a:extLst>
              <a:ext uri="{FF2B5EF4-FFF2-40B4-BE49-F238E27FC236}">
                <a16:creationId xmlns:a16="http://schemas.microsoft.com/office/drawing/2014/main" xmlns="" id="{CBF4AE39-D9E8-4844-9B24-865B56684E59}"/>
              </a:ext>
            </a:extLst>
          </p:cNvPr>
          <p:cNvSpPr txBox="1">
            <a:spLocks/>
          </p:cNvSpPr>
          <p:nvPr/>
        </p:nvSpPr>
        <p:spPr>
          <a:xfrm>
            <a:off x="770941" y="1783240"/>
            <a:ext cx="10651561" cy="3773822"/>
          </a:xfrm>
          <a:prstGeom prst="rect">
            <a:avLst/>
          </a:prstGeom>
        </p:spPr>
        <p:txBody>
          <a:bodyPr vert="horz" lIns="121920" tIns="60960" rIns="121920" bIns="60960" numCol="2" spcCol="457200" rtlCol="0">
            <a:noAutofit/>
          </a:bodyPr>
          <a:lstStyle/>
          <a:p>
            <a:pPr indent="-239173" algn="just">
              <a:lnSpc>
                <a:spcPct val="110000"/>
              </a:lnSpc>
              <a:spcBef>
                <a:spcPct val="20000"/>
              </a:spcBef>
              <a:defRPr/>
            </a:pP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a:t>
            </a:r>
            <a:r>
              <a:rPr lang="en-US" sz="1200" dirty="0" err="1">
                <a:latin typeface="+mj-lt"/>
              </a:rPr>
              <a:t>Lorem</a:t>
            </a:r>
            <a:r>
              <a:rPr lang="en-US" sz="1200" dirty="0">
                <a:latin typeface="+mj-lt"/>
              </a:rPr>
              <a:t> </a:t>
            </a:r>
            <a:r>
              <a:rPr lang="en-US" sz="1200" dirty="0" err="1">
                <a:latin typeface="+mj-lt"/>
              </a:rPr>
              <a:t>ipsum</a:t>
            </a:r>
            <a:r>
              <a:rPr lang="en-US" sz="1200" dirty="0">
                <a:latin typeface="+mj-lt"/>
              </a:rPr>
              <a:t>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ea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id-ID"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a:t>
            </a:r>
            <a:endParaRPr lang="id-ID" sz="1200" dirty="0">
              <a:latin typeface="+mj-lt"/>
            </a:endParaRPr>
          </a:p>
          <a:p>
            <a:pPr indent="-239173" algn="just">
              <a:lnSpc>
                <a:spcPct val="110000"/>
              </a:lnSpc>
              <a:spcBef>
                <a:spcPct val="20000"/>
              </a:spcBef>
              <a:defRPr/>
            </a:pPr>
            <a:endParaRPr lang="en-US" sz="1200" dirty="0">
              <a:latin typeface="+mj-lt"/>
            </a:endParaRPr>
          </a:p>
          <a:p>
            <a:pPr indent="-239173" algn="just">
              <a:lnSpc>
                <a:spcPct val="110000"/>
              </a:lnSpc>
              <a:spcBef>
                <a:spcPct val="20000"/>
              </a:spcBef>
              <a:defRPr/>
            </a:pPr>
            <a:r>
              <a:rPr lang="en-US" sz="1200" dirty="0">
                <a:latin typeface="+mj-lt"/>
              </a:rPr>
              <a:t>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a:t>
            </a:r>
            <a:r>
              <a:rPr lang="en-US" sz="1200" dirty="0" err="1">
                <a:latin typeface="+mj-lt"/>
              </a:rPr>
              <a:t>Lorem</a:t>
            </a:r>
            <a:r>
              <a:rPr lang="en-US" sz="1200" dirty="0">
                <a:latin typeface="+mj-lt"/>
              </a:rPr>
              <a:t> </a:t>
            </a:r>
            <a:r>
              <a:rPr lang="en-US" sz="1200" dirty="0" err="1">
                <a:latin typeface="+mj-lt"/>
              </a:rPr>
              <a:t>ipsum</a:t>
            </a:r>
            <a:r>
              <a:rPr lang="en-US" sz="1200" dirty="0">
                <a:latin typeface="+mj-lt"/>
              </a:rPr>
              <a:t>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ea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id-ID"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a:t>
            </a:r>
            <a:endParaRPr lang="id-ID" sz="1200" dirty="0">
              <a:latin typeface="+mj-lt"/>
            </a:endParaRPr>
          </a:p>
          <a:p>
            <a:pPr indent="-239173" algn="just">
              <a:lnSpc>
                <a:spcPct val="110000"/>
              </a:lnSpc>
              <a:spcBef>
                <a:spcPct val="20000"/>
              </a:spcBef>
              <a:defRPr/>
            </a:pPr>
            <a:r>
              <a:rPr lang="en-US" sz="1200" dirty="0">
                <a:latin typeface="+mj-lt"/>
              </a:rPr>
              <a:t>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a:t>
            </a:r>
            <a:r>
              <a:rPr lang="en-US" sz="1200" dirty="0" err="1">
                <a:latin typeface="+mj-lt"/>
              </a:rPr>
              <a:t>Lorem</a:t>
            </a:r>
            <a:r>
              <a:rPr lang="en-US" sz="1200" dirty="0">
                <a:latin typeface="+mj-lt"/>
              </a:rPr>
              <a:t> </a:t>
            </a:r>
            <a:r>
              <a:rPr lang="en-US" sz="1200" dirty="0" err="1">
                <a:latin typeface="+mj-lt"/>
              </a:rPr>
              <a:t>ipsum</a:t>
            </a:r>
            <a:r>
              <a:rPr lang="en-US" sz="1200" dirty="0">
                <a:latin typeface="+mj-lt"/>
              </a:rPr>
              <a:t>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a:t>
            </a:r>
            <a:r>
              <a:rPr lang="en-US" sz="1200" dirty="0" err="1">
                <a:latin typeface="+mj-lt"/>
              </a:rPr>
              <a:t>ea</a:t>
            </a:r>
            <a:r>
              <a:rPr lang="en-US" sz="1200" dirty="0">
                <a:latin typeface="+mj-lt"/>
              </a:rPr>
              <a:t>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id-ID"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a:t>
            </a:r>
          </a:p>
          <a:p>
            <a:pPr indent="-239173" algn="just">
              <a:lnSpc>
                <a:spcPct val="110000"/>
              </a:lnSpc>
              <a:spcBef>
                <a:spcPct val="20000"/>
              </a:spcBef>
              <a:defRPr/>
            </a:pPr>
            <a:endParaRPr lang="en-US" sz="1200" dirty="0">
              <a:latin typeface="+mj-lt"/>
            </a:endParaRPr>
          </a:p>
          <a:p>
            <a:pPr indent="-239173" algn="just">
              <a:lnSpc>
                <a:spcPct val="110000"/>
              </a:lnSpc>
              <a:spcBef>
                <a:spcPct val="20000"/>
              </a:spcBef>
              <a:defRPr/>
            </a:pPr>
            <a:r>
              <a:rPr lang="en-US" sz="1200" dirty="0">
                <a:latin typeface="+mj-lt"/>
              </a:rPr>
              <a:t>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Lorem ipsum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a:t>
            </a:r>
            <a:r>
              <a:rPr lang="en-US" sz="1200" dirty="0" err="1">
                <a:latin typeface="+mj-lt"/>
              </a:rPr>
              <a:t>ea</a:t>
            </a:r>
            <a:r>
              <a:rPr lang="en-US" sz="1200" dirty="0">
                <a:latin typeface="+mj-lt"/>
              </a:rPr>
              <a:t>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id-ID"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a:t>
            </a:r>
            <a:endParaRPr lang="id-ID" sz="1200" dirty="0">
              <a:latin typeface="+mj-lt"/>
            </a:endParaRPr>
          </a:p>
          <a:p>
            <a:pPr indent="-239173" algn="just">
              <a:lnSpc>
                <a:spcPct val="110000"/>
              </a:lnSpc>
              <a:spcBef>
                <a:spcPct val="20000"/>
              </a:spcBef>
              <a:defRPr/>
            </a:pPr>
            <a:endParaRPr lang="en-US" sz="1200" dirty="0">
              <a:latin typeface="+mj-lt"/>
            </a:endParaRPr>
          </a:p>
          <a:p>
            <a:pPr indent="-239173" algn="just">
              <a:lnSpc>
                <a:spcPct val="110000"/>
              </a:lnSpc>
              <a:spcBef>
                <a:spcPct val="20000"/>
              </a:spcBef>
              <a:defRPr/>
            </a:pPr>
            <a:r>
              <a:rPr lang="en-US" sz="1200" dirty="0">
                <a:latin typeface="+mj-lt"/>
              </a:rPr>
              <a:t>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Lorem ipsum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a:t>
            </a:r>
            <a:r>
              <a:rPr lang="en-US" sz="1200" dirty="0" err="1">
                <a:latin typeface="+mj-lt"/>
              </a:rPr>
              <a:t>ea</a:t>
            </a:r>
            <a:r>
              <a:rPr lang="en-US" sz="1200" dirty="0">
                <a:latin typeface="+mj-lt"/>
              </a:rPr>
              <a:t>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magna </a:t>
            </a:r>
            <a:r>
              <a:rPr lang="en-US" sz="1200" dirty="0" err="1">
                <a:latin typeface="+mj-lt"/>
              </a:rPr>
              <a:t>aliquyam</a:t>
            </a:r>
            <a:r>
              <a:rPr lang="en-US" sz="1200" dirty="0">
                <a:latin typeface="+mj-lt"/>
              </a:rPr>
              <a:t> </a:t>
            </a:r>
            <a:r>
              <a:rPr lang="en-US" sz="1200" dirty="0" err="1">
                <a:latin typeface="+mj-lt"/>
              </a:rPr>
              <a:t>erat</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voluptua</a:t>
            </a:r>
            <a:r>
              <a:rPr lang="en-US" sz="1200" dirty="0">
                <a:latin typeface="+mj-lt"/>
              </a:rPr>
              <a:t>. </a:t>
            </a:r>
          </a:p>
          <a:p>
            <a:pPr indent="-239173" algn="just">
              <a:lnSpc>
                <a:spcPct val="110000"/>
              </a:lnSpc>
              <a:spcBef>
                <a:spcPct val="20000"/>
              </a:spcBef>
              <a:defRPr/>
            </a:pPr>
            <a:r>
              <a:rPr lang="en-US" sz="1200" dirty="0">
                <a:latin typeface="+mj-lt"/>
              </a:rPr>
              <a:t>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Lorem ipsum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a:t>
            </a:r>
            <a:r>
              <a:rPr lang="en-US" sz="1200" dirty="0" err="1">
                <a:latin typeface="+mj-lt"/>
              </a:rPr>
              <a:t>ea</a:t>
            </a:r>
            <a:r>
              <a:rPr lang="en-US" sz="1200" dirty="0">
                <a:latin typeface="+mj-lt"/>
              </a:rPr>
              <a:t> </a:t>
            </a:r>
            <a:r>
              <a:rPr lang="en-US" sz="1200" dirty="0" err="1">
                <a:latin typeface="+mj-lt"/>
              </a:rPr>
              <a:t>rebum</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Stet </a:t>
            </a:r>
            <a:r>
              <a:rPr lang="en-US" sz="1200" dirty="0" err="1">
                <a:latin typeface="+mj-lt"/>
              </a:rPr>
              <a:t>clita</a:t>
            </a:r>
            <a:r>
              <a:rPr lang="en-US" sz="1200" dirty="0">
                <a:latin typeface="+mj-lt"/>
              </a:rPr>
              <a:t> </a:t>
            </a:r>
            <a:r>
              <a:rPr lang="en-US" sz="1200" dirty="0" err="1">
                <a:latin typeface="+mj-lt"/>
              </a:rPr>
              <a:t>kasd</a:t>
            </a:r>
            <a:r>
              <a:rPr lang="en-US" sz="1200" dirty="0">
                <a:latin typeface="+mj-lt"/>
              </a:rPr>
              <a:t> </a:t>
            </a:r>
            <a:r>
              <a:rPr lang="en-US" sz="1200" dirty="0" err="1">
                <a:latin typeface="+mj-lt"/>
              </a:rPr>
              <a:t>gubergren</a:t>
            </a:r>
            <a:r>
              <a:rPr lang="en-US" sz="1200" dirty="0">
                <a:latin typeface="+mj-lt"/>
              </a:rPr>
              <a:t>, no sea </a:t>
            </a:r>
            <a:r>
              <a:rPr lang="en-US" sz="1200" dirty="0" err="1">
                <a:latin typeface="+mj-lt"/>
              </a:rPr>
              <a:t>takimata</a:t>
            </a:r>
            <a:r>
              <a:rPr lang="en-US" sz="1200" dirty="0">
                <a:latin typeface="+mj-lt"/>
              </a:rPr>
              <a:t> </a:t>
            </a:r>
            <a:r>
              <a:rPr lang="en-US" sz="1200" dirty="0" err="1">
                <a:latin typeface="+mj-lt"/>
              </a:rPr>
              <a:t>sanctus</a:t>
            </a:r>
            <a:r>
              <a:rPr lang="en-US" sz="1200" dirty="0">
                <a:latin typeface="+mj-lt"/>
              </a:rPr>
              <a:t> </a:t>
            </a:r>
            <a:r>
              <a:rPr lang="en-US" sz="1200" dirty="0" err="1">
                <a:latin typeface="+mj-lt"/>
              </a:rPr>
              <a:t>est</a:t>
            </a:r>
            <a:r>
              <a:rPr lang="en-US" sz="1200" dirty="0">
                <a:latin typeface="+mj-lt"/>
              </a:rPr>
              <a:t> Lorem ipsum dolor sit </a:t>
            </a:r>
            <a:r>
              <a:rPr lang="en-US" sz="1200" dirty="0" err="1">
                <a:latin typeface="+mj-lt"/>
              </a:rPr>
              <a:t>amet</a:t>
            </a:r>
            <a:r>
              <a:rPr lang="en-US" sz="1200" dirty="0">
                <a:latin typeface="+mj-lt"/>
              </a:rPr>
              <a:t>. Lorem ipsum dolor sit </a:t>
            </a:r>
            <a:r>
              <a:rPr lang="en-US" sz="1200" dirty="0" err="1">
                <a:latin typeface="+mj-lt"/>
              </a:rPr>
              <a:t>amet</a:t>
            </a:r>
            <a:r>
              <a:rPr lang="en-US" sz="1200" dirty="0">
                <a:latin typeface="+mj-lt"/>
              </a:rPr>
              <a:t>, </a:t>
            </a:r>
            <a:r>
              <a:rPr lang="en-US" sz="1200" dirty="0" err="1">
                <a:latin typeface="+mj-lt"/>
              </a:rPr>
              <a:t>consetetur</a:t>
            </a:r>
            <a:r>
              <a:rPr lang="en-US" sz="1200" dirty="0">
                <a:latin typeface="+mj-lt"/>
              </a:rPr>
              <a:t> </a:t>
            </a:r>
            <a:r>
              <a:rPr lang="en-US" sz="1200" dirty="0" err="1">
                <a:latin typeface="+mj-lt"/>
              </a:rPr>
              <a:t>sadipscing</a:t>
            </a:r>
            <a:r>
              <a:rPr lang="en-US" sz="1200" dirty="0">
                <a:latin typeface="+mj-lt"/>
              </a:rPr>
              <a:t> </a:t>
            </a:r>
            <a:r>
              <a:rPr lang="en-US" sz="1200" dirty="0" err="1">
                <a:latin typeface="+mj-lt"/>
              </a:rPr>
              <a:t>elitr</a:t>
            </a:r>
            <a:r>
              <a:rPr lang="en-US" sz="1200" dirty="0">
                <a:latin typeface="+mj-lt"/>
              </a:rPr>
              <a:t>, </a:t>
            </a:r>
            <a:r>
              <a:rPr lang="en-US" sz="1200" dirty="0" err="1">
                <a:latin typeface="+mj-lt"/>
              </a:rPr>
              <a:t>sed</a:t>
            </a:r>
            <a:r>
              <a:rPr lang="en-US" sz="1200" dirty="0">
                <a:latin typeface="+mj-lt"/>
              </a:rPr>
              <a:t> </a:t>
            </a:r>
            <a:r>
              <a:rPr lang="en-US" sz="1200" dirty="0" err="1">
                <a:latin typeface="+mj-lt"/>
              </a:rPr>
              <a:t>diam</a:t>
            </a:r>
            <a:r>
              <a:rPr lang="en-US" sz="1200" dirty="0">
                <a:latin typeface="+mj-lt"/>
              </a:rPr>
              <a:t> </a:t>
            </a:r>
            <a:r>
              <a:rPr lang="en-US" sz="1200" dirty="0" err="1">
                <a:latin typeface="+mj-lt"/>
              </a:rPr>
              <a:t>nonumy</a:t>
            </a:r>
            <a:r>
              <a:rPr lang="en-US" sz="1200" dirty="0">
                <a:latin typeface="+mj-lt"/>
              </a:rPr>
              <a:t> eirmod </a:t>
            </a:r>
            <a:r>
              <a:rPr lang="en-US" sz="1200" dirty="0" err="1">
                <a:latin typeface="+mj-lt"/>
              </a:rPr>
              <a:t>tempor</a:t>
            </a:r>
            <a:r>
              <a:rPr lang="en-US" sz="1200" dirty="0">
                <a:latin typeface="+mj-lt"/>
              </a:rPr>
              <a:t> </a:t>
            </a:r>
            <a:r>
              <a:rPr lang="en-US" sz="1200" dirty="0" err="1">
                <a:latin typeface="+mj-lt"/>
              </a:rPr>
              <a:t>invidunt</a:t>
            </a:r>
            <a:r>
              <a:rPr lang="en-US" sz="1200" dirty="0">
                <a:latin typeface="+mj-lt"/>
              </a:rPr>
              <a:t> </a:t>
            </a:r>
            <a:r>
              <a:rPr lang="en-US" sz="1200" dirty="0" err="1">
                <a:latin typeface="+mj-lt"/>
              </a:rPr>
              <a:t>ut</a:t>
            </a:r>
            <a:r>
              <a:rPr lang="en-US" sz="1200" dirty="0">
                <a:latin typeface="+mj-lt"/>
              </a:rPr>
              <a:t> </a:t>
            </a:r>
            <a:r>
              <a:rPr lang="en-US" sz="1200" dirty="0" err="1">
                <a:latin typeface="+mj-lt"/>
              </a:rPr>
              <a:t>labore</a:t>
            </a:r>
            <a:r>
              <a:rPr lang="en-US" sz="1200" dirty="0">
                <a:latin typeface="+mj-lt"/>
              </a:rPr>
              <a:t> et dolore </a:t>
            </a:r>
            <a:r>
              <a:rPr lang="en-US" sz="1200" dirty="0" err="1">
                <a:latin typeface="+mj-lt"/>
              </a:rPr>
              <a:t>dolores</a:t>
            </a:r>
            <a:r>
              <a:rPr lang="en-US" sz="1200" dirty="0">
                <a:latin typeface="+mj-lt"/>
              </a:rPr>
              <a:t> et </a:t>
            </a:r>
            <a:r>
              <a:rPr lang="en-US" sz="1200" dirty="0" err="1">
                <a:latin typeface="+mj-lt"/>
              </a:rPr>
              <a:t>ea</a:t>
            </a:r>
            <a:r>
              <a:rPr lang="en-US" sz="1200" dirty="0">
                <a:latin typeface="+mj-lt"/>
              </a:rPr>
              <a:t> </a:t>
            </a:r>
            <a:r>
              <a:rPr lang="en-US" sz="1200" dirty="0" err="1">
                <a:latin typeface="+mj-lt"/>
              </a:rPr>
              <a:t>rebum</a:t>
            </a:r>
            <a:r>
              <a:rPr lang="en-US" sz="1200" dirty="0">
                <a:latin typeface="+mj-lt"/>
              </a:rPr>
              <a:t>. </a:t>
            </a:r>
          </a:p>
        </p:txBody>
      </p:sp>
    </p:spTree>
    <p:extLst>
      <p:ext uri="{BB962C8B-B14F-4D97-AF65-F5344CB8AC3E}">
        <p14:creationId xmlns:p14="http://schemas.microsoft.com/office/powerpoint/2010/main" xmlns="" val="11603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10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D6B88A3B-35A7-477B-9BEB-CB5F0515ED2B}"/>
              </a:ext>
            </a:extLst>
          </p:cNvPr>
          <p:cNvPicPr>
            <a:picLocks noGrp="1" noChangeAspect="1"/>
          </p:cNvPicPr>
          <p:nvPr>
            <p:ph type="pic" sz="quarter" idx="14"/>
          </p:nvPr>
        </p:nvPicPr>
        <p:blipFill>
          <a:blip r:embed="rId2"/>
          <a:srcRect l="4710" r="4710"/>
          <a:stretch>
            <a:fillRect/>
          </a:stretch>
        </p:blipFill>
        <p:spPr/>
      </p:pic>
      <p:pic>
        <p:nvPicPr>
          <p:cNvPr id="12" name="Picture Placeholder 11">
            <a:extLst>
              <a:ext uri="{FF2B5EF4-FFF2-40B4-BE49-F238E27FC236}">
                <a16:creationId xmlns:a16="http://schemas.microsoft.com/office/drawing/2014/main" xmlns="" id="{A3D9B097-8304-48D6-9F20-E81C88D3FE09}"/>
              </a:ext>
            </a:extLst>
          </p:cNvPr>
          <p:cNvPicPr>
            <a:picLocks noGrp="1" noChangeAspect="1"/>
          </p:cNvPicPr>
          <p:nvPr>
            <p:ph type="pic" sz="quarter" idx="15"/>
          </p:nvPr>
        </p:nvPicPr>
        <p:blipFill>
          <a:blip r:embed="rId3"/>
          <a:srcRect l="812" r="812"/>
          <a:stretch>
            <a:fillRect/>
          </a:stretch>
        </p:blipFill>
        <p:spPr/>
      </p:pic>
      <p:pic>
        <p:nvPicPr>
          <p:cNvPr id="13" name="Picture Placeholder 12">
            <a:extLst>
              <a:ext uri="{FF2B5EF4-FFF2-40B4-BE49-F238E27FC236}">
                <a16:creationId xmlns:a16="http://schemas.microsoft.com/office/drawing/2014/main" xmlns="" id="{886BDB93-B48B-444F-AC68-362DD632693F}"/>
              </a:ext>
            </a:extLst>
          </p:cNvPr>
          <p:cNvPicPr>
            <a:picLocks noGrp="1" noChangeAspect="1"/>
          </p:cNvPicPr>
          <p:nvPr>
            <p:ph type="pic" sz="quarter" idx="16"/>
          </p:nvPr>
        </p:nvPicPr>
        <p:blipFill>
          <a:blip r:embed="rId4"/>
          <a:srcRect t="4220" b="4220"/>
          <a:stretch>
            <a:fillRect/>
          </a:stretch>
        </p:blipFill>
        <p:spPr/>
      </p:pic>
      <p:pic>
        <p:nvPicPr>
          <p:cNvPr id="10" name="Picture Placeholder 10">
            <a:extLst>
              <a:ext uri="{FF2B5EF4-FFF2-40B4-BE49-F238E27FC236}">
                <a16:creationId xmlns:a16="http://schemas.microsoft.com/office/drawing/2014/main" xmlns="" id="{149412B5-320D-4F19-B04B-60E826A7D1DC}"/>
              </a:ext>
            </a:extLst>
          </p:cNvPr>
          <p:cNvPicPr>
            <a:picLocks noGrp="1" noChangeAspect="1"/>
          </p:cNvPicPr>
          <p:nvPr>
            <p:ph type="pic" sz="quarter" idx="10"/>
          </p:nvPr>
        </p:nvPicPr>
        <p:blipFill>
          <a:blip r:embed="rId5" cstate="print"/>
          <a:srcRect/>
          <a:stretch>
            <a:fillRect/>
          </a:stretch>
        </p:blipFill>
        <p:spPr/>
      </p:pic>
      <p:sp>
        <p:nvSpPr>
          <p:cNvPr id="4" name="Title 3">
            <a:extLst>
              <a:ext uri="{FF2B5EF4-FFF2-40B4-BE49-F238E27FC236}">
                <a16:creationId xmlns:a16="http://schemas.microsoft.com/office/drawing/2014/main" xmlns="" id="{22EE1599-0FDA-434E-88AA-DD71682419F5}"/>
              </a:ext>
            </a:extLst>
          </p:cNvPr>
          <p:cNvSpPr>
            <a:spLocks noGrp="1"/>
          </p:cNvSpPr>
          <p:nvPr>
            <p:ph type="title"/>
          </p:nvPr>
        </p:nvSpPr>
        <p:spPr/>
        <p:txBody>
          <a:bodyPr/>
          <a:lstStyle/>
          <a:p>
            <a:r>
              <a:rPr lang="en-US" dirty="0"/>
              <a:t>Meet Our Teams</a:t>
            </a:r>
          </a:p>
        </p:txBody>
      </p:sp>
      <p:sp>
        <p:nvSpPr>
          <p:cNvPr id="6" name="Text Placeholder 5">
            <a:extLst>
              <a:ext uri="{FF2B5EF4-FFF2-40B4-BE49-F238E27FC236}">
                <a16:creationId xmlns:a16="http://schemas.microsoft.com/office/drawing/2014/main" xmlns="" id="{166377E9-6C7F-4C03-BE6A-307CACA61469}"/>
              </a:ext>
            </a:extLst>
          </p:cNvPr>
          <p:cNvSpPr>
            <a:spLocks noGrp="1"/>
          </p:cNvSpPr>
          <p:nvPr>
            <p:ph type="body" sz="quarter" idx="13"/>
          </p:nvPr>
        </p:nvSpPr>
        <p:spPr/>
        <p:txBody>
          <a:bodyPr/>
          <a:lstStyle/>
          <a:p>
            <a:r>
              <a:rPr lang="en-US" dirty="0"/>
              <a:t>Exclusive Tagline In Here</a:t>
            </a:r>
          </a:p>
        </p:txBody>
      </p:sp>
      <p:grpSp>
        <p:nvGrpSpPr>
          <p:cNvPr id="22" name="Group 21">
            <a:extLst>
              <a:ext uri="{FF2B5EF4-FFF2-40B4-BE49-F238E27FC236}">
                <a16:creationId xmlns:a16="http://schemas.microsoft.com/office/drawing/2014/main" xmlns="" id="{5439F118-E837-4E28-BA09-E53BDFE05036}"/>
              </a:ext>
            </a:extLst>
          </p:cNvPr>
          <p:cNvGrpSpPr/>
          <p:nvPr/>
        </p:nvGrpSpPr>
        <p:grpSpPr>
          <a:xfrm>
            <a:off x="903699" y="4609741"/>
            <a:ext cx="1923353" cy="665072"/>
            <a:chOff x="851849" y="4449394"/>
            <a:chExt cx="1923353" cy="665072"/>
          </a:xfrm>
        </p:grpSpPr>
        <p:sp>
          <p:nvSpPr>
            <p:cNvPr id="20" name="TextBox 19">
              <a:extLst>
                <a:ext uri="{FF2B5EF4-FFF2-40B4-BE49-F238E27FC236}">
                  <a16:creationId xmlns:a16="http://schemas.microsoft.com/office/drawing/2014/main" xmlns="" id="{60044047-B0B0-4290-8E62-A82290629F0C}"/>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1" name="TextBox 20">
              <a:extLst>
                <a:ext uri="{FF2B5EF4-FFF2-40B4-BE49-F238E27FC236}">
                  <a16:creationId xmlns:a16="http://schemas.microsoft.com/office/drawing/2014/main" xmlns="" id="{D2DA6874-85B9-49C3-B1FD-4916F8E33030}"/>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3" name="Group 22">
            <a:extLst>
              <a:ext uri="{FF2B5EF4-FFF2-40B4-BE49-F238E27FC236}">
                <a16:creationId xmlns:a16="http://schemas.microsoft.com/office/drawing/2014/main" xmlns="" id="{BA7018D1-33F0-4D36-8A42-7306D8A3E4C5}"/>
              </a:ext>
            </a:extLst>
          </p:cNvPr>
          <p:cNvGrpSpPr/>
          <p:nvPr/>
        </p:nvGrpSpPr>
        <p:grpSpPr>
          <a:xfrm>
            <a:off x="3724115" y="4609741"/>
            <a:ext cx="1923353" cy="665072"/>
            <a:chOff x="851849" y="4449394"/>
            <a:chExt cx="1923353" cy="665072"/>
          </a:xfrm>
        </p:grpSpPr>
        <p:sp>
          <p:nvSpPr>
            <p:cNvPr id="24" name="TextBox 23">
              <a:extLst>
                <a:ext uri="{FF2B5EF4-FFF2-40B4-BE49-F238E27FC236}">
                  <a16:creationId xmlns:a16="http://schemas.microsoft.com/office/drawing/2014/main" xmlns="" id="{08A244BA-94C4-49D3-9DED-914DF43F590E}"/>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5" name="TextBox 24">
              <a:extLst>
                <a:ext uri="{FF2B5EF4-FFF2-40B4-BE49-F238E27FC236}">
                  <a16:creationId xmlns:a16="http://schemas.microsoft.com/office/drawing/2014/main" xmlns="" id="{E6DB834B-2E77-4646-A4D9-60B1ABCB42E1}"/>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6" name="Group 25">
            <a:extLst>
              <a:ext uri="{FF2B5EF4-FFF2-40B4-BE49-F238E27FC236}">
                <a16:creationId xmlns:a16="http://schemas.microsoft.com/office/drawing/2014/main" xmlns="" id="{94906035-18C7-422C-A4AB-FDA153D4B31A}"/>
              </a:ext>
            </a:extLst>
          </p:cNvPr>
          <p:cNvGrpSpPr/>
          <p:nvPr/>
        </p:nvGrpSpPr>
        <p:grpSpPr>
          <a:xfrm>
            <a:off x="6544531" y="4609741"/>
            <a:ext cx="1923353" cy="665072"/>
            <a:chOff x="851849" y="4449394"/>
            <a:chExt cx="1923353" cy="665072"/>
          </a:xfrm>
        </p:grpSpPr>
        <p:sp>
          <p:nvSpPr>
            <p:cNvPr id="27" name="TextBox 26">
              <a:extLst>
                <a:ext uri="{FF2B5EF4-FFF2-40B4-BE49-F238E27FC236}">
                  <a16:creationId xmlns:a16="http://schemas.microsoft.com/office/drawing/2014/main" xmlns="" id="{4ED71C14-3893-421D-BDFA-15597915F94F}"/>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28" name="TextBox 27">
              <a:extLst>
                <a:ext uri="{FF2B5EF4-FFF2-40B4-BE49-F238E27FC236}">
                  <a16:creationId xmlns:a16="http://schemas.microsoft.com/office/drawing/2014/main" xmlns="" id="{60AAF471-589F-4D15-8405-BFE0621A886D}"/>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grpSp>
        <p:nvGrpSpPr>
          <p:cNvPr id="29" name="Group 28">
            <a:extLst>
              <a:ext uri="{FF2B5EF4-FFF2-40B4-BE49-F238E27FC236}">
                <a16:creationId xmlns:a16="http://schemas.microsoft.com/office/drawing/2014/main" xmlns="" id="{77464093-7055-4D78-89C2-BCD3306A60E3}"/>
              </a:ext>
            </a:extLst>
          </p:cNvPr>
          <p:cNvGrpSpPr/>
          <p:nvPr/>
        </p:nvGrpSpPr>
        <p:grpSpPr>
          <a:xfrm>
            <a:off x="9364948" y="4609741"/>
            <a:ext cx="1923353" cy="665072"/>
            <a:chOff x="851849" y="4449394"/>
            <a:chExt cx="1923353" cy="665072"/>
          </a:xfrm>
        </p:grpSpPr>
        <p:sp>
          <p:nvSpPr>
            <p:cNvPr id="30" name="TextBox 29">
              <a:extLst>
                <a:ext uri="{FF2B5EF4-FFF2-40B4-BE49-F238E27FC236}">
                  <a16:creationId xmlns:a16="http://schemas.microsoft.com/office/drawing/2014/main" xmlns="" id="{90E13727-E5FC-4DAE-A050-6CC0912FCEB7}"/>
                </a:ext>
              </a:extLst>
            </p:cNvPr>
            <p:cNvSpPr txBox="1"/>
            <p:nvPr/>
          </p:nvSpPr>
          <p:spPr>
            <a:xfrm>
              <a:off x="851849" y="4449394"/>
              <a:ext cx="1923353" cy="246221"/>
            </a:xfrm>
            <a:prstGeom prst="rect">
              <a:avLst/>
            </a:prstGeom>
            <a:noFill/>
          </p:spPr>
          <p:txBody>
            <a:bodyPr wrap="square" lIns="0" tIns="0" rIns="0" bIns="0" rtlCol="0">
              <a:spAutoFit/>
            </a:bodyPr>
            <a:lstStyle/>
            <a:p>
              <a:pPr lvl="0" algn="ctr"/>
              <a:r>
                <a:rPr lang="en-IN" sz="1600" b="1" dirty="0">
                  <a:solidFill>
                    <a:schemeClr val="tx1">
                      <a:lumMod val="85000"/>
                      <a:lumOff val="15000"/>
                    </a:schemeClr>
                  </a:solidFill>
                  <a:latin typeface="Raleway" panose="020B0503030101060003" pitchFamily="34" charset="0"/>
                </a:rPr>
                <a:t>John Doe</a:t>
              </a:r>
            </a:p>
          </p:txBody>
        </p:sp>
        <p:sp>
          <p:nvSpPr>
            <p:cNvPr id="31" name="TextBox 30">
              <a:extLst>
                <a:ext uri="{FF2B5EF4-FFF2-40B4-BE49-F238E27FC236}">
                  <a16:creationId xmlns:a16="http://schemas.microsoft.com/office/drawing/2014/main" xmlns="" id="{5E3C5C62-A9D8-4850-99C3-A99AA28B7D44}"/>
                </a:ext>
              </a:extLst>
            </p:cNvPr>
            <p:cNvSpPr txBox="1"/>
            <p:nvPr/>
          </p:nvSpPr>
          <p:spPr>
            <a:xfrm>
              <a:off x="851849" y="4775912"/>
              <a:ext cx="1923353" cy="338554"/>
            </a:xfrm>
            <a:prstGeom prst="rect">
              <a:avLst/>
            </a:prstGeom>
            <a:noFill/>
          </p:spPr>
          <p:txBody>
            <a:bodyPr wrap="square" lIns="0" tIns="0" rIns="0" bIns="0" rtlCol="0">
              <a:spAutoFit/>
            </a:bodyPr>
            <a:lstStyle/>
            <a:p>
              <a:pPr algn="ctr"/>
              <a:r>
                <a:rPr lang="en-IN" sz="1100" dirty="0">
                  <a:solidFill>
                    <a:schemeClr val="tx1">
                      <a:lumMod val="65000"/>
                      <a:lumOff val="35000"/>
                    </a:schemeClr>
                  </a:solidFill>
                </a:rPr>
                <a:t>Ipsum generators on the Internet tend to repeat predefined</a:t>
              </a:r>
            </a:p>
          </p:txBody>
        </p:sp>
      </p:grpSp>
    </p:spTree>
    <p:extLst>
      <p:ext uri="{BB962C8B-B14F-4D97-AF65-F5344CB8AC3E}">
        <p14:creationId xmlns:p14="http://schemas.microsoft.com/office/powerpoint/2010/main" xmlns="" val="1022116768"/>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2D3847"/>
      </a:dk2>
      <a:lt2>
        <a:srgbClr val="000000"/>
      </a:lt2>
      <a:accent1>
        <a:srgbClr val="20BEA0"/>
      </a:accent1>
      <a:accent2>
        <a:srgbClr val="33ADD3"/>
      </a:accent2>
      <a:accent3>
        <a:srgbClr val="1E4EB8"/>
      </a:accent3>
      <a:accent4>
        <a:srgbClr val="A516DE"/>
      </a:accent4>
      <a:accent5>
        <a:srgbClr val="EE1457"/>
      </a:accent5>
      <a:accent6>
        <a:srgbClr val="EB9B0B"/>
      </a:accent6>
      <a:hlink>
        <a:srgbClr val="44546A"/>
      </a:hlink>
      <a:folHlink>
        <a:srgbClr val="EE14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2554</Words>
  <Application>Microsoft Macintosh PowerPoint</Application>
  <PresentationFormat>Произвольный</PresentationFormat>
  <Paragraphs>307</Paragraphs>
  <Slides>27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Слайд 1</vt:lpstr>
      <vt:lpstr>About Us</vt:lpstr>
      <vt:lpstr>Слайд 3</vt:lpstr>
      <vt:lpstr>Слайд 4</vt:lpstr>
      <vt:lpstr>Слайд 5</vt:lpstr>
      <vt:lpstr>One Paragraph Column</vt:lpstr>
      <vt:lpstr>Bullet Text Numbering</vt:lpstr>
      <vt:lpstr>2 Column Text Featured</vt:lpstr>
      <vt:lpstr>Meet Our Teams</vt:lpstr>
      <vt:lpstr>Слайд 10</vt:lpstr>
      <vt:lpstr>Our Services</vt:lpstr>
      <vt:lpstr>Process Infographic</vt:lpstr>
      <vt:lpstr>Слайд 13</vt:lpstr>
      <vt:lpstr>Best Supervisor This Month</vt:lpstr>
      <vt:lpstr>Pie Chart Infographic</vt:lpstr>
      <vt:lpstr>Infographic Slide</vt:lpstr>
      <vt:lpstr>Слайд 17</vt:lpstr>
      <vt:lpstr>Pricing Table</vt:lpstr>
      <vt:lpstr>Gallery Images</vt:lpstr>
      <vt:lpstr>Infographic Slides</vt:lpstr>
      <vt:lpstr>Creative Bar Infographic</vt:lpstr>
      <vt:lpstr>Mockup Slides</vt:lpstr>
      <vt:lpstr>Map Infographic</vt:lpstr>
      <vt:lpstr>Слайд 24</vt:lpstr>
      <vt:lpstr>Слайд 25</vt:lpstr>
      <vt:lpstr>Слайд 26</vt:lpstr>
      <vt:lpstr>Слайд 27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2018-04-26T02:03:50Z</dcterms:created>
  <dcterms:modified xsi:type="dcterms:W3CDTF">2020-07-08T08:26:39Z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1248463</vt:lpwstr>
  </property>
  <property fmtid="{D5CDD505-2E9C-101B-9397-08002B2CF9AE}" name="NXPowerLiteSettings" pid="3">
    <vt:lpwstr>C7000400038000</vt:lpwstr>
  </property>
  <property fmtid="{D5CDD505-2E9C-101B-9397-08002B2CF9AE}" name="NXPowerLiteVersion" pid="4">
    <vt:lpwstr>S9.0.1</vt:lpwstr>
  </property>
</Properties>
</file>