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9" r:id="rId3"/>
    <p:sldId id="260" r:id="rId4"/>
    <p:sldId id="261" r:id="rId5"/>
    <p:sldId id="270" r:id="rId6"/>
    <p:sldId id="275" r:id="rId7"/>
    <p:sldId id="273" r:id="rId8"/>
    <p:sldId id="278" r:id="rId9"/>
    <p:sldId id="279" r:id="rId10"/>
    <p:sldId id="285" r:id="rId11"/>
    <p:sldId id="288" r:id="rId12"/>
    <p:sldId id="289" r:id="rId13"/>
    <p:sldId id="295" r:id="rId14"/>
    <p:sldId id="296" r:id="rId15"/>
    <p:sldId id="297" r:id="rId16"/>
    <p:sldId id="298"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989"/>
    <a:srgbClr val="FF5893"/>
    <a:srgbClr val="2087DC"/>
    <a:srgbClr val="60EFC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83" autoAdjust="0"/>
    <p:restoredTop sz="94660"/>
  </p:normalViewPr>
  <p:slideViewPr>
    <p:cSldViewPr snapToGrid="0">
      <p:cViewPr varScale="1">
        <p:scale>
          <a:sx n="54" d="100"/>
          <a:sy n="54" d="100"/>
        </p:scale>
        <p:origin x="-648" y="-67"/>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4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0B0FF9E-6534-40ED-8E31-F435818611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2B77D43B-8E8E-4B96-AB50-06362A1404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7C0FCF-BCEA-4CEA-BB0A-0D2013A1B61B}" type="datetimeFigureOut">
              <a:rPr lang="en-US" smtClean="0"/>
              <a:pPr/>
              <a:t>7/7/2020</a:t>
            </a:fld>
            <a:endParaRPr lang="en-US"/>
          </a:p>
        </p:txBody>
      </p:sp>
      <p:sp>
        <p:nvSpPr>
          <p:cNvPr id="4" name="Footer Placeholder 3">
            <a:extLst>
              <a:ext uri="{FF2B5EF4-FFF2-40B4-BE49-F238E27FC236}">
                <a16:creationId xmlns="" xmlns:a16="http://schemas.microsoft.com/office/drawing/2014/main" id="{6A73C576-661E-46F8-A20A-1E18977A1F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6213BEA7-C755-41AA-A19A-9D678C9BF0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84ED1-2C10-4C30-AF79-5FED516762E7}" type="slidenum">
              <a:rPr lang="en-US" smtClean="0"/>
              <a:pPr/>
              <a:t>‹#›</a:t>
            </a:fld>
            <a:endParaRPr lang="en-US"/>
          </a:p>
        </p:txBody>
      </p:sp>
    </p:spTree>
    <p:extLst>
      <p:ext uri="{BB962C8B-B14F-4D97-AF65-F5344CB8AC3E}">
        <p14:creationId xmlns="" xmlns:p14="http://schemas.microsoft.com/office/powerpoint/2010/main" val="584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A5856-72F5-4219-8B80-DABF8454FA06}" type="datetimeFigureOut">
              <a:rPr lang="en-US" smtClean="0"/>
              <a:pPr/>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800C4-8AE4-4080-80DE-A5439C685FC3}" type="slidenum">
              <a:rPr lang="en-US" smtClean="0"/>
              <a:pPr/>
              <a:t>‹#›</a:t>
            </a:fld>
            <a:endParaRPr lang="en-US"/>
          </a:p>
        </p:txBody>
      </p:sp>
    </p:spTree>
    <p:extLst>
      <p:ext uri="{BB962C8B-B14F-4D97-AF65-F5344CB8AC3E}">
        <p14:creationId xmlns="" xmlns:p14="http://schemas.microsoft.com/office/powerpoint/2010/main" val="398109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9552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C68F4281-2192-4CAF-8B23-9812DECC5673}"/>
              </a:ext>
            </a:extLst>
          </p:cNvPr>
          <p:cNvSpPr>
            <a:spLocks noGrp="1"/>
          </p:cNvSpPr>
          <p:nvPr>
            <p:ph type="pic" sz="quarter" idx="10"/>
          </p:nvPr>
        </p:nvSpPr>
        <p:spPr>
          <a:xfrm>
            <a:off x="2390739" y="398125"/>
            <a:ext cx="2002971" cy="1944914"/>
          </a:xfrm>
          <a:custGeom>
            <a:avLst/>
            <a:gdLst>
              <a:gd name="connsiteX0" fmla="*/ 0 w 2002971"/>
              <a:gd name="connsiteY0" fmla="*/ 0 h 1944914"/>
              <a:gd name="connsiteX1" fmla="*/ 2002971 w 2002971"/>
              <a:gd name="connsiteY1" fmla="*/ 0 h 1944914"/>
              <a:gd name="connsiteX2" fmla="*/ 2002971 w 2002971"/>
              <a:gd name="connsiteY2" fmla="*/ 1944914 h 1944914"/>
              <a:gd name="connsiteX3" fmla="*/ 0 w 2002971"/>
              <a:gd name="connsiteY3" fmla="*/ 1944914 h 1944914"/>
            </a:gdLst>
            <a:ahLst/>
            <a:cxnLst>
              <a:cxn ang="0">
                <a:pos x="connsiteX0" y="connsiteY0"/>
              </a:cxn>
              <a:cxn ang="0">
                <a:pos x="connsiteX1" y="connsiteY1"/>
              </a:cxn>
              <a:cxn ang="0">
                <a:pos x="connsiteX2" y="connsiteY2"/>
              </a:cxn>
              <a:cxn ang="0">
                <a:pos x="connsiteX3" y="connsiteY3"/>
              </a:cxn>
            </a:cxnLst>
            <a:rect l="l" t="t" r="r" b="b"/>
            <a:pathLst>
              <a:path w="2002971" h="1944914">
                <a:moveTo>
                  <a:pt x="0" y="0"/>
                </a:moveTo>
                <a:lnTo>
                  <a:pt x="2002971" y="0"/>
                </a:lnTo>
                <a:lnTo>
                  <a:pt x="2002971" y="1944914"/>
                </a:lnTo>
                <a:lnTo>
                  <a:pt x="0" y="1944914"/>
                </a:lnTo>
                <a:close/>
              </a:path>
            </a:pathLst>
          </a:custGeom>
        </p:spPr>
        <p:txBody>
          <a:bodyPr wrap="square">
            <a:noAutofit/>
          </a:bodyPr>
          <a:lstStyle/>
          <a:p>
            <a:endParaRPr lang="en-US"/>
          </a:p>
        </p:txBody>
      </p:sp>
      <p:sp>
        <p:nvSpPr>
          <p:cNvPr id="12" name="Picture Placeholder 11">
            <a:extLst>
              <a:ext uri="{FF2B5EF4-FFF2-40B4-BE49-F238E27FC236}">
                <a16:creationId xmlns="" xmlns:a16="http://schemas.microsoft.com/office/drawing/2014/main" id="{20DD2FA3-4B76-4BB0-BE19-0EDC01D3FD15}"/>
              </a:ext>
            </a:extLst>
          </p:cNvPr>
          <p:cNvSpPr>
            <a:spLocks noGrp="1"/>
          </p:cNvSpPr>
          <p:nvPr>
            <p:ph type="pic" sz="quarter" idx="11"/>
          </p:nvPr>
        </p:nvSpPr>
        <p:spPr>
          <a:xfrm>
            <a:off x="324576" y="1544248"/>
            <a:ext cx="2002971" cy="3185668"/>
          </a:xfrm>
          <a:custGeom>
            <a:avLst/>
            <a:gdLst>
              <a:gd name="connsiteX0" fmla="*/ 0 w 2002971"/>
              <a:gd name="connsiteY0" fmla="*/ 0 h 3185668"/>
              <a:gd name="connsiteX1" fmla="*/ 2002971 w 2002971"/>
              <a:gd name="connsiteY1" fmla="*/ 0 h 3185668"/>
              <a:gd name="connsiteX2" fmla="*/ 2002971 w 2002971"/>
              <a:gd name="connsiteY2" fmla="*/ 3185668 h 3185668"/>
              <a:gd name="connsiteX3" fmla="*/ 0 w 2002971"/>
              <a:gd name="connsiteY3" fmla="*/ 3185668 h 3185668"/>
            </a:gdLst>
            <a:ahLst/>
            <a:cxnLst>
              <a:cxn ang="0">
                <a:pos x="connsiteX0" y="connsiteY0"/>
              </a:cxn>
              <a:cxn ang="0">
                <a:pos x="connsiteX1" y="connsiteY1"/>
              </a:cxn>
              <a:cxn ang="0">
                <a:pos x="connsiteX2" y="connsiteY2"/>
              </a:cxn>
              <a:cxn ang="0">
                <a:pos x="connsiteX3" y="connsiteY3"/>
              </a:cxn>
            </a:cxnLst>
            <a:rect l="l" t="t" r="r" b="b"/>
            <a:pathLst>
              <a:path w="2002971" h="3185668">
                <a:moveTo>
                  <a:pt x="0" y="0"/>
                </a:moveTo>
                <a:lnTo>
                  <a:pt x="2002971" y="0"/>
                </a:lnTo>
                <a:lnTo>
                  <a:pt x="2002971" y="3185668"/>
                </a:lnTo>
                <a:lnTo>
                  <a:pt x="0" y="3185668"/>
                </a:lnTo>
                <a:close/>
              </a:path>
            </a:pathLst>
          </a:custGeom>
        </p:spPr>
        <p:txBody>
          <a:bodyPr wrap="square">
            <a:noAutofit/>
          </a:bodyPr>
          <a:lstStyle/>
          <a:p>
            <a:endParaRPr lang="en-US"/>
          </a:p>
        </p:txBody>
      </p:sp>
      <p:sp>
        <p:nvSpPr>
          <p:cNvPr id="15" name="Picture Placeholder 14">
            <a:extLst>
              <a:ext uri="{FF2B5EF4-FFF2-40B4-BE49-F238E27FC236}">
                <a16:creationId xmlns="" xmlns:a16="http://schemas.microsoft.com/office/drawing/2014/main" id="{D81295AC-3C68-4F09-9052-724ED89ECF4D}"/>
              </a:ext>
            </a:extLst>
          </p:cNvPr>
          <p:cNvSpPr>
            <a:spLocks noGrp="1"/>
          </p:cNvSpPr>
          <p:nvPr>
            <p:ph type="pic" sz="quarter" idx="12"/>
          </p:nvPr>
        </p:nvSpPr>
        <p:spPr>
          <a:xfrm>
            <a:off x="4491110" y="1544248"/>
            <a:ext cx="2002971" cy="3185668"/>
          </a:xfrm>
          <a:custGeom>
            <a:avLst/>
            <a:gdLst>
              <a:gd name="connsiteX0" fmla="*/ 0 w 2002971"/>
              <a:gd name="connsiteY0" fmla="*/ 0 h 3185668"/>
              <a:gd name="connsiteX1" fmla="*/ 2002971 w 2002971"/>
              <a:gd name="connsiteY1" fmla="*/ 0 h 3185668"/>
              <a:gd name="connsiteX2" fmla="*/ 2002971 w 2002971"/>
              <a:gd name="connsiteY2" fmla="*/ 3185668 h 3185668"/>
              <a:gd name="connsiteX3" fmla="*/ 0 w 2002971"/>
              <a:gd name="connsiteY3" fmla="*/ 3185668 h 3185668"/>
            </a:gdLst>
            <a:ahLst/>
            <a:cxnLst>
              <a:cxn ang="0">
                <a:pos x="connsiteX0" y="connsiteY0"/>
              </a:cxn>
              <a:cxn ang="0">
                <a:pos x="connsiteX1" y="connsiteY1"/>
              </a:cxn>
              <a:cxn ang="0">
                <a:pos x="connsiteX2" y="connsiteY2"/>
              </a:cxn>
              <a:cxn ang="0">
                <a:pos x="connsiteX3" y="connsiteY3"/>
              </a:cxn>
            </a:cxnLst>
            <a:rect l="l" t="t" r="r" b="b"/>
            <a:pathLst>
              <a:path w="2002971" h="3185668">
                <a:moveTo>
                  <a:pt x="0" y="0"/>
                </a:moveTo>
                <a:lnTo>
                  <a:pt x="2002971" y="0"/>
                </a:lnTo>
                <a:lnTo>
                  <a:pt x="2002971" y="3185668"/>
                </a:lnTo>
                <a:lnTo>
                  <a:pt x="0" y="3185668"/>
                </a:lnTo>
                <a:close/>
              </a:path>
            </a:pathLst>
          </a:custGeom>
        </p:spPr>
        <p:txBody>
          <a:bodyPr wrap="square">
            <a:noAutofit/>
          </a:bodyPr>
          <a:lstStyle/>
          <a:p>
            <a:endParaRPr lang="en-US"/>
          </a:p>
        </p:txBody>
      </p:sp>
      <p:sp>
        <p:nvSpPr>
          <p:cNvPr id="18" name="Picture Placeholder 17">
            <a:extLst>
              <a:ext uri="{FF2B5EF4-FFF2-40B4-BE49-F238E27FC236}">
                <a16:creationId xmlns="" xmlns:a16="http://schemas.microsoft.com/office/drawing/2014/main" id="{63AA787F-6141-4886-91EC-BCFD6C4EE641}"/>
              </a:ext>
            </a:extLst>
          </p:cNvPr>
          <p:cNvSpPr>
            <a:spLocks noGrp="1"/>
          </p:cNvSpPr>
          <p:nvPr>
            <p:ph type="pic" sz="quarter" idx="13"/>
          </p:nvPr>
        </p:nvSpPr>
        <p:spPr>
          <a:xfrm>
            <a:off x="2390739" y="3764935"/>
            <a:ext cx="2002971" cy="2640667"/>
          </a:xfrm>
          <a:custGeom>
            <a:avLst/>
            <a:gdLst>
              <a:gd name="connsiteX0" fmla="*/ 0 w 2002971"/>
              <a:gd name="connsiteY0" fmla="*/ 0 h 2640667"/>
              <a:gd name="connsiteX1" fmla="*/ 2002971 w 2002971"/>
              <a:gd name="connsiteY1" fmla="*/ 0 h 2640667"/>
              <a:gd name="connsiteX2" fmla="*/ 2002971 w 2002971"/>
              <a:gd name="connsiteY2" fmla="*/ 2640667 h 2640667"/>
              <a:gd name="connsiteX3" fmla="*/ 0 w 2002971"/>
              <a:gd name="connsiteY3" fmla="*/ 2640667 h 2640667"/>
            </a:gdLst>
            <a:ahLst/>
            <a:cxnLst>
              <a:cxn ang="0">
                <a:pos x="connsiteX0" y="connsiteY0"/>
              </a:cxn>
              <a:cxn ang="0">
                <a:pos x="connsiteX1" y="connsiteY1"/>
              </a:cxn>
              <a:cxn ang="0">
                <a:pos x="connsiteX2" y="connsiteY2"/>
              </a:cxn>
              <a:cxn ang="0">
                <a:pos x="connsiteX3" y="connsiteY3"/>
              </a:cxn>
            </a:cxnLst>
            <a:rect l="l" t="t" r="r" b="b"/>
            <a:pathLst>
              <a:path w="2002971" h="2640667">
                <a:moveTo>
                  <a:pt x="0" y="0"/>
                </a:moveTo>
                <a:lnTo>
                  <a:pt x="2002971" y="0"/>
                </a:lnTo>
                <a:lnTo>
                  <a:pt x="2002971" y="2640667"/>
                </a:lnTo>
                <a:lnTo>
                  <a:pt x="0" y="2640667"/>
                </a:lnTo>
                <a:close/>
              </a:path>
            </a:pathLst>
          </a:custGeom>
        </p:spPr>
        <p:txBody>
          <a:bodyPr wrap="square">
            <a:noAutofit/>
          </a:bodyPr>
          <a:lstStyle/>
          <a:p>
            <a:endParaRPr lang="en-US"/>
          </a:p>
        </p:txBody>
      </p:sp>
    </p:spTree>
    <p:extLst>
      <p:ext uri="{BB962C8B-B14F-4D97-AF65-F5344CB8AC3E}">
        <p14:creationId xmlns="" xmlns:p14="http://schemas.microsoft.com/office/powerpoint/2010/main" val="337495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a:extLst>
              <a:ext uri="{FF2B5EF4-FFF2-40B4-BE49-F238E27FC236}">
                <a16:creationId xmlns="" xmlns:a16="http://schemas.microsoft.com/office/drawing/2014/main" id="{B7E85C36-7B5B-42B3-B14C-A76AACB11EF9}"/>
              </a:ext>
            </a:extLst>
          </p:cNvPr>
          <p:cNvSpPr>
            <a:spLocks noGrp="1"/>
          </p:cNvSpPr>
          <p:nvPr>
            <p:ph type="pic" sz="quarter" idx="10"/>
          </p:nvPr>
        </p:nvSpPr>
        <p:spPr>
          <a:xfrm>
            <a:off x="5299225" y="377113"/>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140034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F7DAD9F7-5544-471F-99C7-0E6BBC5520EA}"/>
              </a:ext>
            </a:extLst>
          </p:cNvPr>
          <p:cNvSpPr>
            <a:spLocks noGrp="1"/>
          </p:cNvSpPr>
          <p:nvPr>
            <p:ph type="pic" sz="quarter" idx="10"/>
          </p:nvPr>
        </p:nvSpPr>
        <p:spPr>
          <a:xfrm>
            <a:off x="5981700" y="571500"/>
            <a:ext cx="5867400" cy="5702300"/>
          </a:xfrm>
          <a:prstGeom prst="rect">
            <a:avLst/>
          </a:prstGeom>
        </p:spPr>
        <p:txBody>
          <a:bodyPr/>
          <a:lstStyle/>
          <a:p>
            <a:endParaRPr lang="en-US"/>
          </a:p>
        </p:txBody>
      </p:sp>
    </p:spTree>
    <p:extLst>
      <p:ext uri="{BB962C8B-B14F-4D97-AF65-F5344CB8AC3E}">
        <p14:creationId xmlns="" xmlns:p14="http://schemas.microsoft.com/office/powerpoint/2010/main" val="3231994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5">
            <a:extLst>
              <a:ext uri="{FF2B5EF4-FFF2-40B4-BE49-F238E27FC236}">
                <a16:creationId xmlns="" xmlns:a16="http://schemas.microsoft.com/office/drawing/2014/main" id="{2B3C14D1-3B46-419D-B22C-5C04787C67F6}"/>
              </a:ext>
            </a:extLst>
          </p:cNvPr>
          <p:cNvSpPr>
            <a:spLocks noGrp="1"/>
          </p:cNvSpPr>
          <p:nvPr>
            <p:ph type="pic" sz="quarter" idx="10"/>
          </p:nvPr>
        </p:nvSpPr>
        <p:spPr>
          <a:xfrm>
            <a:off x="0" y="0"/>
            <a:ext cx="4781550" cy="6858000"/>
          </a:xfrm>
          <a:custGeom>
            <a:avLst/>
            <a:gdLst>
              <a:gd name="connsiteX0" fmla="*/ 0 w 4781550"/>
              <a:gd name="connsiteY0" fmla="*/ 0 h 6858000"/>
              <a:gd name="connsiteX1" fmla="*/ 2390775 w 4781550"/>
              <a:gd name="connsiteY1" fmla="*/ 0 h 6858000"/>
              <a:gd name="connsiteX2" fmla="*/ 4781550 w 4781550"/>
              <a:gd name="connsiteY2" fmla="*/ 3429000 h 6858000"/>
              <a:gd name="connsiteX3" fmla="*/ 2390775 w 4781550"/>
              <a:gd name="connsiteY3" fmla="*/ 6858000 h 6858000"/>
              <a:gd name="connsiteX4" fmla="*/ 0 w 47815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6858000">
                <a:moveTo>
                  <a:pt x="0" y="0"/>
                </a:moveTo>
                <a:lnTo>
                  <a:pt x="2390775" y="0"/>
                </a:lnTo>
                <a:lnTo>
                  <a:pt x="4781550" y="3429000"/>
                </a:lnTo>
                <a:lnTo>
                  <a:pt x="2390775" y="6858000"/>
                </a:lnTo>
                <a:lnTo>
                  <a:pt x="0" y="6858000"/>
                </a:lnTo>
                <a:close/>
              </a:path>
            </a:pathLst>
          </a:custGeom>
        </p:spPr>
        <p:txBody>
          <a:bodyPr wrap="square">
            <a:noAutofit/>
          </a:bodyPr>
          <a:lstStyle/>
          <a:p>
            <a:endParaRPr lang="en-US"/>
          </a:p>
        </p:txBody>
      </p:sp>
    </p:spTree>
    <p:extLst>
      <p:ext uri="{BB962C8B-B14F-4D97-AF65-F5344CB8AC3E}">
        <p14:creationId xmlns="" xmlns:p14="http://schemas.microsoft.com/office/powerpoint/2010/main" val="4197303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86F8616-D98C-43DC-B47A-2112A3B50B3D}"/>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844446" y="725714"/>
            <a:ext cx="4700877" cy="6132286"/>
          </a:xfrm>
          <a:prstGeom prst="rect">
            <a:avLst/>
          </a:prstGeom>
        </p:spPr>
      </p:pic>
      <p:sp>
        <p:nvSpPr>
          <p:cNvPr id="4" name="Picture Placeholder 5">
            <a:extLst>
              <a:ext uri="{FF2B5EF4-FFF2-40B4-BE49-F238E27FC236}">
                <a16:creationId xmlns="" xmlns:a16="http://schemas.microsoft.com/office/drawing/2014/main" id="{4280463C-A52F-4274-9CF8-4474A55C6A0B}"/>
              </a:ext>
            </a:extLst>
          </p:cNvPr>
          <p:cNvSpPr>
            <a:spLocks noGrp="1"/>
          </p:cNvSpPr>
          <p:nvPr>
            <p:ph type="pic" sz="quarter" idx="10"/>
          </p:nvPr>
        </p:nvSpPr>
        <p:spPr>
          <a:xfrm>
            <a:off x="6718300" y="1363663"/>
            <a:ext cx="2017713" cy="3687762"/>
          </a:xfrm>
          <a:prstGeom prst="rect">
            <a:avLst/>
          </a:prstGeom>
        </p:spPr>
        <p:txBody>
          <a:bodyPr/>
          <a:lstStyle/>
          <a:p>
            <a:endParaRPr lang="en-US" dirty="0"/>
          </a:p>
        </p:txBody>
      </p:sp>
      <p:sp>
        <p:nvSpPr>
          <p:cNvPr id="6" name="Picture Placeholder 5">
            <a:extLst>
              <a:ext uri="{FF2B5EF4-FFF2-40B4-BE49-F238E27FC236}">
                <a16:creationId xmlns="" xmlns:a16="http://schemas.microsoft.com/office/drawing/2014/main" id="{E9FF4F0D-E18F-4F41-8E9F-4C264619A263}"/>
              </a:ext>
            </a:extLst>
          </p:cNvPr>
          <p:cNvSpPr>
            <a:spLocks noGrp="1"/>
          </p:cNvSpPr>
          <p:nvPr>
            <p:ph type="pic" sz="quarter" idx="11"/>
          </p:nvPr>
        </p:nvSpPr>
        <p:spPr>
          <a:xfrm>
            <a:off x="895350" y="895350"/>
            <a:ext cx="2133600" cy="1866900"/>
          </a:xfrm>
          <a:prstGeom prst="rect">
            <a:avLst/>
          </a:prstGeom>
        </p:spPr>
        <p:txBody>
          <a:bodyPr/>
          <a:lstStyle/>
          <a:p>
            <a:endParaRPr lang="en-US"/>
          </a:p>
        </p:txBody>
      </p:sp>
    </p:spTree>
    <p:extLst>
      <p:ext uri="{BB962C8B-B14F-4D97-AF65-F5344CB8AC3E}">
        <p14:creationId xmlns="" xmlns:p14="http://schemas.microsoft.com/office/powerpoint/2010/main" val="291430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Picture Placeholder 5">
            <a:extLst>
              <a:ext uri="{FF2B5EF4-FFF2-40B4-BE49-F238E27FC236}">
                <a16:creationId xmlns="" xmlns:a16="http://schemas.microsoft.com/office/drawing/2014/main" id="{AB37D951-C845-4BBA-BD92-B9615A01FEA4}"/>
              </a:ext>
            </a:extLst>
          </p:cNvPr>
          <p:cNvSpPr>
            <a:spLocks noGrp="1"/>
          </p:cNvSpPr>
          <p:nvPr>
            <p:ph type="pic" sz="quarter" idx="10"/>
          </p:nvPr>
        </p:nvSpPr>
        <p:spPr>
          <a:xfrm>
            <a:off x="0" y="2086378"/>
            <a:ext cx="7791719" cy="4117805"/>
          </a:xfrm>
          <a:custGeom>
            <a:avLst/>
            <a:gdLst>
              <a:gd name="connsiteX0" fmla="*/ 0 w 7791719"/>
              <a:gd name="connsiteY0" fmla="*/ 0 h 4117805"/>
              <a:gd name="connsiteX1" fmla="*/ 7791719 w 7791719"/>
              <a:gd name="connsiteY1" fmla="*/ 0 h 4117805"/>
              <a:gd name="connsiteX2" fmla="*/ 7791719 w 7791719"/>
              <a:gd name="connsiteY2" fmla="*/ 4117805 h 4117805"/>
              <a:gd name="connsiteX3" fmla="*/ 0 w 7791719"/>
              <a:gd name="connsiteY3" fmla="*/ 4117805 h 4117805"/>
            </a:gdLst>
            <a:ahLst/>
            <a:cxnLst>
              <a:cxn ang="0">
                <a:pos x="connsiteX0" y="connsiteY0"/>
              </a:cxn>
              <a:cxn ang="0">
                <a:pos x="connsiteX1" y="connsiteY1"/>
              </a:cxn>
              <a:cxn ang="0">
                <a:pos x="connsiteX2" y="connsiteY2"/>
              </a:cxn>
              <a:cxn ang="0">
                <a:pos x="connsiteX3" y="connsiteY3"/>
              </a:cxn>
            </a:cxnLst>
            <a:rect l="l" t="t" r="r" b="b"/>
            <a:pathLst>
              <a:path w="7791719" h="4117805">
                <a:moveTo>
                  <a:pt x="0" y="0"/>
                </a:moveTo>
                <a:lnTo>
                  <a:pt x="7791719" y="0"/>
                </a:lnTo>
                <a:lnTo>
                  <a:pt x="7791719" y="4117805"/>
                </a:lnTo>
                <a:lnTo>
                  <a:pt x="0" y="4117805"/>
                </a:lnTo>
                <a:close/>
              </a:path>
            </a:pathLst>
          </a:custGeom>
        </p:spPr>
        <p:txBody>
          <a:bodyPr wrap="square">
            <a:noAutofit/>
          </a:bodyPr>
          <a:lstStyle/>
          <a:p>
            <a:endParaRPr lang="en-US"/>
          </a:p>
        </p:txBody>
      </p:sp>
    </p:spTree>
    <p:extLst>
      <p:ext uri="{BB962C8B-B14F-4D97-AF65-F5344CB8AC3E}">
        <p14:creationId xmlns="" xmlns:p14="http://schemas.microsoft.com/office/powerpoint/2010/main" val="285341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6333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509B4C9A-DC46-43ED-B84D-626E3EC09F14}"/>
              </a:ext>
            </a:extLst>
          </p:cNvPr>
          <p:cNvSpPr>
            <a:spLocks noGrp="1"/>
          </p:cNvSpPr>
          <p:nvPr>
            <p:ph type="pic" sz="quarter" idx="10"/>
          </p:nvPr>
        </p:nvSpPr>
        <p:spPr>
          <a:xfrm>
            <a:off x="3367768" y="740228"/>
            <a:ext cx="2220913" cy="2844800"/>
          </a:xfrm>
          <a:prstGeom prst="rect">
            <a:avLst/>
          </a:prstGeom>
        </p:spPr>
        <p:txBody>
          <a:bodyPr/>
          <a:lstStyle/>
          <a:p>
            <a:endParaRPr lang="en-US"/>
          </a:p>
        </p:txBody>
      </p:sp>
      <p:sp>
        <p:nvSpPr>
          <p:cNvPr id="4" name="Picture Placeholder 2">
            <a:extLst>
              <a:ext uri="{FF2B5EF4-FFF2-40B4-BE49-F238E27FC236}">
                <a16:creationId xmlns="" xmlns:a16="http://schemas.microsoft.com/office/drawing/2014/main" id="{282242EB-5B24-4118-A46E-27E0D45180B5}"/>
              </a:ext>
            </a:extLst>
          </p:cNvPr>
          <p:cNvSpPr>
            <a:spLocks noGrp="1"/>
          </p:cNvSpPr>
          <p:nvPr>
            <p:ph type="pic" sz="quarter" idx="11"/>
          </p:nvPr>
        </p:nvSpPr>
        <p:spPr>
          <a:xfrm>
            <a:off x="6023883" y="3193143"/>
            <a:ext cx="2220913" cy="2844800"/>
          </a:xfrm>
          <a:prstGeom prst="rect">
            <a:avLst/>
          </a:prstGeom>
        </p:spPr>
        <p:txBody>
          <a:bodyPr/>
          <a:lstStyle/>
          <a:p>
            <a:endParaRPr lang="en-US"/>
          </a:p>
        </p:txBody>
      </p:sp>
    </p:spTree>
    <p:extLst>
      <p:ext uri="{BB962C8B-B14F-4D97-AF65-F5344CB8AC3E}">
        <p14:creationId xmlns="" xmlns:p14="http://schemas.microsoft.com/office/powerpoint/2010/main" val="269104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8802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2049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9183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9830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53846077"/>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79" r:id="rId3"/>
    <p:sldLayoutId id="2147483673" r:id="rId4"/>
    <p:sldLayoutId id="2147483649" r:id="rId5"/>
    <p:sldLayoutId id="2147483669" r:id="rId6"/>
    <p:sldLayoutId id="2147483668" r:id="rId7"/>
    <p:sldLayoutId id="2147483667" r:id="rId8"/>
    <p:sldLayoutId id="2147483666" r:id="rId9"/>
    <p:sldLayoutId id="2147483665" r:id="rId10"/>
    <p:sldLayoutId id="2147483657" r:id="rId11"/>
    <p:sldLayoutId id="2147483656" r:id="rId12"/>
    <p:sldLayoutId id="2147483655"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76A3E69-A9F1-4434-8BA0-F51EA1C9497A}"/>
              </a:ext>
            </a:extLst>
          </p:cNvPr>
          <p:cNvSpPr/>
          <p:nvPr/>
        </p:nvSpPr>
        <p:spPr>
          <a:xfrm>
            <a:off x="1459605" y="2075712"/>
            <a:ext cx="9272789" cy="2332466"/>
          </a:xfrm>
          <a:prstGeom prst="rect">
            <a:avLst/>
          </a:prstGeom>
          <a:noFill/>
          <a:ln w="136525">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 xmlns:a16="http://schemas.microsoft.com/office/drawing/2014/main" id="{78DC59B2-947B-4162-B3DA-CDF4085EE32B}"/>
              </a:ext>
            </a:extLst>
          </p:cNvPr>
          <p:cNvSpPr txBox="1">
            <a:spLocks/>
          </p:cNvSpPr>
          <p:nvPr/>
        </p:nvSpPr>
        <p:spPr>
          <a:xfrm>
            <a:off x="1088653" y="2699544"/>
            <a:ext cx="10014691" cy="1284098"/>
          </a:xfrm>
          <a:prstGeom prst="rect">
            <a:avLst/>
          </a:prstGeom>
        </p:spPr>
        <p:txBody>
          <a:bodyPr vert="horz" lIns="36094" tIns="18047" rIns="36094" bIns="18047" rtlCol="0" anchor="b">
            <a:noAutofit/>
          </a:bodyPr>
          <a:lstStyle>
            <a:lvl1pPr algn="ctr" defTabSz="2263140" rtl="0" eaLnBrk="1" latinLnBrk="0" hangingPunct="1">
              <a:lnSpc>
                <a:spcPct val="90000"/>
              </a:lnSpc>
              <a:spcBef>
                <a:spcPct val="0"/>
              </a:spcBef>
              <a:buNone/>
              <a:defRPr sz="14850" kern="1200">
                <a:solidFill>
                  <a:schemeClr val="tx1"/>
                </a:solidFill>
                <a:latin typeface="+mj-lt"/>
                <a:ea typeface="+mj-ea"/>
                <a:cs typeface="+mj-cs"/>
              </a:defRPr>
            </a:lvl1pPr>
          </a:lstStyle>
          <a:p>
            <a:r>
              <a:rPr lang="en-US" sz="8800" kern="3000" spc="2000" dirty="0">
                <a:latin typeface="Lato Black" panose="020F0502020204030203" pitchFamily="34" charset="0"/>
                <a:ea typeface="Lato Black" panose="020F0502020204030203" pitchFamily="34" charset="0"/>
                <a:cs typeface="Lato Black" panose="020F0502020204030203" pitchFamily="34" charset="0"/>
              </a:rPr>
              <a:t>PROPOSAL</a:t>
            </a:r>
          </a:p>
        </p:txBody>
      </p:sp>
      <p:sp>
        <p:nvSpPr>
          <p:cNvPr id="7" name="Title 1">
            <a:extLst>
              <a:ext uri="{FF2B5EF4-FFF2-40B4-BE49-F238E27FC236}">
                <a16:creationId xmlns="" xmlns:a16="http://schemas.microsoft.com/office/drawing/2014/main" id="{D087A11E-41B8-4F0B-9154-9C90BB24D0CB}"/>
              </a:ext>
            </a:extLst>
          </p:cNvPr>
          <p:cNvSpPr txBox="1">
            <a:spLocks/>
          </p:cNvSpPr>
          <p:nvPr/>
        </p:nvSpPr>
        <p:spPr>
          <a:xfrm>
            <a:off x="3793527" y="4745190"/>
            <a:ext cx="4410216" cy="245770"/>
          </a:xfrm>
          <a:prstGeom prst="rect">
            <a:avLst/>
          </a:prstGeom>
        </p:spPr>
        <p:txBody>
          <a:bodyPr vert="horz" lIns="36094" tIns="18047" rIns="36094" bIns="18047" rtlCol="0" anchor="b">
            <a:noAutofit/>
          </a:bodyPr>
          <a:lstStyle>
            <a:lvl1pPr algn="ctr" defTabSz="2263140" rtl="0" eaLnBrk="1" latinLnBrk="0" hangingPunct="1">
              <a:lnSpc>
                <a:spcPct val="90000"/>
              </a:lnSpc>
              <a:spcBef>
                <a:spcPct val="0"/>
              </a:spcBef>
              <a:buNone/>
              <a:defRPr sz="14850" kern="1200">
                <a:solidFill>
                  <a:schemeClr val="tx1"/>
                </a:solidFill>
                <a:latin typeface="+mj-lt"/>
                <a:ea typeface="+mj-ea"/>
                <a:cs typeface="+mj-cs"/>
              </a:defRPr>
            </a:lvl1pPr>
          </a:lstStyle>
          <a:p>
            <a:pPr>
              <a:lnSpc>
                <a:spcPct val="150000"/>
              </a:lnSpc>
            </a:pPr>
            <a:r>
              <a:rPr lang="en-US" sz="1400" spc="300" dirty="0">
                <a:latin typeface="Lato Light" panose="020F0302020204030203" pitchFamily="34" charset="0"/>
                <a:ea typeface="Lato Semibold" panose="020F0502020204030203" pitchFamily="34" charset="0"/>
                <a:cs typeface="Lato Semibold" panose="020F0502020204030203" pitchFamily="34" charset="0"/>
              </a:rPr>
              <a:t>BUSINESS POWERPOINT TEMPLATE</a:t>
            </a:r>
          </a:p>
        </p:txBody>
      </p:sp>
      <p:sp>
        <p:nvSpPr>
          <p:cNvPr id="2" name="Isosceles Triangle 1">
            <a:extLst>
              <a:ext uri="{FF2B5EF4-FFF2-40B4-BE49-F238E27FC236}">
                <a16:creationId xmlns="" xmlns:a16="http://schemas.microsoft.com/office/drawing/2014/main" id="{02ADB948-E79D-4324-A048-BED6B41EE905}"/>
              </a:ext>
            </a:extLst>
          </p:cNvPr>
          <p:cNvSpPr/>
          <p:nvPr/>
        </p:nvSpPr>
        <p:spPr>
          <a:xfrm rot="2607719">
            <a:off x="916373" y="5245903"/>
            <a:ext cx="1060704" cy="914400"/>
          </a:xfrm>
          <a:prstGeom prst="triangle">
            <a:avLst/>
          </a:prstGeom>
          <a:noFill/>
          <a:ln w="28575">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 xmlns:a16="http://schemas.microsoft.com/office/drawing/2014/main" id="{CBCD6749-9E29-4A29-9C0B-CA31D0E0D29C}"/>
              </a:ext>
            </a:extLst>
          </p:cNvPr>
          <p:cNvSpPr/>
          <p:nvPr/>
        </p:nvSpPr>
        <p:spPr>
          <a:xfrm>
            <a:off x="803514" y="5703103"/>
            <a:ext cx="656091" cy="656091"/>
          </a:xfrm>
          <a:prstGeom prst="ellipse">
            <a:avLst/>
          </a:prstGeom>
          <a:solidFill>
            <a:schemeClr val="bg1"/>
          </a:solidFill>
          <a:ln w="190500">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 xmlns:a16="http://schemas.microsoft.com/office/drawing/2014/main" id="{67727118-1559-49F0-9E7D-346B29EE3104}"/>
              </a:ext>
            </a:extLst>
          </p:cNvPr>
          <p:cNvSpPr/>
          <p:nvPr/>
        </p:nvSpPr>
        <p:spPr>
          <a:xfrm rot="19001745">
            <a:off x="10832723" y="585144"/>
            <a:ext cx="974822" cy="840364"/>
          </a:xfrm>
          <a:prstGeom prst="triangle">
            <a:avLst/>
          </a:prstGeom>
          <a:noFill/>
          <a:ln w="28575">
            <a:solidFill>
              <a:srgbClr val="2087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 xmlns:a16="http://schemas.microsoft.com/office/drawing/2014/main" id="{F0732A87-B378-47AF-9DB2-C067DBF1A3FB}"/>
              </a:ext>
            </a:extLst>
          </p:cNvPr>
          <p:cNvGrpSpPr/>
          <p:nvPr/>
        </p:nvGrpSpPr>
        <p:grpSpPr>
          <a:xfrm>
            <a:off x="9621581" y="5557649"/>
            <a:ext cx="2111327" cy="727037"/>
            <a:chOff x="697917" y="746013"/>
            <a:chExt cx="1596571" cy="319315"/>
          </a:xfrm>
        </p:grpSpPr>
        <p:cxnSp>
          <p:nvCxnSpPr>
            <p:cNvPr id="11" name="Straight Connector 10">
              <a:extLst>
                <a:ext uri="{FF2B5EF4-FFF2-40B4-BE49-F238E27FC236}">
                  <a16:creationId xmlns="" xmlns:a16="http://schemas.microsoft.com/office/drawing/2014/main" id="{AE82696F-C05A-4565-A3F2-73A237936685}"/>
                </a:ext>
              </a:extLst>
            </p:cNvPr>
            <p:cNvCxnSpPr>
              <a:cxnSpLocks/>
            </p:cNvCxnSpPr>
            <p:nvPr/>
          </p:nvCxnSpPr>
          <p:spPr>
            <a:xfrm>
              <a:off x="697917" y="746013"/>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4C7F8B3-5A54-4222-9558-BE3DF39E7369}"/>
                </a:ext>
              </a:extLst>
            </p:cNvPr>
            <p:cNvCxnSpPr>
              <a:cxnSpLocks/>
            </p:cNvCxnSpPr>
            <p:nvPr/>
          </p:nvCxnSpPr>
          <p:spPr>
            <a:xfrm>
              <a:off x="697917" y="891156"/>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8A9099A0-E042-4A14-A937-1CB85B2DDBA6}"/>
                </a:ext>
              </a:extLst>
            </p:cNvPr>
            <p:cNvCxnSpPr>
              <a:cxnSpLocks/>
            </p:cNvCxnSpPr>
            <p:nvPr/>
          </p:nvCxnSpPr>
          <p:spPr>
            <a:xfrm>
              <a:off x="697917" y="1065328"/>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807837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 xmlns:a16="http://schemas.microsoft.com/office/drawing/2014/main" id="{7B98C561-5E64-4775-9F34-FE31CE978615}"/>
              </a:ext>
            </a:extLst>
          </p:cNvPr>
          <p:cNvSpPr txBox="1">
            <a:spLocks noChangeArrowheads="1"/>
          </p:cNvSpPr>
          <p:nvPr/>
        </p:nvSpPr>
        <p:spPr bwMode="auto">
          <a:xfrm>
            <a:off x="8679998" y="5083175"/>
            <a:ext cx="67358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a:latin typeface="Lato" panose="020F0502020204030203" pitchFamily="34" charset="0"/>
                <a:ea typeface="Lato" panose="020F0502020204030203" pitchFamily="34" charset="0"/>
                <a:cs typeface="Lato" panose="020F0502020204030203" pitchFamily="34" charset="0"/>
              </a:rPr>
              <a:t>Photoshop</a:t>
            </a:r>
          </a:p>
        </p:txBody>
      </p:sp>
      <p:sp>
        <p:nvSpPr>
          <p:cNvPr id="3" name="TextBox 12">
            <a:extLst>
              <a:ext uri="{FF2B5EF4-FFF2-40B4-BE49-F238E27FC236}">
                <a16:creationId xmlns="" xmlns:a16="http://schemas.microsoft.com/office/drawing/2014/main" id="{0FC2C645-BA2A-44F3-BEF1-94B7870B8149}"/>
              </a:ext>
            </a:extLst>
          </p:cNvPr>
          <p:cNvSpPr txBox="1">
            <a:spLocks noChangeArrowheads="1"/>
          </p:cNvSpPr>
          <p:nvPr/>
        </p:nvSpPr>
        <p:spPr bwMode="auto">
          <a:xfrm>
            <a:off x="10521498" y="5083175"/>
            <a:ext cx="3850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a:latin typeface="Lato" panose="020F0502020204030203" pitchFamily="34" charset="0"/>
                <a:ea typeface="Lato" panose="020F0502020204030203" pitchFamily="34" charset="0"/>
                <a:cs typeface="Lato" panose="020F0502020204030203" pitchFamily="34" charset="0"/>
              </a:rPr>
              <a:t>85%</a:t>
            </a:r>
          </a:p>
        </p:txBody>
      </p:sp>
      <p:sp>
        <p:nvSpPr>
          <p:cNvPr id="4" name="TextBox 13">
            <a:extLst>
              <a:ext uri="{FF2B5EF4-FFF2-40B4-BE49-F238E27FC236}">
                <a16:creationId xmlns="" xmlns:a16="http://schemas.microsoft.com/office/drawing/2014/main" id="{E8C1C822-3D81-48E1-B135-EB8D9776D2EC}"/>
              </a:ext>
            </a:extLst>
          </p:cNvPr>
          <p:cNvSpPr txBox="1">
            <a:spLocks noChangeArrowheads="1"/>
          </p:cNvSpPr>
          <p:nvPr/>
        </p:nvSpPr>
        <p:spPr bwMode="auto">
          <a:xfrm>
            <a:off x="8679998" y="5454650"/>
            <a:ext cx="6206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dirty="0">
                <a:latin typeface="Lato" panose="020F0502020204030203" pitchFamily="34" charset="0"/>
                <a:ea typeface="Lato" panose="020F0502020204030203" pitchFamily="34" charset="0"/>
                <a:cs typeface="Lato" panose="020F0502020204030203" pitchFamily="34" charset="0"/>
              </a:rPr>
              <a:t>Illustrator</a:t>
            </a:r>
          </a:p>
        </p:txBody>
      </p:sp>
      <p:sp>
        <p:nvSpPr>
          <p:cNvPr id="5" name="Rounded Rectangle 14">
            <a:extLst>
              <a:ext uri="{FF2B5EF4-FFF2-40B4-BE49-F238E27FC236}">
                <a16:creationId xmlns="" xmlns:a16="http://schemas.microsoft.com/office/drawing/2014/main" id="{808C89A4-AB93-4FED-8078-BFB81C46B6FE}"/>
              </a:ext>
            </a:extLst>
          </p:cNvPr>
          <p:cNvSpPr/>
          <p:nvPr/>
        </p:nvSpPr>
        <p:spPr>
          <a:xfrm>
            <a:off x="8679998" y="5305425"/>
            <a:ext cx="2220913" cy="10477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6" name="Rounded Rectangle 15">
            <a:extLst>
              <a:ext uri="{FF2B5EF4-FFF2-40B4-BE49-F238E27FC236}">
                <a16:creationId xmlns="" xmlns:a16="http://schemas.microsoft.com/office/drawing/2014/main" id="{4CF90792-C4EF-429F-89D1-3B727DDD0D02}"/>
              </a:ext>
            </a:extLst>
          </p:cNvPr>
          <p:cNvSpPr/>
          <p:nvPr/>
        </p:nvSpPr>
        <p:spPr>
          <a:xfrm>
            <a:off x="8679998" y="5305425"/>
            <a:ext cx="1789113" cy="104775"/>
          </a:xfrm>
          <a:prstGeom prst="roundRect">
            <a:avLst>
              <a:gd name="adj" fmla="val 50000"/>
            </a:avLst>
          </a:prstGeom>
          <a:solidFill>
            <a:srgbClr val="423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7" name="Rounded Rectangle 16">
            <a:extLst>
              <a:ext uri="{FF2B5EF4-FFF2-40B4-BE49-F238E27FC236}">
                <a16:creationId xmlns="" xmlns:a16="http://schemas.microsoft.com/office/drawing/2014/main" id="{507919DA-79C8-446C-8AC5-8F3E11C2E2AE}"/>
              </a:ext>
            </a:extLst>
          </p:cNvPr>
          <p:cNvSpPr/>
          <p:nvPr/>
        </p:nvSpPr>
        <p:spPr>
          <a:xfrm>
            <a:off x="8679998" y="5676900"/>
            <a:ext cx="2220913" cy="9479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8" name="TextBox 17">
            <a:extLst>
              <a:ext uri="{FF2B5EF4-FFF2-40B4-BE49-F238E27FC236}">
                <a16:creationId xmlns="" xmlns:a16="http://schemas.microsoft.com/office/drawing/2014/main" id="{A86DCAC0-CEFC-4000-877C-D67B4416ED56}"/>
              </a:ext>
            </a:extLst>
          </p:cNvPr>
          <p:cNvSpPr txBox="1">
            <a:spLocks noChangeArrowheads="1"/>
          </p:cNvSpPr>
          <p:nvPr/>
        </p:nvSpPr>
        <p:spPr bwMode="auto">
          <a:xfrm>
            <a:off x="10521498" y="5454650"/>
            <a:ext cx="3850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a:latin typeface="Lato" panose="020F0502020204030203" pitchFamily="34" charset="0"/>
                <a:ea typeface="Lato" panose="020F0502020204030203" pitchFamily="34" charset="0"/>
                <a:cs typeface="Lato" panose="020F0502020204030203" pitchFamily="34" charset="0"/>
              </a:rPr>
              <a:t>70%</a:t>
            </a:r>
          </a:p>
        </p:txBody>
      </p:sp>
      <p:sp>
        <p:nvSpPr>
          <p:cNvPr id="9" name="Rounded Rectangle 18">
            <a:extLst>
              <a:ext uri="{FF2B5EF4-FFF2-40B4-BE49-F238E27FC236}">
                <a16:creationId xmlns="" xmlns:a16="http://schemas.microsoft.com/office/drawing/2014/main" id="{FBDC39E2-9206-490C-946C-A9D0516DB6D8}"/>
              </a:ext>
            </a:extLst>
          </p:cNvPr>
          <p:cNvSpPr/>
          <p:nvPr/>
        </p:nvSpPr>
        <p:spPr>
          <a:xfrm>
            <a:off x="8679998" y="5676900"/>
            <a:ext cx="1573213" cy="94794"/>
          </a:xfrm>
          <a:prstGeom prst="roundRect">
            <a:avLst>
              <a:gd name="adj" fmla="val 50000"/>
            </a:avLst>
          </a:prstGeom>
          <a:solidFill>
            <a:srgbClr val="423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 xmlns:a16="http://schemas.microsoft.com/office/drawing/2014/main" id="{88885457-747F-4AE3-A813-5D2698330BFB}"/>
              </a:ext>
            </a:extLst>
          </p:cNvPr>
          <p:cNvSpPr/>
          <p:nvPr/>
        </p:nvSpPr>
        <p:spPr>
          <a:xfrm>
            <a:off x="8576811" y="4677975"/>
            <a:ext cx="1494320" cy="276999"/>
          </a:xfrm>
          <a:prstGeom prst="rect">
            <a:avLst/>
          </a:prstGeom>
        </p:spPr>
        <p:txBody>
          <a:bodyPr wrap="none">
            <a:spAutoFit/>
          </a:bodyPr>
          <a:lstStyle/>
          <a:p>
            <a:pPr eaLnBrk="1" fontAlgn="auto" hangingPunct="1">
              <a:spcBef>
                <a:spcPts val="0"/>
              </a:spcBef>
              <a:spcAft>
                <a:spcPts val="0"/>
              </a:spcAft>
              <a:defRPr/>
            </a:pPr>
            <a:r>
              <a:rPr lang="id-ID" sz="1200" b="1" spc="300" dirty="0">
                <a:latin typeface="Lato" panose="020F0502020204030203" pitchFamily="34" charset="0"/>
                <a:ea typeface="Lato" panose="020F0502020204030203" pitchFamily="34" charset="0"/>
                <a:cs typeface="Lato" panose="020F0502020204030203" pitchFamily="34" charset="0"/>
              </a:rPr>
              <a:t>SKILL WORK</a:t>
            </a:r>
            <a:endParaRPr lang="id-ID" sz="1200" spc="300" dirty="0">
              <a:latin typeface="Lato" panose="020F0502020204030203" pitchFamily="34" charset="0"/>
              <a:ea typeface="Lato" panose="020F0502020204030203" pitchFamily="34" charset="0"/>
              <a:cs typeface="Lato" panose="020F0502020204030203" pitchFamily="34" charset="0"/>
            </a:endParaRPr>
          </a:p>
        </p:txBody>
      </p:sp>
      <p:sp>
        <p:nvSpPr>
          <p:cNvPr id="14" name="TextBox 11">
            <a:extLst>
              <a:ext uri="{FF2B5EF4-FFF2-40B4-BE49-F238E27FC236}">
                <a16:creationId xmlns="" xmlns:a16="http://schemas.microsoft.com/office/drawing/2014/main" id="{932B3694-72A5-4657-8110-3A941914E31F}"/>
              </a:ext>
            </a:extLst>
          </p:cNvPr>
          <p:cNvSpPr txBox="1">
            <a:spLocks noChangeArrowheads="1"/>
          </p:cNvSpPr>
          <p:nvPr/>
        </p:nvSpPr>
        <p:spPr bwMode="auto">
          <a:xfrm>
            <a:off x="6127070" y="1991632"/>
            <a:ext cx="67358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a:latin typeface="Lato" panose="020F0502020204030203" pitchFamily="34" charset="0"/>
                <a:ea typeface="Lato" panose="020F0502020204030203" pitchFamily="34" charset="0"/>
                <a:cs typeface="Lato" panose="020F0502020204030203" pitchFamily="34" charset="0"/>
              </a:rPr>
              <a:t>Photoshop</a:t>
            </a:r>
          </a:p>
        </p:txBody>
      </p:sp>
      <p:sp>
        <p:nvSpPr>
          <p:cNvPr id="15" name="TextBox 12">
            <a:extLst>
              <a:ext uri="{FF2B5EF4-FFF2-40B4-BE49-F238E27FC236}">
                <a16:creationId xmlns="" xmlns:a16="http://schemas.microsoft.com/office/drawing/2014/main" id="{E933511C-A130-4432-9F08-80E19CAF41E0}"/>
              </a:ext>
            </a:extLst>
          </p:cNvPr>
          <p:cNvSpPr txBox="1">
            <a:spLocks noChangeArrowheads="1"/>
          </p:cNvSpPr>
          <p:nvPr/>
        </p:nvSpPr>
        <p:spPr bwMode="auto">
          <a:xfrm>
            <a:off x="7968570" y="1991632"/>
            <a:ext cx="3850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a:latin typeface="Lato" panose="020F0502020204030203" pitchFamily="34" charset="0"/>
                <a:ea typeface="Lato" panose="020F0502020204030203" pitchFamily="34" charset="0"/>
                <a:cs typeface="Lato" panose="020F0502020204030203" pitchFamily="34" charset="0"/>
              </a:rPr>
              <a:t>85%</a:t>
            </a:r>
          </a:p>
        </p:txBody>
      </p:sp>
      <p:sp>
        <p:nvSpPr>
          <p:cNvPr id="16" name="TextBox 13">
            <a:extLst>
              <a:ext uri="{FF2B5EF4-FFF2-40B4-BE49-F238E27FC236}">
                <a16:creationId xmlns="" xmlns:a16="http://schemas.microsoft.com/office/drawing/2014/main" id="{799F6D16-77EA-4547-A470-8C231BDC816D}"/>
              </a:ext>
            </a:extLst>
          </p:cNvPr>
          <p:cNvSpPr txBox="1">
            <a:spLocks noChangeArrowheads="1"/>
          </p:cNvSpPr>
          <p:nvPr/>
        </p:nvSpPr>
        <p:spPr bwMode="auto">
          <a:xfrm>
            <a:off x="6127070" y="2363107"/>
            <a:ext cx="6206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dirty="0">
                <a:latin typeface="Lato" panose="020F0502020204030203" pitchFamily="34" charset="0"/>
                <a:ea typeface="Lato" panose="020F0502020204030203" pitchFamily="34" charset="0"/>
                <a:cs typeface="Lato" panose="020F0502020204030203" pitchFamily="34" charset="0"/>
              </a:rPr>
              <a:t>Illustrator</a:t>
            </a:r>
          </a:p>
        </p:txBody>
      </p:sp>
      <p:sp>
        <p:nvSpPr>
          <p:cNvPr id="17" name="Rounded Rectangle 14">
            <a:extLst>
              <a:ext uri="{FF2B5EF4-FFF2-40B4-BE49-F238E27FC236}">
                <a16:creationId xmlns="" xmlns:a16="http://schemas.microsoft.com/office/drawing/2014/main" id="{E4B52ECF-09E5-456E-B933-633FC19822E1}"/>
              </a:ext>
            </a:extLst>
          </p:cNvPr>
          <p:cNvSpPr/>
          <p:nvPr/>
        </p:nvSpPr>
        <p:spPr>
          <a:xfrm>
            <a:off x="6127070" y="2213882"/>
            <a:ext cx="2220913" cy="104775"/>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8" name="Rounded Rectangle 15">
            <a:extLst>
              <a:ext uri="{FF2B5EF4-FFF2-40B4-BE49-F238E27FC236}">
                <a16:creationId xmlns="" xmlns:a16="http://schemas.microsoft.com/office/drawing/2014/main" id="{FAFF2956-DECA-4672-A239-BCF5F3B3EDC6}"/>
              </a:ext>
            </a:extLst>
          </p:cNvPr>
          <p:cNvSpPr/>
          <p:nvPr/>
        </p:nvSpPr>
        <p:spPr>
          <a:xfrm>
            <a:off x="6127070" y="2213882"/>
            <a:ext cx="1789113" cy="104775"/>
          </a:xfrm>
          <a:prstGeom prst="roundRect">
            <a:avLst>
              <a:gd name="adj" fmla="val 50000"/>
            </a:avLst>
          </a:prstGeom>
          <a:solidFill>
            <a:srgbClr val="423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9" name="Rounded Rectangle 16">
            <a:extLst>
              <a:ext uri="{FF2B5EF4-FFF2-40B4-BE49-F238E27FC236}">
                <a16:creationId xmlns="" xmlns:a16="http://schemas.microsoft.com/office/drawing/2014/main" id="{A31F85CD-0EBB-4251-AD8A-6CE89640DC45}"/>
              </a:ext>
            </a:extLst>
          </p:cNvPr>
          <p:cNvSpPr/>
          <p:nvPr/>
        </p:nvSpPr>
        <p:spPr>
          <a:xfrm>
            <a:off x="6127070" y="2585357"/>
            <a:ext cx="2220913" cy="9479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0" name="TextBox 17">
            <a:extLst>
              <a:ext uri="{FF2B5EF4-FFF2-40B4-BE49-F238E27FC236}">
                <a16:creationId xmlns="" xmlns:a16="http://schemas.microsoft.com/office/drawing/2014/main" id="{5203F5A9-76BB-412F-9CFB-3519EAC27947}"/>
              </a:ext>
            </a:extLst>
          </p:cNvPr>
          <p:cNvSpPr txBox="1">
            <a:spLocks noChangeArrowheads="1"/>
          </p:cNvSpPr>
          <p:nvPr/>
        </p:nvSpPr>
        <p:spPr bwMode="auto">
          <a:xfrm>
            <a:off x="7968570" y="2363107"/>
            <a:ext cx="38504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800">
                <a:latin typeface="Lato" panose="020F0502020204030203" pitchFamily="34" charset="0"/>
                <a:ea typeface="Lato" panose="020F0502020204030203" pitchFamily="34" charset="0"/>
                <a:cs typeface="Lato" panose="020F0502020204030203" pitchFamily="34" charset="0"/>
              </a:rPr>
              <a:t>70%</a:t>
            </a:r>
          </a:p>
        </p:txBody>
      </p:sp>
      <p:sp>
        <p:nvSpPr>
          <p:cNvPr id="21" name="Rounded Rectangle 18">
            <a:extLst>
              <a:ext uri="{FF2B5EF4-FFF2-40B4-BE49-F238E27FC236}">
                <a16:creationId xmlns="" xmlns:a16="http://schemas.microsoft.com/office/drawing/2014/main" id="{E90B5ABD-D3EB-41AC-8B9D-B44E57E48E57}"/>
              </a:ext>
            </a:extLst>
          </p:cNvPr>
          <p:cNvSpPr/>
          <p:nvPr/>
        </p:nvSpPr>
        <p:spPr>
          <a:xfrm>
            <a:off x="6127070" y="2585357"/>
            <a:ext cx="1573213" cy="94794"/>
          </a:xfrm>
          <a:prstGeom prst="roundRect">
            <a:avLst>
              <a:gd name="adj" fmla="val 50000"/>
            </a:avLst>
          </a:prstGeom>
          <a:solidFill>
            <a:srgbClr val="423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2" name="Rectangle 21">
            <a:extLst>
              <a:ext uri="{FF2B5EF4-FFF2-40B4-BE49-F238E27FC236}">
                <a16:creationId xmlns="" xmlns:a16="http://schemas.microsoft.com/office/drawing/2014/main" id="{04D52994-A4CB-4AFF-B041-138920364E01}"/>
              </a:ext>
            </a:extLst>
          </p:cNvPr>
          <p:cNvSpPr/>
          <p:nvPr/>
        </p:nvSpPr>
        <p:spPr>
          <a:xfrm>
            <a:off x="6023883" y="1586432"/>
            <a:ext cx="1494320" cy="276999"/>
          </a:xfrm>
          <a:prstGeom prst="rect">
            <a:avLst/>
          </a:prstGeom>
        </p:spPr>
        <p:txBody>
          <a:bodyPr wrap="none">
            <a:spAutoFit/>
          </a:bodyPr>
          <a:lstStyle/>
          <a:p>
            <a:pPr eaLnBrk="1" fontAlgn="auto" hangingPunct="1">
              <a:spcBef>
                <a:spcPts val="0"/>
              </a:spcBef>
              <a:spcAft>
                <a:spcPts val="0"/>
              </a:spcAft>
              <a:defRPr/>
            </a:pPr>
            <a:r>
              <a:rPr lang="id-ID" sz="1200" b="1" spc="300" dirty="0">
                <a:latin typeface="Lato" panose="020F0502020204030203" pitchFamily="34" charset="0"/>
                <a:ea typeface="Lato" panose="020F0502020204030203" pitchFamily="34" charset="0"/>
                <a:cs typeface="Lato" panose="020F0502020204030203" pitchFamily="34" charset="0"/>
              </a:rPr>
              <a:t>SKILL WORK</a:t>
            </a:r>
            <a:endParaRPr lang="id-ID" sz="1200" spc="300" dirty="0">
              <a:latin typeface="Lato" panose="020F0502020204030203" pitchFamily="34" charset="0"/>
              <a:ea typeface="Lato" panose="020F0502020204030203" pitchFamily="34" charset="0"/>
              <a:cs typeface="Lato" panose="020F0502020204030203" pitchFamily="34" charset="0"/>
            </a:endParaRPr>
          </a:p>
        </p:txBody>
      </p:sp>
      <p:sp>
        <p:nvSpPr>
          <p:cNvPr id="23" name="TextBox 22">
            <a:extLst>
              <a:ext uri="{FF2B5EF4-FFF2-40B4-BE49-F238E27FC236}">
                <a16:creationId xmlns="" xmlns:a16="http://schemas.microsoft.com/office/drawing/2014/main" id="{224C7512-66D5-4C0D-A4DD-A38A980F38F6}"/>
              </a:ext>
            </a:extLst>
          </p:cNvPr>
          <p:cNvSpPr txBox="1"/>
          <p:nvPr/>
        </p:nvSpPr>
        <p:spPr>
          <a:xfrm>
            <a:off x="593798" y="4343675"/>
            <a:ext cx="3109969" cy="707886"/>
          </a:xfrm>
          <a:prstGeom prst="rect">
            <a:avLst/>
          </a:prstGeom>
          <a:noFill/>
        </p:spPr>
        <p:txBody>
          <a:bodyPr wrap="square">
            <a:spAutoFit/>
          </a:bodyPr>
          <a:lstStyle/>
          <a:p>
            <a:pPr algn="just" eaLnBrk="1" fontAlgn="auto" hangingPunct="1">
              <a:spcBef>
                <a:spcPts val="0"/>
              </a:spcBef>
              <a:spcAft>
                <a:spcPts val="0"/>
              </a:spcAft>
              <a:defRPr/>
            </a:pPr>
            <a:r>
              <a:rPr lang="id-ID" sz="4000" b="1" dirty="0">
                <a:latin typeface="Lato Black" panose="020F0A02020204030203" pitchFamily="34" charset="0"/>
                <a:ea typeface="Source Sans Pro" panose="020B0503030403020204" pitchFamily="34" charset="0"/>
                <a:cs typeface="Open Sans" panose="020B0606030504020204" pitchFamily="34" charset="0"/>
              </a:rPr>
              <a:t>WORK</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24" name="TextBox 23">
            <a:extLst>
              <a:ext uri="{FF2B5EF4-FFF2-40B4-BE49-F238E27FC236}">
                <a16:creationId xmlns="" xmlns:a16="http://schemas.microsoft.com/office/drawing/2014/main" id="{458F09E1-4E79-4EE0-80FE-3F6C07AB61ED}"/>
              </a:ext>
            </a:extLst>
          </p:cNvPr>
          <p:cNvSpPr txBox="1"/>
          <p:nvPr/>
        </p:nvSpPr>
        <p:spPr>
          <a:xfrm>
            <a:off x="593798" y="3876770"/>
            <a:ext cx="3109969" cy="707886"/>
          </a:xfrm>
          <a:prstGeom prst="rect">
            <a:avLst/>
          </a:prstGeom>
          <a:noFill/>
        </p:spPr>
        <p:txBody>
          <a:bodyPr wrap="square">
            <a:spAutoFit/>
          </a:bodyPr>
          <a:lstStyle/>
          <a:p>
            <a:pPr algn="just" eaLnBrk="1" fontAlgn="auto" hangingPunct="1">
              <a:spcBef>
                <a:spcPts val="0"/>
              </a:spcBef>
              <a:spcAft>
                <a:spcPts val="0"/>
              </a:spcAft>
              <a:defRPr/>
            </a:pPr>
            <a:r>
              <a:rPr lang="id-ID" sz="4000" b="1" dirty="0">
                <a:latin typeface="Lato Black" panose="020F0A02020204030203" pitchFamily="34" charset="0"/>
                <a:ea typeface="Source Sans Pro" panose="020B0503030403020204" pitchFamily="34" charset="0"/>
                <a:cs typeface="Open Sans" panose="020B0606030504020204" pitchFamily="34" charset="0"/>
              </a:rPr>
              <a:t>SKILL</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25" name="TextBox 24">
            <a:extLst>
              <a:ext uri="{FF2B5EF4-FFF2-40B4-BE49-F238E27FC236}">
                <a16:creationId xmlns="" xmlns:a16="http://schemas.microsoft.com/office/drawing/2014/main" id="{BE8AF9F6-9F4E-48DA-8F29-6EE4B453E5DC}"/>
              </a:ext>
            </a:extLst>
          </p:cNvPr>
          <p:cNvSpPr txBox="1"/>
          <p:nvPr/>
        </p:nvSpPr>
        <p:spPr>
          <a:xfrm>
            <a:off x="671850" y="5446386"/>
            <a:ext cx="2728704" cy="600164"/>
          </a:xfrm>
          <a:prstGeom prst="rect">
            <a:avLst/>
          </a:prstGeom>
          <a:noFill/>
        </p:spPr>
        <p:txBody>
          <a:bodyPr wrap="square" rtlCol="0">
            <a:spAutoFit/>
          </a:bodyPr>
          <a:lstStyle/>
          <a:p>
            <a:r>
              <a:rPr lang="en-US" sz="1100" dirty="0">
                <a:latin typeface="Lato Light" panose="020F0302020204030203" pitchFamily="34" charset="0"/>
                <a:ea typeface="Source Sans Pro ExtraLight" panose="020B0303030403020204" pitchFamily="34" charset="0"/>
              </a:rPr>
              <a:t>Lorem ipsum dolor sit </a:t>
            </a:r>
            <a:r>
              <a:rPr lang="en-US" sz="1100" dirty="0" err="1">
                <a:latin typeface="Lato Light" panose="020F0302020204030203" pitchFamily="34" charset="0"/>
                <a:ea typeface="Source Sans Pro ExtraLight" panose="020B0303030403020204" pitchFamily="34" charset="0"/>
              </a:rPr>
              <a:t>amet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consectetur</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adipiscing</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elit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Suspendisse</a:t>
            </a:r>
            <a:r>
              <a:rPr lang="en-US" sz="1100" dirty="0">
                <a:latin typeface="Lato Light" panose="020F0302020204030203" pitchFamily="34" charset="0"/>
                <a:ea typeface="Source Sans Pro ExtraLight" panose="020B0303030403020204" pitchFamily="34" charset="0"/>
              </a:rPr>
              <a:t> vitae mi libero. </a:t>
            </a:r>
            <a:r>
              <a:rPr lang="en-US" sz="1100" dirty="0" err="1">
                <a:latin typeface="Lato Light" panose="020F0302020204030203" pitchFamily="34" charset="0"/>
                <a:ea typeface="Source Sans Pro ExtraLight" panose="020B0303030403020204" pitchFamily="34" charset="0"/>
              </a:rPr>
              <a:t>Nulla</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facilisi</a:t>
            </a:r>
            <a:r>
              <a:rPr lang="en-US" sz="1100" dirty="0">
                <a:latin typeface="Lato Light" panose="020F0302020204030203" pitchFamily="34" charset="0"/>
                <a:ea typeface="Source Sans Pro ExtraLight" panose="020B0303030403020204" pitchFamily="34" charset="0"/>
              </a:rPr>
              <a:t>. </a:t>
            </a:r>
            <a:endParaRPr lang="en-US" sz="1100" spc="-150" dirty="0">
              <a:latin typeface="Lato Light" panose="020F0302020204030203" pitchFamily="34" charset="0"/>
              <a:ea typeface="Source Sans Pro ExtraLight" panose="020B0303030403020204" pitchFamily="34" charset="0"/>
            </a:endParaRPr>
          </a:p>
        </p:txBody>
      </p:sp>
      <p:sp>
        <p:nvSpPr>
          <p:cNvPr id="26" name="Title 1">
            <a:extLst>
              <a:ext uri="{FF2B5EF4-FFF2-40B4-BE49-F238E27FC236}">
                <a16:creationId xmlns="" xmlns:a16="http://schemas.microsoft.com/office/drawing/2014/main" id="{B81B329B-EBA2-4C1F-94CF-ACB03F817024}"/>
              </a:ext>
            </a:extLst>
          </p:cNvPr>
          <p:cNvSpPr txBox="1">
            <a:spLocks/>
          </p:cNvSpPr>
          <p:nvPr/>
        </p:nvSpPr>
        <p:spPr>
          <a:xfrm>
            <a:off x="671850" y="4844450"/>
            <a:ext cx="4330931" cy="346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1400" spc="300" dirty="0">
                <a:solidFill>
                  <a:srgbClr val="FF5893"/>
                </a:solidFill>
                <a:latin typeface="Lato" panose="020F0502020204030203" pitchFamily="34" charset="0"/>
                <a:ea typeface="Source Sans Pro" panose="020B0503030403020204" pitchFamily="34" charset="0"/>
              </a:rPr>
              <a:t>Write Here Something</a:t>
            </a:r>
          </a:p>
        </p:txBody>
      </p:sp>
      <p:cxnSp>
        <p:nvCxnSpPr>
          <p:cNvPr id="27" name="Straight Connector 26">
            <a:extLst>
              <a:ext uri="{FF2B5EF4-FFF2-40B4-BE49-F238E27FC236}">
                <a16:creationId xmlns="" xmlns:a16="http://schemas.microsoft.com/office/drawing/2014/main" id="{AEC3DE52-CA13-4CC2-BC37-BD509B1C5C22}"/>
              </a:ext>
            </a:extLst>
          </p:cNvPr>
          <p:cNvCxnSpPr>
            <a:cxnSpLocks/>
          </p:cNvCxnSpPr>
          <p:nvPr/>
        </p:nvCxnSpPr>
        <p:spPr>
          <a:xfrm flipH="1">
            <a:off x="770091" y="5286644"/>
            <a:ext cx="1879601" cy="0"/>
          </a:xfrm>
          <a:prstGeom prst="line">
            <a:avLst/>
          </a:prstGeom>
          <a:ln w="19050">
            <a:solidFill>
              <a:srgbClr val="FF5893"/>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 xmlns:a16="http://schemas.microsoft.com/office/drawing/2014/main" id="{6877A4ED-F416-48E3-8140-D52B891819D7}"/>
              </a:ext>
            </a:extLst>
          </p:cNvPr>
          <p:cNvSpPr/>
          <p:nvPr/>
        </p:nvSpPr>
        <p:spPr>
          <a:xfrm rot="16712883">
            <a:off x="357863" y="720584"/>
            <a:ext cx="1014955" cy="874961"/>
          </a:xfrm>
          <a:prstGeom prst="triangle">
            <a:avLst/>
          </a:prstGeom>
          <a:noFill/>
          <a:ln w="28575">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Рисунок 28" descr="10.jpg"/>
          <p:cNvPicPr>
            <a:picLocks noGrp="1" noChangeAspect="1"/>
          </p:cNvPicPr>
          <p:nvPr>
            <p:ph type="pic" sz="quarter" idx="10"/>
          </p:nvPr>
        </p:nvPicPr>
        <p:blipFill>
          <a:blip r:embed="rId2" cstate="print"/>
          <a:srcRect/>
          <a:stretch>
            <a:fillRect/>
          </a:stretch>
        </p:blipFill>
        <p:spPr/>
      </p:pic>
      <p:pic>
        <p:nvPicPr>
          <p:cNvPr id="30" name="Рисунок 29" descr="11.jpg"/>
          <p:cNvPicPr>
            <a:picLocks noGrp="1" noChangeAspect="1"/>
          </p:cNvPicPr>
          <p:nvPr>
            <p:ph type="pic" sz="quarter" idx="11"/>
          </p:nvPr>
        </p:nvPicPr>
        <p:blipFill>
          <a:blip r:embed="rId3" cstate="print"/>
          <a:srcRect/>
          <a:stretch>
            <a:fillRect/>
          </a:stretch>
        </p:blipFill>
        <p:spPr/>
      </p:pic>
    </p:spTree>
    <p:extLst>
      <p:ext uri="{BB962C8B-B14F-4D97-AF65-F5344CB8AC3E}">
        <p14:creationId xmlns="" xmlns:p14="http://schemas.microsoft.com/office/powerpoint/2010/main" val="9246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A5953841-54D2-4541-9E90-E9CAD63E9A06}"/>
              </a:ext>
            </a:extLst>
          </p:cNvPr>
          <p:cNvGrpSpPr/>
          <p:nvPr/>
        </p:nvGrpSpPr>
        <p:grpSpPr>
          <a:xfrm>
            <a:off x="661334" y="4208855"/>
            <a:ext cx="2782207" cy="2116789"/>
            <a:chOff x="7923893" y="2385460"/>
            <a:chExt cx="3923644" cy="3512446"/>
          </a:xfrm>
        </p:grpSpPr>
        <p:cxnSp>
          <p:nvCxnSpPr>
            <p:cNvPr id="14" name="Straight Connector 13">
              <a:extLst>
                <a:ext uri="{FF2B5EF4-FFF2-40B4-BE49-F238E27FC236}">
                  <a16:creationId xmlns="" xmlns:a16="http://schemas.microsoft.com/office/drawing/2014/main" id="{693B2280-AE30-461A-8E91-FF34589A7233}"/>
                </a:ext>
              </a:extLst>
            </p:cNvPr>
            <p:cNvCxnSpPr>
              <a:cxnSpLocks/>
            </p:cNvCxnSpPr>
            <p:nvPr/>
          </p:nvCxnSpPr>
          <p:spPr>
            <a:xfrm>
              <a:off x="7923893" y="2385460"/>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07B0C48-2E13-423E-81D6-64B3FC5BFEF1}"/>
                </a:ext>
              </a:extLst>
            </p:cNvPr>
            <p:cNvCxnSpPr>
              <a:cxnSpLocks/>
            </p:cNvCxnSpPr>
            <p:nvPr/>
          </p:nvCxnSpPr>
          <p:spPr>
            <a:xfrm>
              <a:off x="7923893" y="2804389"/>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27A6E82C-321E-48D0-B429-703E465A4F87}"/>
                </a:ext>
              </a:extLst>
            </p:cNvPr>
            <p:cNvCxnSpPr>
              <a:cxnSpLocks/>
            </p:cNvCxnSpPr>
            <p:nvPr/>
          </p:nvCxnSpPr>
          <p:spPr>
            <a:xfrm>
              <a:off x="7923893" y="3307106"/>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AF9DCFA3-0270-45EE-8299-0E0215B36F6B}"/>
                </a:ext>
              </a:extLst>
            </p:cNvPr>
            <p:cNvCxnSpPr>
              <a:cxnSpLocks/>
            </p:cNvCxnSpPr>
            <p:nvPr/>
          </p:nvCxnSpPr>
          <p:spPr>
            <a:xfrm>
              <a:off x="7923893" y="3699910"/>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9A0AA403-72BC-418B-B532-AA876937314A}"/>
                </a:ext>
              </a:extLst>
            </p:cNvPr>
            <p:cNvCxnSpPr>
              <a:cxnSpLocks/>
            </p:cNvCxnSpPr>
            <p:nvPr/>
          </p:nvCxnSpPr>
          <p:spPr>
            <a:xfrm>
              <a:off x="7923893" y="4118839"/>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D0E9472E-9A78-4AB0-A2C1-757195DF46CC}"/>
                </a:ext>
              </a:extLst>
            </p:cNvPr>
            <p:cNvCxnSpPr>
              <a:cxnSpLocks/>
            </p:cNvCxnSpPr>
            <p:nvPr/>
          </p:nvCxnSpPr>
          <p:spPr>
            <a:xfrm>
              <a:off x="7923893" y="4621556"/>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F25C45E7-B46D-442E-8F37-3D2225960B34}"/>
                </a:ext>
              </a:extLst>
            </p:cNvPr>
            <p:cNvCxnSpPr>
              <a:cxnSpLocks/>
            </p:cNvCxnSpPr>
            <p:nvPr/>
          </p:nvCxnSpPr>
          <p:spPr>
            <a:xfrm>
              <a:off x="7923893" y="4976260"/>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C085E09-1AF8-4F2C-BD4B-D806570A0669}"/>
                </a:ext>
              </a:extLst>
            </p:cNvPr>
            <p:cNvCxnSpPr>
              <a:cxnSpLocks/>
            </p:cNvCxnSpPr>
            <p:nvPr/>
          </p:nvCxnSpPr>
          <p:spPr>
            <a:xfrm>
              <a:off x="7923893" y="5395189"/>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38667E24-400B-4270-A432-58167F328367}"/>
                </a:ext>
              </a:extLst>
            </p:cNvPr>
            <p:cNvCxnSpPr>
              <a:cxnSpLocks/>
            </p:cNvCxnSpPr>
            <p:nvPr/>
          </p:nvCxnSpPr>
          <p:spPr>
            <a:xfrm>
              <a:off x="7923893" y="5897906"/>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 xmlns:a16="http://schemas.microsoft.com/office/drawing/2014/main" id="{10B66B9F-1211-41A1-B097-3FB3FB85F63C}"/>
              </a:ext>
            </a:extLst>
          </p:cNvPr>
          <p:cNvSpPr/>
          <p:nvPr/>
        </p:nvSpPr>
        <p:spPr>
          <a:xfrm>
            <a:off x="2230985" y="1814590"/>
            <a:ext cx="6779665" cy="2215991"/>
          </a:xfrm>
          <a:prstGeom prst="rect">
            <a:avLst/>
          </a:prstGeom>
        </p:spPr>
        <p:txBody>
          <a:bodyPr wrap="square">
            <a:spAutoFit/>
          </a:bodyPr>
          <a:lstStyle/>
          <a:p>
            <a:pPr algn="ctr">
              <a:defRPr/>
            </a:pPr>
            <a:r>
              <a:rPr lang="id-ID" sz="13800" spc="600" dirty="0">
                <a:latin typeface="Lato Black" panose="020F0A02020204030203" pitchFamily="34" charset="0"/>
                <a:ea typeface="Source Sans Pro Black" panose="020B0803030403020204" pitchFamily="34" charset="0"/>
                <a:cs typeface="Open Sans" panose="020B0606030504020204" pitchFamily="34" charset="0"/>
              </a:rPr>
              <a:t>BREAK</a:t>
            </a:r>
            <a:endParaRPr lang="en-US" sz="13800" spc="6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5" name="Isosceles Triangle 4">
            <a:extLst>
              <a:ext uri="{FF2B5EF4-FFF2-40B4-BE49-F238E27FC236}">
                <a16:creationId xmlns="" xmlns:a16="http://schemas.microsoft.com/office/drawing/2014/main" id="{732EC176-0336-4498-87DD-FA4F145935CD}"/>
              </a:ext>
            </a:extLst>
          </p:cNvPr>
          <p:cNvSpPr/>
          <p:nvPr/>
        </p:nvSpPr>
        <p:spPr>
          <a:xfrm rot="2607719">
            <a:off x="822644" y="609759"/>
            <a:ext cx="1060704" cy="914400"/>
          </a:xfrm>
          <a:prstGeom prst="triangle">
            <a:avLst/>
          </a:prstGeom>
          <a:noFill/>
          <a:ln w="28575">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 xmlns:a16="http://schemas.microsoft.com/office/drawing/2014/main" id="{EF4E4927-4563-4CA8-BC4E-823E04C7A29E}"/>
              </a:ext>
            </a:extLst>
          </p:cNvPr>
          <p:cNvSpPr/>
          <p:nvPr/>
        </p:nvSpPr>
        <p:spPr>
          <a:xfrm>
            <a:off x="653554" y="1158499"/>
            <a:ext cx="656091" cy="656091"/>
          </a:xfrm>
          <a:prstGeom prst="ellipse">
            <a:avLst/>
          </a:prstGeom>
          <a:solidFill>
            <a:schemeClr val="bg1"/>
          </a:solidFill>
          <a:ln w="190500">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 xmlns:a16="http://schemas.microsoft.com/office/drawing/2014/main" id="{19B40150-3A47-4684-8CC9-0B88733140F8}"/>
              </a:ext>
            </a:extLst>
          </p:cNvPr>
          <p:cNvGrpSpPr/>
          <p:nvPr/>
        </p:nvGrpSpPr>
        <p:grpSpPr>
          <a:xfrm>
            <a:off x="7932686" y="3187534"/>
            <a:ext cx="3312808" cy="1140768"/>
            <a:chOff x="697917" y="746013"/>
            <a:chExt cx="1596571" cy="319315"/>
          </a:xfrm>
        </p:grpSpPr>
        <p:cxnSp>
          <p:nvCxnSpPr>
            <p:cNvPr id="8" name="Straight Connector 7">
              <a:extLst>
                <a:ext uri="{FF2B5EF4-FFF2-40B4-BE49-F238E27FC236}">
                  <a16:creationId xmlns="" xmlns:a16="http://schemas.microsoft.com/office/drawing/2014/main" id="{F2E460FA-BF91-4E4C-9E88-7F30F6F9DCF9}"/>
                </a:ext>
              </a:extLst>
            </p:cNvPr>
            <p:cNvCxnSpPr>
              <a:cxnSpLocks/>
            </p:cNvCxnSpPr>
            <p:nvPr/>
          </p:nvCxnSpPr>
          <p:spPr>
            <a:xfrm>
              <a:off x="697917" y="746013"/>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A577143F-17B6-46DB-B903-65FAFAC693D5}"/>
                </a:ext>
              </a:extLst>
            </p:cNvPr>
            <p:cNvCxnSpPr>
              <a:cxnSpLocks/>
            </p:cNvCxnSpPr>
            <p:nvPr/>
          </p:nvCxnSpPr>
          <p:spPr>
            <a:xfrm>
              <a:off x="697917" y="891156"/>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8DF36DB-643F-4959-B01B-7CFAFE8AA87E}"/>
                </a:ext>
              </a:extLst>
            </p:cNvPr>
            <p:cNvCxnSpPr>
              <a:cxnSpLocks/>
            </p:cNvCxnSpPr>
            <p:nvPr/>
          </p:nvCxnSpPr>
          <p:spPr>
            <a:xfrm>
              <a:off x="697917" y="1065328"/>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 xmlns:a16="http://schemas.microsoft.com/office/drawing/2014/main" id="{936BBE4C-454A-4F83-A69C-62BE054C7F26}"/>
              </a:ext>
            </a:extLst>
          </p:cNvPr>
          <p:cNvSpPr/>
          <p:nvPr/>
        </p:nvSpPr>
        <p:spPr>
          <a:xfrm>
            <a:off x="2558934" y="3831637"/>
            <a:ext cx="4337166" cy="754437"/>
          </a:xfrm>
          <a:prstGeom prst="rect">
            <a:avLst/>
          </a:prstGeom>
        </p:spPr>
        <p:txBody>
          <a:bodyPr wrap="square">
            <a:spAutoFit/>
          </a:bodyPr>
          <a:lstStyle/>
          <a:p>
            <a:pPr algn="just">
              <a:lnSpc>
                <a:spcPct val="150000"/>
              </a:lnSpc>
            </a:pPr>
            <a:r>
              <a:rPr lang="en-US" sz="1000" dirty="0">
                <a:latin typeface="Lato" panose="020F0502020204030203" pitchFamily="34" charset="0"/>
                <a:ea typeface="Source Sans Pro ExtraLight" panose="020B0303030403020204" pitchFamily="34" charset="0"/>
              </a:rPr>
              <a:t>Occidental Petroleum Corporation is an international oil and gas exploration and production company with operations in the United States, Middle East and Latin America. </a:t>
            </a:r>
          </a:p>
        </p:txBody>
      </p:sp>
    </p:spTree>
    <p:extLst>
      <p:ext uri="{BB962C8B-B14F-4D97-AF65-F5344CB8AC3E}">
        <p14:creationId xmlns="" xmlns:p14="http://schemas.microsoft.com/office/powerpoint/2010/main" val="35936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16E2951-A8B7-41C4-998C-3F7DA80FB447}"/>
              </a:ext>
            </a:extLst>
          </p:cNvPr>
          <p:cNvSpPr/>
          <p:nvPr/>
        </p:nvSpPr>
        <p:spPr>
          <a:xfrm>
            <a:off x="1451428" y="623207"/>
            <a:ext cx="9724572" cy="51525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 name="Shape 3767">
            <a:extLst>
              <a:ext uri="{FF2B5EF4-FFF2-40B4-BE49-F238E27FC236}">
                <a16:creationId xmlns="" xmlns:a16="http://schemas.microsoft.com/office/drawing/2014/main" id="{F4F140D3-ABA7-4011-A386-DA62FFD898D7}"/>
              </a:ext>
            </a:extLst>
          </p:cNvPr>
          <p:cNvSpPr/>
          <p:nvPr/>
        </p:nvSpPr>
        <p:spPr>
          <a:xfrm>
            <a:off x="8786487" y="3469175"/>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38100" tIns="38100" rIns="38100" bIns="38100" anchor="ctr"/>
          <a:lstStyle/>
          <a:p>
            <a:endParaRPr>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6" name="Shape 3602">
            <a:extLst>
              <a:ext uri="{FF2B5EF4-FFF2-40B4-BE49-F238E27FC236}">
                <a16:creationId xmlns="" xmlns:a16="http://schemas.microsoft.com/office/drawing/2014/main" id="{057302BA-8A83-40B1-BE60-D8AD172A70F5}"/>
              </a:ext>
            </a:extLst>
          </p:cNvPr>
          <p:cNvSpPr/>
          <p:nvPr/>
        </p:nvSpPr>
        <p:spPr>
          <a:xfrm>
            <a:off x="8841529" y="1110780"/>
            <a:ext cx="271601" cy="373452"/>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100" tIns="38100" rIns="38100" bIns="38100" anchor="ctr"/>
          <a:lstStyle/>
          <a:p>
            <a:endParaRPr>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7" name="Shape 3620">
            <a:extLst>
              <a:ext uri="{FF2B5EF4-FFF2-40B4-BE49-F238E27FC236}">
                <a16:creationId xmlns="" xmlns:a16="http://schemas.microsoft.com/office/drawing/2014/main" id="{720F1034-E254-4DE9-9E19-C68C3DFD62B2}"/>
              </a:ext>
            </a:extLst>
          </p:cNvPr>
          <p:cNvSpPr/>
          <p:nvPr/>
        </p:nvSpPr>
        <p:spPr>
          <a:xfrm>
            <a:off x="3032061" y="3473748"/>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8" name="TextBox 7">
            <a:extLst>
              <a:ext uri="{FF2B5EF4-FFF2-40B4-BE49-F238E27FC236}">
                <a16:creationId xmlns="" xmlns:a16="http://schemas.microsoft.com/office/drawing/2014/main" id="{0E5A0CA8-C9D3-4C05-A757-220A08A54AEF}"/>
              </a:ext>
            </a:extLst>
          </p:cNvPr>
          <p:cNvSpPr txBox="1"/>
          <p:nvPr/>
        </p:nvSpPr>
        <p:spPr>
          <a:xfrm>
            <a:off x="2341601" y="1745474"/>
            <a:ext cx="1754372" cy="150875"/>
          </a:xfrm>
          <a:prstGeom prst="rect">
            <a:avLst/>
          </a:prstGeom>
          <a:noFill/>
        </p:spPr>
        <p:txBody>
          <a:bodyPr wrap="square" lIns="0" tIns="0" rIns="0" bIns="0" rtlCol="0">
            <a:spAutoFit/>
          </a:bodyPr>
          <a:lstStyle/>
          <a:p>
            <a:pPr algn="ctr">
              <a:lnSpc>
                <a:spcPct val="80000"/>
              </a:lnSpc>
            </a:pPr>
            <a:r>
              <a:rPr lang="en-US" sz="1200" b="1" spc="200" dirty="0">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9" name="TextBox 8">
            <a:extLst>
              <a:ext uri="{FF2B5EF4-FFF2-40B4-BE49-F238E27FC236}">
                <a16:creationId xmlns="" xmlns:a16="http://schemas.microsoft.com/office/drawing/2014/main" id="{4641AEB4-0428-40DB-858D-846126E19887}"/>
              </a:ext>
            </a:extLst>
          </p:cNvPr>
          <p:cNvSpPr txBox="1"/>
          <p:nvPr/>
        </p:nvSpPr>
        <p:spPr>
          <a:xfrm>
            <a:off x="2061519" y="2000508"/>
            <a:ext cx="2314538" cy="830997"/>
          </a:xfrm>
          <a:prstGeom prst="rect">
            <a:avLst/>
          </a:prstGeom>
          <a:noFill/>
        </p:spPr>
        <p:txBody>
          <a:bodyPr wrap="square" lIns="0" tIns="0" rIns="91440" bIns="0" rtlCol="0">
            <a:spAutoFit/>
          </a:bodyPr>
          <a:lstStyle/>
          <a:p>
            <a:pPr algn="ctr">
              <a:lnSpc>
                <a:spcPct val="150000"/>
              </a:lnSpc>
            </a:pP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There are many variations of passages of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Lorem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Ipsum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available, but the.</a:t>
            </a:r>
          </a:p>
        </p:txBody>
      </p:sp>
      <p:sp>
        <p:nvSpPr>
          <p:cNvPr id="10" name="Shape 3624">
            <a:extLst>
              <a:ext uri="{FF2B5EF4-FFF2-40B4-BE49-F238E27FC236}">
                <a16:creationId xmlns="" xmlns:a16="http://schemas.microsoft.com/office/drawing/2014/main" id="{F79D1FB8-B76A-47BA-8686-5C0CC1204481}"/>
              </a:ext>
            </a:extLst>
          </p:cNvPr>
          <p:cNvSpPr/>
          <p:nvPr/>
        </p:nvSpPr>
        <p:spPr>
          <a:xfrm>
            <a:off x="3049036" y="1122958"/>
            <a:ext cx="339502" cy="339502"/>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a:solidFill>
                <a:prstClr val="black"/>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a:extLst>
              <a:ext uri="{FF2B5EF4-FFF2-40B4-BE49-F238E27FC236}">
                <a16:creationId xmlns="" xmlns:a16="http://schemas.microsoft.com/office/drawing/2014/main" id="{AD0B1E13-4B46-439D-8810-5198B522137D}"/>
              </a:ext>
            </a:extLst>
          </p:cNvPr>
          <p:cNvSpPr txBox="1"/>
          <p:nvPr/>
        </p:nvSpPr>
        <p:spPr>
          <a:xfrm>
            <a:off x="2341601" y="4108666"/>
            <a:ext cx="1754372" cy="147733"/>
          </a:xfrm>
          <a:prstGeom prst="rect">
            <a:avLst/>
          </a:prstGeom>
          <a:noFill/>
        </p:spPr>
        <p:txBody>
          <a:bodyPr wrap="square" lIns="0" tIns="0" rIns="0" bIns="0" rtlCol="0">
            <a:spAutoFit/>
          </a:bodyPr>
          <a:lstStyle/>
          <a:p>
            <a:pPr algn="ctr">
              <a:lnSpc>
                <a:spcPct val="80000"/>
              </a:lnSpc>
            </a:pPr>
            <a:r>
              <a:rPr lang="en-US" sz="1200" b="1" spc="200" dirty="0">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12" name="TextBox 11">
            <a:extLst>
              <a:ext uri="{FF2B5EF4-FFF2-40B4-BE49-F238E27FC236}">
                <a16:creationId xmlns="" xmlns:a16="http://schemas.microsoft.com/office/drawing/2014/main" id="{E94B50A3-0713-4FB7-85B1-0AE5FC3BD066}"/>
              </a:ext>
            </a:extLst>
          </p:cNvPr>
          <p:cNvSpPr txBox="1"/>
          <p:nvPr/>
        </p:nvSpPr>
        <p:spPr>
          <a:xfrm>
            <a:off x="2061519" y="4363700"/>
            <a:ext cx="2314538" cy="830997"/>
          </a:xfrm>
          <a:prstGeom prst="rect">
            <a:avLst/>
          </a:prstGeom>
          <a:noFill/>
        </p:spPr>
        <p:txBody>
          <a:bodyPr wrap="square" lIns="0" tIns="0" rIns="91440" bIns="0" rtlCol="0">
            <a:spAutoFit/>
          </a:bodyPr>
          <a:lstStyle/>
          <a:p>
            <a:pPr algn="ctr">
              <a:lnSpc>
                <a:spcPct val="150000"/>
              </a:lnSpc>
            </a:pP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There are many variations of passages of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Lorem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Ipsum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available, but the.</a:t>
            </a:r>
          </a:p>
        </p:txBody>
      </p:sp>
      <p:sp>
        <p:nvSpPr>
          <p:cNvPr id="13" name="TextBox 12">
            <a:extLst>
              <a:ext uri="{FF2B5EF4-FFF2-40B4-BE49-F238E27FC236}">
                <a16:creationId xmlns="" xmlns:a16="http://schemas.microsoft.com/office/drawing/2014/main" id="{123E6BD6-FBDF-4144-A876-AEB6F1667C25}"/>
              </a:ext>
            </a:extLst>
          </p:cNvPr>
          <p:cNvSpPr txBox="1"/>
          <p:nvPr/>
        </p:nvSpPr>
        <p:spPr>
          <a:xfrm>
            <a:off x="8100144" y="1745474"/>
            <a:ext cx="1754372" cy="147733"/>
          </a:xfrm>
          <a:prstGeom prst="rect">
            <a:avLst/>
          </a:prstGeom>
          <a:noFill/>
        </p:spPr>
        <p:txBody>
          <a:bodyPr wrap="square" lIns="0" tIns="0" rIns="0" bIns="0" rtlCol="0">
            <a:spAutoFit/>
          </a:bodyPr>
          <a:lstStyle/>
          <a:p>
            <a:pPr algn="ctr">
              <a:lnSpc>
                <a:spcPct val="80000"/>
              </a:lnSpc>
            </a:pPr>
            <a:r>
              <a:rPr lang="en-US" sz="1200" b="1" spc="200" dirty="0">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14" name="TextBox 13">
            <a:extLst>
              <a:ext uri="{FF2B5EF4-FFF2-40B4-BE49-F238E27FC236}">
                <a16:creationId xmlns="" xmlns:a16="http://schemas.microsoft.com/office/drawing/2014/main" id="{509D06C1-D7CE-43AD-A141-2FEE6189C6A1}"/>
              </a:ext>
            </a:extLst>
          </p:cNvPr>
          <p:cNvSpPr txBox="1"/>
          <p:nvPr/>
        </p:nvSpPr>
        <p:spPr>
          <a:xfrm>
            <a:off x="7820062" y="2000508"/>
            <a:ext cx="2314538" cy="830997"/>
          </a:xfrm>
          <a:prstGeom prst="rect">
            <a:avLst/>
          </a:prstGeom>
          <a:noFill/>
        </p:spPr>
        <p:txBody>
          <a:bodyPr wrap="square" lIns="0" tIns="0" rIns="91440" bIns="0" rtlCol="0">
            <a:spAutoFit/>
          </a:bodyPr>
          <a:lstStyle/>
          <a:p>
            <a:pPr algn="ctr">
              <a:lnSpc>
                <a:spcPct val="150000"/>
              </a:lnSpc>
            </a:pP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There are many variations of passages of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Lorem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Ipsum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available, but the.</a:t>
            </a:r>
          </a:p>
        </p:txBody>
      </p:sp>
      <p:sp>
        <p:nvSpPr>
          <p:cNvPr id="15" name="TextBox 14">
            <a:extLst>
              <a:ext uri="{FF2B5EF4-FFF2-40B4-BE49-F238E27FC236}">
                <a16:creationId xmlns="" xmlns:a16="http://schemas.microsoft.com/office/drawing/2014/main" id="{9DC490B5-88A7-4D64-AFCE-F755E2F40951}"/>
              </a:ext>
            </a:extLst>
          </p:cNvPr>
          <p:cNvSpPr txBox="1"/>
          <p:nvPr/>
        </p:nvSpPr>
        <p:spPr>
          <a:xfrm>
            <a:off x="8100144" y="4108666"/>
            <a:ext cx="1754372" cy="147733"/>
          </a:xfrm>
          <a:prstGeom prst="rect">
            <a:avLst/>
          </a:prstGeom>
          <a:noFill/>
        </p:spPr>
        <p:txBody>
          <a:bodyPr wrap="square" lIns="0" tIns="0" rIns="0" bIns="0" rtlCol="0">
            <a:spAutoFit/>
          </a:bodyPr>
          <a:lstStyle/>
          <a:p>
            <a:pPr algn="ctr">
              <a:lnSpc>
                <a:spcPct val="80000"/>
              </a:lnSpc>
            </a:pPr>
            <a:r>
              <a:rPr lang="en-US" sz="1200" b="1" spc="200" dirty="0">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16" name="TextBox 15">
            <a:extLst>
              <a:ext uri="{FF2B5EF4-FFF2-40B4-BE49-F238E27FC236}">
                <a16:creationId xmlns="" xmlns:a16="http://schemas.microsoft.com/office/drawing/2014/main" id="{D655A91F-EE8B-48FB-B194-5B6CDE7EBB88}"/>
              </a:ext>
            </a:extLst>
          </p:cNvPr>
          <p:cNvSpPr txBox="1"/>
          <p:nvPr/>
        </p:nvSpPr>
        <p:spPr>
          <a:xfrm>
            <a:off x="7820062" y="4363700"/>
            <a:ext cx="2314538" cy="830997"/>
          </a:xfrm>
          <a:prstGeom prst="rect">
            <a:avLst/>
          </a:prstGeom>
          <a:noFill/>
        </p:spPr>
        <p:txBody>
          <a:bodyPr wrap="square" lIns="0" tIns="0" rIns="91440" bIns="0" rtlCol="0">
            <a:spAutoFit/>
          </a:bodyPr>
          <a:lstStyle/>
          <a:p>
            <a:pPr algn="ctr">
              <a:lnSpc>
                <a:spcPct val="150000"/>
              </a:lnSpc>
            </a:pP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There are many variations of passages of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Lorem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t>
            </a:r>
            <a:r>
              <a:rPr lang="en-US" sz="1200" dirty="0" err="1">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Ipsum</a:t>
            </a:r>
            <a:r>
              <a:rPr lang="en-US" sz="1200" dirty="0">
                <a:solidFill>
                  <a:schemeClr val="tx1">
                    <a:alpha val="60000"/>
                  </a:schemeClr>
                </a:solidFill>
                <a:latin typeface="Lato Semibold" panose="020F0502020204030203" pitchFamily="34" charset="0"/>
                <a:ea typeface="Lato Semibold" panose="020F0502020204030203" pitchFamily="34" charset="0"/>
                <a:cs typeface="Lato Semibold" panose="020F0502020204030203" pitchFamily="34" charset="0"/>
              </a:rPr>
              <a:t> available, but the.</a:t>
            </a:r>
          </a:p>
        </p:txBody>
      </p:sp>
      <p:grpSp>
        <p:nvGrpSpPr>
          <p:cNvPr id="28" name="Group 27">
            <a:extLst>
              <a:ext uri="{FF2B5EF4-FFF2-40B4-BE49-F238E27FC236}">
                <a16:creationId xmlns="" xmlns:a16="http://schemas.microsoft.com/office/drawing/2014/main" id="{F8BB14B4-61F7-4275-91F3-82A70929929F}"/>
              </a:ext>
            </a:extLst>
          </p:cNvPr>
          <p:cNvGrpSpPr/>
          <p:nvPr/>
        </p:nvGrpSpPr>
        <p:grpSpPr>
          <a:xfrm>
            <a:off x="4657310" y="5301998"/>
            <a:ext cx="3312808" cy="1140768"/>
            <a:chOff x="697917" y="746013"/>
            <a:chExt cx="1596571" cy="319315"/>
          </a:xfrm>
        </p:grpSpPr>
        <p:cxnSp>
          <p:nvCxnSpPr>
            <p:cNvPr id="29" name="Straight Connector 28">
              <a:extLst>
                <a:ext uri="{FF2B5EF4-FFF2-40B4-BE49-F238E27FC236}">
                  <a16:creationId xmlns="" xmlns:a16="http://schemas.microsoft.com/office/drawing/2014/main" id="{3C53849F-BFB4-420B-9555-963ABC14026F}"/>
                </a:ext>
              </a:extLst>
            </p:cNvPr>
            <p:cNvCxnSpPr>
              <a:cxnSpLocks/>
            </p:cNvCxnSpPr>
            <p:nvPr/>
          </p:nvCxnSpPr>
          <p:spPr>
            <a:xfrm>
              <a:off x="697917" y="746013"/>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05B63580-56FD-4C8D-846F-70A3A5D9F154}"/>
                </a:ext>
              </a:extLst>
            </p:cNvPr>
            <p:cNvCxnSpPr>
              <a:cxnSpLocks/>
            </p:cNvCxnSpPr>
            <p:nvPr/>
          </p:nvCxnSpPr>
          <p:spPr>
            <a:xfrm>
              <a:off x="697917" y="891156"/>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5B9FAACF-ABC7-4831-82D2-DEC10522103D}"/>
                </a:ext>
              </a:extLst>
            </p:cNvPr>
            <p:cNvCxnSpPr>
              <a:cxnSpLocks/>
            </p:cNvCxnSpPr>
            <p:nvPr/>
          </p:nvCxnSpPr>
          <p:spPr>
            <a:xfrm>
              <a:off x="697917" y="1065328"/>
              <a:ext cx="1596571" cy="0"/>
            </a:xfrm>
            <a:prstGeom prst="line">
              <a:avLst/>
            </a:prstGeom>
            <a:ln w="19050">
              <a:solidFill>
                <a:srgbClr val="FF5893"/>
              </a:solidFill>
              <a:prstDash val="lgDash"/>
            </a:ln>
          </p:spPr>
          <p:style>
            <a:lnRef idx="1">
              <a:schemeClr val="accent1"/>
            </a:lnRef>
            <a:fillRef idx="0">
              <a:schemeClr val="accent1"/>
            </a:fillRef>
            <a:effectRef idx="0">
              <a:schemeClr val="accent1"/>
            </a:effectRef>
            <a:fontRef idx="minor">
              <a:schemeClr val="tx1"/>
            </a:fontRef>
          </p:style>
        </p:cxnSp>
      </p:grpSp>
      <p:sp>
        <p:nvSpPr>
          <p:cNvPr id="32" name="Isosceles Triangle 31">
            <a:extLst>
              <a:ext uri="{FF2B5EF4-FFF2-40B4-BE49-F238E27FC236}">
                <a16:creationId xmlns="" xmlns:a16="http://schemas.microsoft.com/office/drawing/2014/main" id="{C25D7E65-9911-425D-86D9-BA901FA3B142}"/>
              </a:ext>
            </a:extLst>
          </p:cNvPr>
          <p:cNvSpPr/>
          <p:nvPr/>
        </p:nvSpPr>
        <p:spPr>
          <a:xfrm rot="16712883">
            <a:off x="724056" y="2394024"/>
            <a:ext cx="1014955" cy="874961"/>
          </a:xfrm>
          <a:prstGeom prst="triangle">
            <a:avLst/>
          </a:prstGeom>
          <a:noFill/>
          <a:ln w="28575">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Рисунок 20" descr="12.jpg"/>
          <p:cNvPicPr>
            <a:picLocks noGrp="1" noChangeAspect="1"/>
          </p:cNvPicPr>
          <p:nvPr>
            <p:ph type="pic" sz="quarter" idx="4294967295"/>
          </p:nvPr>
        </p:nvPicPr>
        <p:blipFill>
          <a:blip r:embed="rId2" cstate="print"/>
          <a:srcRect/>
          <a:stretch>
            <a:fillRect/>
          </a:stretch>
        </p:blipFill>
        <p:spPr>
          <a:xfrm>
            <a:off x="5065713" y="2322513"/>
            <a:ext cx="1916112" cy="1916112"/>
          </a:xfrm>
          <a:custGeom>
            <a:avLst/>
            <a:gdLst>
              <a:gd name="connsiteX0" fmla="*/ 957943 w 1915886"/>
              <a:gd name="connsiteY0" fmla="*/ 0 h 1915886"/>
              <a:gd name="connsiteX1" fmla="*/ 1915886 w 1915886"/>
              <a:gd name="connsiteY1" fmla="*/ 957943 h 1915886"/>
              <a:gd name="connsiteX2" fmla="*/ 957943 w 1915886"/>
              <a:gd name="connsiteY2" fmla="*/ 1915886 h 1915886"/>
              <a:gd name="connsiteX3" fmla="*/ 0 w 1915886"/>
              <a:gd name="connsiteY3" fmla="*/ 957943 h 1915886"/>
              <a:gd name="connsiteX4" fmla="*/ 957943 w 1915886"/>
              <a:gd name="connsiteY4" fmla="*/ 0 h 191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886" h="1915886">
                <a:moveTo>
                  <a:pt x="957943" y="0"/>
                </a:moveTo>
                <a:cubicBezTo>
                  <a:pt x="1487000" y="0"/>
                  <a:pt x="1915886" y="428886"/>
                  <a:pt x="1915886" y="957943"/>
                </a:cubicBezTo>
                <a:cubicBezTo>
                  <a:pt x="1915886" y="1487000"/>
                  <a:pt x="1487000" y="1915886"/>
                  <a:pt x="957943" y="1915886"/>
                </a:cubicBezTo>
                <a:cubicBezTo>
                  <a:pt x="428886" y="1915886"/>
                  <a:pt x="0" y="1487000"/>
                  <a:pt x="0" y="957943"/>
                </a:cubicBezTo>
                <a:cubicBezTo>
                  <a:pt x="0" y="428886"/>
                  <a:pt x="428886" y="0"/>
                  <a:pt x="957943" y="0"/>
                </a:cubicBezTo>
                <a:close/>
              </a:path>
            </a:pathLst>
          </a:custGeom>
        </p:spPr>
      </p:pic>
    </p:spTree>
    <p:extLst>
      <p:ext uri="{BB962C8B-B14F-4D97-AF65-F5344CB8AC3E}">
        <p14:creationId xmlns="" xmlns:p14="http://schemas.microsoft.com/office/powerpoint/2010/main" val="245387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3.jpg"/>
          <p:cNvPicPr>
            <a:picLocks noGrp="1" noChangeAspect="1"/>
          </p:cNvPicPr>
          <p:nvPr>
            <p:ph type="pic" sz="quarter" idx="10"/>
          </p:nvPr>
        </p:nvPicPr>
        <p:blipFill>
          <a:blip r:embed="rId2"/>
          <a:srcRect t="8067" b="8067"/>
          <a:stretch>
            <a:fillRect/>
          </a:stretch>
        </p:blipFill>
        <p:spPr/>
      </p:pic>
      <p:sp>
        <p:nvSpPr>
          <p:cNvPr id="4" name="Rectangle 3">
            <a:extLst>
              <a:ext uri="{FF2B5EF4-FFF2-40B4-BE49-F238E27FC236}">
                <a16:creationId xmlns="" xmlns:a16="http://schemas.microsoft.com/office/drawing/2014/main" id="{70F0AFBB-06E8-4428-B58F-9BFF9024E689}"/>
              </a:ext>
            </a:extLst>
          </p:cNvPr>
          <p:cNvSpPr/>
          <p:nvPr/>
        </p:nvSpPr>
        <p:spPr>
          <a:xfrm>
            <a:off x="2667000" y="1554492"/>
            <a:ext cx="5538098" cy="5181575"/>
          </a:xfrm>
          <a:prstGeom prst="rect">
            <a:avLst/>
          </a:prstGeom>
          <a:noFill/>
          <a:ln w="38100">
            <a:solidFill>
              <a:srgbClr val="42398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 xmlns:a16="http://schemas.microsoft.com/office/drawing/2014/main" id="{4B3FBB77-9EB2-4009-9771-E90C48AF882E}"/>
              </a:ext>
            </a:extLst>
          </p:cNvPr>
          <p:cNvSpPr/>
          <p:nvPr/>
        </p:nvSpPr>
        <p:spPr>
          <a:xfrm>
            <a:off x="8753470" y="4429258"/>
            <a:ext cx="3124557" cy="1200329"/>
          </a:xfrm>
          <a:prstGeom prst="rect">
            <a:avLst/>
          </a:prstGeom>
        </p:spPr>
        <p:txBody>
          <a:bodyPr wrap="square">
            <a:spAutoFit/>
          </a:bodyPr>
          <a:lstStyle/>
          <a:p>
            <a:pPr algn="just">
              <a:lnSpc>
                <a:spcPct val="200000"/>
              </a:lnSpc>
              <a:defRPr/>
            </a:pPr>
            <a:r>
              <a:rPr lang="en-US" sz="900" dirty="0" err="1">
                <a:latin typeface="Lato Semibold" panose="020F0502020204030203" pitchFamily="34" charset="0"/>
                <a:ea typeface="Lato Semibold" panose="020F0502020204030203" pitchFamily="34" charset="0"/>
                <a:cs typeface="Lato Semibold" panose="020F0502020204030203" pitchFamily="34" charset="0"/>
              </a:rPr>
              <a:t>Lorem</a:t>
            </a:r>
            <a:r>
              <a:rPr lang="en-US" sz="900" dirty="0">
                <a:latin typeface="Lato Semibold" panose="020F0502020204030203" pitchFamily="34" charset="0"/>
                <a:ea typeface="Lato Semibold" panose="020F0502020204030203" pitchFamily="34" charset="0"/>
                <a:cs typeface="Lato Semibold" panose="020F0502020204030203" pitchFamily="34" charset="0"/>
              </a:rPr>
              <a:t>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Ipsum</a:t>
            </a:r>
            <a:r>
              <a:rPr lang="en-US" sz="900" dirty="0">
                <a:latin typeface="Lato Semibold" panose="020F0502020204030203" pitchFamily="34" charset="0"/>
                <a:ea typeface="Lato Semibold" panose="020F0502020204030203" pitchFamily="34" charset="0"/>
                <a:cs typeface="Lato Semibold" panose="020F0502020204030203" pitchFamily="34" charset="0"/>
              </a:rPr>
              <a:t> Dolor Far far away, behind the word mountains, far from the countries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Vokalia</a:t>
            </a:r>
            <a:r>
              <a:rPr lang="en-US" sz="900" dirty="0">
                <a:latin typeface="Lato Semibold" panose="020F0502020204030203" pitchFamily="34" charset="0"/>
                <a:ea typeface="Lato Semibold" panose="020F0502020204030203" pitchFamily="34" charset="0"/>
                <a:cs typeface="Lato Semibold" panose="020F0502020204030203" pitchFamily="34" charset="0"/>
              </a:rPr>
              <a:t> and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Consonantia</a:t>
            </a:r>
            <a:r>
              <a:rPr lang="en-US" sz="900" dirty="0">
                <a:latin typeface="Lato Semibold" panose="020F0502020204030203" pitchFamily="34" charset="0"/>
                <a:ea typeface="Lato Semibold" panose="020F0502020204030203" pitchFamily="34" charset="0"/>
                <a:cs typeface="Lato Semibold" panose="020F0502020204030203" pitchFamily="34" charset="0"/>
              </a:rPr>
              <a:t>, there live the blind texts. Separated they live in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Bookmarksgrove</a:t>
            </a:r>
            <a:endParaRPr lang="en-US" sz="900"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6" name="Rectangle 5">
            <a:extLst>
              <a:ext uri="{FF2B5EF4-FFF2-40B4-BE49-F238E27FC236}">
                <a16:creationId xmlns="" xmlns:a16="http://schemas.microsoft.com/office/drawing/2014/main" id="{363FB992-4A87-49E5-984B-6A4BDA89AE49}"/>
              </a:ext>
            </a:extLst>
          </p:cNvPr>
          <p:cNvSpPr/>
          <p:nvPr/>
        </p:nvSpPr>
        <p:spPr>
          <a:xfrm>
            <a:off x="6763026" y="3199341"/>
            <a:ext cx="5667111" cy="1107996"/>
          </a:xfrm>
          <a:prstGeom prst="rect">
            <a:avLst/>
          </a:prstGeom>
        </p:spPr>
        <p:txBody>
          <a:bodyPr wrap="square">
            <a:spAutoFit/>
          </a:bodyPr>
          <a:lstStyle/>
          <a:p>
            <a:pPr algn="ctr">
              <a:defRPr/>
            </a:pPr>
            <a:r>
              <a:rPr lang="id-ID" sz="6600" dirty="0">
                <a:latin typeface="Lato Black" panose="020F0A02020204030203" pitchFamily="34" charset="0"/>
                <a:ea typeface="Source Sans Pro Black" panose="020B0803030403020204" pitchFamily="34" charset="0"/>
                <a:cs typeface="Open Sans" panose="020B0606030504020204" pitchFamily="34" charset="0"/>
              </a:rPr>
              <a:t>MY PORTO</a:t>
            </a:r>
            <a:endParaRPr lang="en-US" sz="66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58D20CCC-D910-46EF-B723-2E357BBAEDC5}"/>
              </a:ext>
            </a:extLst>
          </p:cNvPr>
          <p:cNvSpPr txBox="1"/>
          <p:nvPr/>
        </p:nvSpPr>
        <p:spPr>
          <a:xfrm>
            <a:off x="9550530" y="2891564"/>
            <a:ext cx="2923142" cy="276999"/>
          </a:xfrm>
          <a:prstGeom prst="rect">
            <a:avLst/>
          </a:prstGeom>
          <a:noFill/>
        </p:spPr>
        <p:txBody>
          <a:bodyPr wrap="square" rtlCol="0">
            <a:spAutoFit/>
          </a:bodyPr>
          <a:lstStyle/>
          <a:p>
            <a:r>
              <a:rPr lang="en-US" sz="1200" b="1" dirty="0">
                <a:latin typeface="Lato Semibold" panose="020F0502020204030203" pitchFamily="34" charset="0"/>
                <a:ea typeface="Lato Semibold" panose="020F0502020204030203" pitchFamily="34" charset="0"/>
                <a:cs typeface="Lato Semibold" panose="020F0502020204030203" pitchFamily="34" charset="0"/>
              </a:rPr>
              <a:t>PROPOSAL</a:t>
            </a:r>
            <a:r>
              <a:rPr lang="id-ID" sz="1200" b="1" dirty="0">
                <a:latin typeface="Lato Semibold" panose="020F0502020204030203" pitchFamily="34" charset="0"/>
                <a:ea typeface="Lato Semibold" panose="020F0502020204030203" pitchFamily="34" charset="0"/>
                <a:cs typeface="Lato Semibold" panose="020F0502020204030203" pitchFamily="34" charset="0"/>
              </a:rPr>
              <a:t> PRESENTATION</a:t>
            </a:r>
            <a:endParaRPr lang="en-US" sz="1200" b="1" dirty="0">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8" name="Straight Connector 7">
            <a:extLst>
              <a:ext uri="{FF2B5EF4-FFF2-40B4-BE49-F238E27FC236}">
                <a16:creationId xmlns="" xmlns:a16="http://schemas.microsoft.com/office/drawing/2014/main" id="{432DC9E8-817D-4E41-A216-D366089EE247}"/>
              </a:ext>
            </a:extLst>
          </p:cNvPr>
          <p:cNvCxnSpPr/>
          <p:nvPr/>
        </p:nvCxnSpPr>
        <p:spPr>
          <a:xfrm>
            <a:off x="9550530" y="2822507"/>
            <a:ext cx="0" cy="318478"/>
          </a:xfrm>
          <a:prstGeom prst="line">
            <a:avLst/>
          </a:prstGeom>
          <a:ln w="19050">
            <a:solidFill>
              <a:srgbClr val="423989"/>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 xmlns:a16="http://schemas.microsoft.com/office/drawing/2014/main" id="{A4529231-1DEC-4B0C-8CE2-11F4909694A1}"/>
              </a:ext>
            </a:extLst>
          </p:cNvPr>
          <p:cNvSpPr/>
          <p:nvPr/>
        </p:nvSpPr>
        <p:spPr>
          <a:xfrm>
            <a:off x="11412599" y="5971469"/>
            <a:ext cx="465428" cy="465428"/>
          </a:xfrm>
          <a:prstGeom prst="ellipse">
            <a:avLst/>
          </a:prstGeom>
          <a:noFill/>
          <a:ln w="76200">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981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7675FB2-812C-4638-8EFE-EC30946CB851}"/>
              </a:ext>
            </a:extLst>
          </p:cNvPr>
          <p:cNvSpPr/>
          <p:nvPr/>
        </p:nvSpPr>
        <p:spPr>
          <a:xfrm>
            <a:off x="1023143" y="1276350"/>
            <a:ext cx="4630737" cy="3943350"/>
          </a:xfrm>
          <a:prstGeom prst="rect">
            <a:avLst/>
          </a:prstGeom>
          <a:solidFill>
            <a:srgbClr val="42398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1144E37A-B99D-4559-BCD7-B5BAB8846764}"/>
              </a:ext>
            </a:extLst>
          </p:cNvPr>
          <p:cNvSpPr/>
          <p:nvPr/>
        </p:nvSpPr>
        <p:spPr>
          <a:xfrm>
            <a:off x="4783685" y="2665700"/>
            <a:ext cx="4268187" cy="769441"/>
          </a:xfrm>
          <a:prstGeom prst="rect">
            <a:avLst/>
          </a:prstGeom>
        </p:spPr>
        <p:txBody>
          <a:bodyPr wrap="square">
            <a:spAutoFit/>
          </a:bodyPr>
          <a:lstStyle/>
          <a:p>
            <a:pPr>
              <a:defRPr/>
            </a:pPr>
            <a:r>
              <a:rPr lang="id-ID" sz="4400" dirty="0">
                <a:latin typeface="Lato Black" panose="020F0A02020204030203" pitchFamily="34" charset="0"/>
                <a:ea typeface="Source Sans Pro Black" panose="020B0803030403020204" pitchFamily="34" charset="0"/>
                <a:cs typeface="Open Sans" panose="020B0606030504020204" pitchFamily="34" charset="0"/>
              </a:rPr>
              <a:t>MOCKUP</a:t>
            </a:r>
            <a:endParaRPr lang="en-US" sz="44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5" name="Rectangle 4">
            <a:extLst>
              <a:ext uri="{FF2B5EF4-FFF2-40B4-BE49-F238E27FC236}">
                <a16:creationId xmlns="" xmlns:a16="http://schemas.microsoft.com/office/drawing/2014/main" id="{EEE08CFB-5EC0-4FED-9A6C-9E544B7A8AD3}"/>
              </a:ext>
            </a:extLst>
          </p:cNvPr>
          <p:cNvSpPr/>
          <p:nvPr/>
        </p:nvSpPr>
        <p:spPr>
          <a:xfrm>
            <a:off x="4783685" y="3050421"/>
            <a:ext cx="4268187" cy="1107996"/>
          </a:xfrm>
          <a:prstGeom prst="rect">
            <a:avLst/>
          </a:prstGeom>
        </p:spPr>
        <p:txBody>
          <a:bodyPr wrap="square">
            <a:spAutoFit/>
          </a:bodyPr>
          <a:lstStyle/>
          <a:p>
            <a:pPr>
              <a:defRPr/>
            </a:pPr>
            <a:r>
              <a:rPr lang="id-ID" sz="6600" dirty="0">
                <a:latin typeface="Lato Black" panose="020F0A02020204030203" pitchFamily="34" charset="0"/>
                <a:ea typeface="Source Sans Pro Black" panose="020B0803030403020204" pitchFamily="34" charset="0"/>
                <a:cs typeface="Open Sans" panose="020B0606030504020204" pitchFamily="34" charset="0"/>
              </a:rPr>
              <a:t>DEVICE</a:t>
            </a:r>
            <a:endParaRPr lang="en-US" sz="66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6" name="Rectangle 5">
            <a:extLst>
              <a:ext uri="{FF2B5EF4-FFF2-40B4-BE49-F238E27FC236}">
                <a16:creationId xmlns="" xmlns:a16="http://schemas.microsoft.com/office/drawing/2014/main" id="{A7F1BE3F-255F-4939-9691-EAB7B5095EBB}"/>
              </a:ext>
            </a:extLst>
          </p:cNvPr>
          <p:cNvSpPr/>
          <p:nvPr/>
        </p:nvSpPr>
        <p:spPr>
          <a:xfrm>
            <a:off x="8698460" y="2765453"/>
            <a:ext cx="3124557" cy="1200329"/>
          </a:xfrm>
          <a:prstGeom prst="rect">
            <a:avLst/>
          </a:prstGeom>
        </p:spPr>
        <p:txBody>
          <a:bodyPr wrap="square">
            <a:spAutoFit/>
          </a:bodyPr>
          <a:lstStyle/>
          <a:p>
            <a:pPr algn="just">
              <a:lnSpc>
                <a:spcPct val="200000"/>
              </a:lnSpc>
              <a:defRPr/>
            </a:pPr>
            <a:r>
              <a:rPr lang="en-US" sz="900" dirty="0" err="1">
                <a:latin typeface="Lato Semibold" panose="020F0502020204030203" pitchFamily="34" charset="0"/>
                <a:ea typeface="Lato Semibold" panose="020F0502020204030203" pitchFamily="34" charset="0"/>
                <a:cs typeface="Lato Semibold" panose="020F0502020204030203" pitchFamily="34" charset="0"/>
              </a:rPr>
              <a:t>Lorem</a:t>
            </a:r>
            <a:r>
              <a:rPr lang="en-US" sz="900" dirty="0">
                <a:latin typeface="Lato Semibold" panose="020F0502020204030203" pitchFamily="34" charset="0"/>
                <a:ea typeface="Lato Semibold" panose="020F0502020204030203" pitchFamily="34" charset="0"/>
                <a:cs typeface="Lato Semibold" panose="020F0502020204030203" pitchFamily="34" charset="0"/>
              </a:rPr>
              <a:t>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Ipsum</a:t>
            </a:r>
            <a:r>
              <a:rPr lang="en-US" sz="900" dirty="0">
                <a:latin typeface="Lato Semibold" panose="020F0502020204030203" pitchFamily="34" charset="0"/>
                <a:ea typeface="Lato Semibold" panose="020F0502020204030203" pitchFamily="34" charset="0"/>
                <a:cs typeface="Lato Semibold" panose="020F0502020204030203" pitchFamily="34" charset="0"/>
              </a:rPr>
              <a:t> Dolor Far far away, behind the word mountains, far from the countries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Vokalia</a:t>
            </a:r>
            <a:r>
              <a:rPr lang="en-US" sz="900" dirty="0">
                <a:latin typeface="Lato Semibold" panose="020F0502020204030203" pitchFamily="34" charset="0"/>
                <a:ea typeface="Lato Semibold" panose="020F0502020204030203" pitchFamily="34" charset="0"/>
                <a:cs typeface="Lato Semibold" panose="020F0502020204030203" pitchFamily="34" charset="0"/>
              </a:rPr>
              <a:t> and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Consonantia</a:t>
            </a:r>
            <a:r>
              <a:rPr lang="en-US" sz="900" dirty="0">
                <a:latin typeface="Lato Semibold" panose="020F0502020204030203" pitchFamily="34" charset="0"/>
                <a:ea typeface="Lato Semibold" panose="020F0502020204030203" pitchFamily="34" charset="0"/>
                <a:cs typeface="Lato Semibold" panose="020F0502020204030203" pitchFamily="34" charset="0"/>
              </a:rPr>
              <a:t>, there live the blind texts. Separated they live in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Bookmarksgrove</a:t>
            </a:r>
            <a:endParaRPr lang="en-US" sz="900" dirty="0">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7" name="Straight Connector 6">
            <a:extLst>
              <a:ext uri="{FF2B5EF4-FFF2-40B4-BE49-F238E27FC236}">
                <a16:creationId xmlns="" xmlns:a16="http://schemas.microsoft.com/office/drawing/2014/main" id="{14635E4C-3602-41D6-BFAE-E19A62489383}"/>
              </a:ext>
            </a:extLst>
          </p:cNvPr>
          <p:cNvCxnSpPr>
            <a:cxnSpLocks/>
          </p:cNvCxnSpPr>
          <p:nvPr/>
        </p:nvCxnSpPr>
        <p:spPr>
          <a:xfrm>
            <a:off x="8312280" y="1851824"/>
            <a:ext cx="0" cy="2397193"/>
          </a:xfrm>
          <a:prstGeom prst="line">
            <a:avLst/>
          </a:prstGeom>
          <a:ln w="19050">
            <a:solidFill>
              <a:srgbClr val="FF5893"/>
            </a:solidFill>
          </a:ln>
        </p:spPr>
        <p:style>
          <a:lnRef idx="1">
            <a:schemeClr val="accent1"/>
          </a:lnRef>
          <a:fillRef idx="0">
            <a:schemeClr val="accent1"/>
          </a:fillRef>
          <a:effectRef idx="0">
            <a:schemeClr val="accent1"/>
          </a:effectRef>
          <a:fontRef idx="minor">
            <a:schemeClr val="tx1"/>
          </a:fontRef>
        </p:style>
      </p:cxnSp>
      <p:pic>
        <p:nvPicPr>
          <p:cNvPr id="8" name="Рисунок 7" descr="14.jpg"/>
          <p:cNvPicPr>
            <a:picLocks noGrp="1" noChangeAspect="1"/>
          </p:cNvPicPr>
          <p:nvPr>
            <p:ph type="pic" sz="quarter" idx="4294967295"/>
          </p:nvPr>
        </p:nvPicPr>
        <p:blipFill>
          <a:blip r:embed="rId2" cstate="print"/>
          <a:srcRect/>
          <a:stretch>
            <a:fillRect/>
          </a:stretch>
        </p:blipFill>
        <p:spPr>
          <a:xfrm>
            <a:off x="1524000" y="1450975"/>
            <a:ext cx="3629025" cy="3468688"/>
          </a:xfrm>
          <a:prstGeom prst="rect">
            <a:avLst/>
          </a:prstGeom>
        </p:spPr>
      </p:pic>
    </p:spTree>
    <p:extLst>
      <p:ext uri="{BB962C8B-B14F-4D97-AF65-F5344CB8AC3E}">
        <p14:creationId xmlns="" xmlns:p14="http://schemas.microsoft.com/office/powerpoint/2010/main" val="2459472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410A44F-00F9-4AFF-94A2-9DAB689BB2CC}"/>
              </a:ext>
            </a:extLst>
          </p:cNvPr>
          <p:cNvSpPr/>
          <p:nvPr/>
        </p:nvSpPr>
        <p:spPr>
          <a:xfrm>
            <a:off x="681638" y="3299877"/>
            <a:ext cx="4268187" cy="584775"/>
          </a:xfrm>
          <a:prstGeom prst="rect">
            <a:avLst/>
          </a:prstGeom>
        </p:spPr>
        <p:txBody>
          <a:bodyPr wrap="square">
            <a:spAutoFit/>
          </a:bodyPr>
          <a:lstStyle/>
          <a:p>
            <a:pPr>
              <a:defRPr/>
            </a:pPr>
            <a:r>
              <a:rPr lang="id-ID" sz="3200" dirty="0">
                <a:latin typeface="Lato Black" panose="020F0A02020204030203" pitchFamily="34" charset="0"/>
                <a:ea typeface="Source Sans Pro Black" panose="020B0803030403020204" pitchFamily="34" charset="0"/>
                <a:cs typeface="Open Sans" panose="020B0606030504020204" pitchFamily="34" charset="0"/>
              </a:rPr>
              <a:t>MOCKUP</a:t>
            </a:r>
            <a:endParaRPr lang="en-US" sz="32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5" name="Rectangle 4">
            <a:extLst>
              <a:ext uri="{FF2B5EF4-FFF2-40B4-BE49-F238E27FC236}">
                <a16:creationId xmlns="" xmlns:a16="http://schemas.microsoft.com/office/drawing/2014/main" id="{1B3371F1-F927-487D-92AC-8712BD354C4D}"/>
              </a:ext>
            </a:extLst>
          </p:cNvPr>
          <p:cNvSpPr/>
          <p:nvPr/>
        </p:nvSpPr>
        <p:spPr>
          <a:xfrm>
            <a:off x="681638" y="3592265"/>
            <a:ext cx="4268187" cy="1107996"/>
          </a:xfrm>
          <a:prstGeom prst="rect">
            <a:avLst/>
          </a:prstGeom>
        </p:spPr>
        <p:txBody>
          <a:bodyPr wrap="square">
            <a:spAutoFit/>
          </a:bodyPr>
          <a:lstStyle/>
          <a:p>
            <a:pPr>
              <a:defRPr/>
            </a:pPr>
            <a:r>
              <a:rPr lang="id-ID" sz="6600" dirty="0">
                <a:latin typeface="Lato Black" panose="020F0A02020204030203" pitchFamily="34" charset="0"/>
                <a:ea typeface="Source Sans Pro Black" panose="020B0803030403020204" pitchFamily="34" charset="0"/>
                <a:cs typeface="Open Sans" panose="020B0606030504020204" pitchFamily="34" charset="0"/>
              </a:rPr>
              <a:t>DEVICE</a:t>
            </a:r>
            <a:endParaRPr lang="en-US" sz="66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6" name="Rectangle 5">
            <a:extLst>
              <a:ext uri="{FF2B5EF4-FFF2-40B4-BE49-F238E27FC236}">
                <a16:creationId xmlns="" xmlns:a16="http://schemas.microsoft.com/office/drawing/2014/main" id="{D4B3CBD4-EA81-4B6F-AE75-3B4FC99FB94E}"/>
              </a:ext>
            </a:extLst>
          </p:cNvPr>
          <p:cNvSpPr/>
          <p:nvPr/>
        </p:nvSpPr>
        <p:spPr>
          <a:xfrm>
            <a:off x="681638" y="4564569"/>
            <a:ext cx="3124557" cy="1200329"/>
          </a:xfrm>
          <a:prstGeom prst="rect">
            <a:avLst/>
          </a:prstGeom>
        </p:spPr>
        <p:txBody>
          <a:bodyPr wrap="square">
            <a:spAutoFit/>
          </a:bodyPr>
          <a:lstStyle/>
          <a:p>
            <a:pPr algn="just">
              <a:lnSpc>
                <a:spcPct val="200000"/>
              </a:lnSpc>
              <a:defRPr/>
            </a:pPr>
            <a:r>
              <a:rPr lang="en-US" sz="900" dirty="0" err="1">
                <a:latin typeface="Lato Semibold" panose="020F0502020204030203" pitchFamily="34" charset="0"/>
                <a:ea typeface="Lato Semibold" panose="020F0502020204030203" pitchFamily="34" charset="0"/>
                <a:cs typeface="Lato Semibold" panose="020F0502020204030203" pitchFamily="34" charset="0"/>
              </a:rPr>
              <a:t>Lorem</a:t>
            </a:r>
            <a:r>
              <a:rPr lang="en-US" sz="900" dirty="0">
                <a:latin typeface="Lato Semibold" panose="020F0502020204030203" pitchFamily="34" charset="0"/>
                <a:ea typeface="Lato Semibold" panose="020F0502020204030203" pitchFamily="34" charset="0"/>
                <a:cs typeface="Lato Semibold" panose="020F0502020204030203" pitchFamily="34" charset="0"/>
              </a:rPr>
              <a:t>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Ipsum</a:t>
            </a:r>
            <a:r>
              <a:rPr lang="en-US" sz="900" dirty="0">
                <a:latin typeface="Lato Semibold" panose="020F0502020204030203" pitchFamily="34" charset="0"/>
                <a:ea typeface="Lato Semibold" panose="020F0502020204030203" pitchFamily="34" charset="0"/>
                <a:cs typeface="Lato Semibold" panose="020F0502020204030203" pitchFamily="34" charset="0"/>
              </a:rPr>
              <a:t> Dolor Far far away, behind the word mountains, far from the countries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Vokalia</a:t>
            </a:r>
            <a:r>
              <a:rPr lang="en-US" sz="900" dirty="0">
                <a:latin typeface="Lato Semibold" panose="020F0502020204030203" pitchFamily="34" charset="0"/>
                <a:ea typeface="Lato Semibold" panose="020F0502020204030203" pitchFamily="34" charset="0"/>
                <a:cs typeface="Lato Semibold" panose="020F0502020204030203" pitchFamily="34" charset="0"/>
              </a:rPr>
              <a:t> and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Consonantia</a:t>
            </a:r>
            <a:r>
              <a:rPr lang="en-US" sz="900" dirty="0">
                <a:latin typeface="Lato Semibold" panose="020F0502020204030203" pitchFamily="34" charset="0"/>
                <a:ea typeface="Lato Semibold" panose="020F0502020204030203" pitchFamily="34" charset="0"/>
                <a:cs typeface="Lato Semibold" panose="020F0502020204030203" pitchFamily="34" charset="0"/>
              </a:rPr>
              <a:t>, there live the blind texts. Separated they live in </a:t>
            </a:r>
            <a:r>
              <a:rPr lang="en-US" sz="900" dirty="0" err="1">
                <a:latin typeface="Lato Semibold" panose="020F0502020204030203" pitchFamily="34" charset="0"/>
                <a:ea typeface="Lato Semibold" panose="020F0502020204030203" pitchFamily="34" charset="0"/>
                <a:cs typeface="Lato Semibold" panose="020F0502020204030203" pitchFamily="34" charset="0"/>
              </a:rPr>
              <a:t>Bookmarksgrove</a:t>
            </a:r>
            <a:endParaRPr lang="en-US" sz="900" dirty="0">
              <a:latin typeface="Lato Semibold" panose="020F0502020204030203" pitchFamily="34" charset="0"/>
              <a:ea typeface="Lato Semibold" panose="020F0502020204030203" pitchFamily="34" charset="0"/>
              <a:cs typeface="Lato Semibold" panose="020F0502020204030203" pitchFamily="34" charset="0"/>
            </a:endParaRPr>
          </a:p>
        </p:txBody>
      </p:sp>
      <p:cxnSp>
        <p:nvCxnSpPr>
          <p:cNvPr id="7" name="Straight Connector 6">
            <a:extLst>
              <a:ext uri="{FF2B5EF4-FFF2-40B4-BE49-F238E27FC236}">
                <a16:creationId xmlns="" xmlns:a16="http://schemas.microsoft.com/office/drawing/2014/main" id="{2BEEB285-6B2B-4AB0-A5F9-1F414933A960}"/>
              </a:ext>
            </a:extLst>
          </p:cNvPr>
          <p:cNvCxnSpPr>
            <a:cxnSpLocks/>
          </p:cNvCxnSpPr>
          <p:nvPr/>
        </p:nvCxnSpPr>
        <p:spPr>
          <a:xfrm flipV="1">
            <a:off x="529421" y="2762250"/>
            <a:ext cx="0" cy="4095750"/>
          </a:xfrm>
          <a:prstGeom prst="line">
            <a:avLst/>
          </a:prstGeom>
          <a:ln w="19050">
            <a:solidFill>
              <a:srgbClr val="FF5893"/>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33649209-51E1-4969-A888-C5C50EEEB18E}"/>
              </a:ext>
            </a:extLst>
          </p:cNvPr>
          <p:cNvGrpSpPr/>
          <p:nvPr/>
        </p:nvGrpSpPr>
        <p:grpSpPr>
          <a:xfrm>
            <a:off x="2815731" y="1553134"/>
            <a:ext cx="2347138" cy="551332"/>
            <a:chOff x="10262832" y="1373440"/>
            <a:chExt cx="1596571" cy="319315"/>
          </a:xfrm>
        </p:grpSpPr>
        <p:cxnSp>
          <p:nvCxnSpPr>
            <p:cNvPr id="9" name="Straight Connector 8">
              <a:extLst>
                <a:ext uri="{FF2B5EF4-FFF2-40B4-BE49-F238E27FC236}">
                  <a16:creationId xmlns="" xmlns:a16="http://schemas.microsoft.com/office/drawing/2014/main" id="{BAC15DCA-E4D7-46A3-87F8-4F91AEECF0AF}"/>
                </a:ext>
              </a:extLst>
            </p:cNvPr>
            <p:cNvCxnSpPr>
              <a:cxnSpLocks/>
            </p:cNvCxnSpPr>
            <p:nvPr/>
          </p:nvCxnSpPr>
          <p:spPr>
            <a:xfrm>
              <a:off x="10262832" y="1373440"/>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7139B9AF-B0B1-45F4-AE17-94DCBC1890FD}"/>
                </a:ext>
              </a:extLst>
            </p:cNvPr>
            <p:cNvCxnSpPr>
              <a:cxnSpLocks/>
            </p:cNvCxnSpPr>
            <p:nvPr/>
          </p:nvCxnSpPr>
          <p:spPr>
            <a:xfrm>
              <a:off x="10262832" y="1518583"/>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EBAF968-F2E5-4A38-A160-5170C7171BC2}"/>
                </a:ext>
              </a:extLst>
            </p:cNvPr>
            <p:cNvCxnSpPr>
              <a:cxnSpLocks/>
            </p:cNvCxnSpPr>
            <p:nvPr/>
          </p:nvCxnSpPr>
          <p:spPr>
            <a:xfrm>
              <a:off x="10262832" y="1692755"/>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grpSp>
      <p:pic>
        <p:nvPicPr>
          <p:cNvPr id="12" name="Рисунок 11" descr="15.jpg"/>
          <p:cNvPicPr>
            <a:picLocks noGrp="1" noChangeAspect="1"/>
          </p:cNvPicPr>
          <p:nvPr>
            <p:ph type="pic" sz="quarter" idx="11"/>
          </p:nvPr>
        </p:nvPicPr>
        <p:blipFill>
          <a:blip r:embed="rId2" cstate="print"/>
          <a:srcRect/>
          <a:stretch>
            <a:fillRect/>
          </a:stretch>
        </p:blipFill>
        <p:spPr/>
      </p:pic>
      <p:pic>
        <p:nvPicPr>
          <p:cNvPr id="13" name="Рисунок 12" descr="16.jpg"/>
          <p:cNvPicPr>
            <a:picLocks noGrp="1" noChangeAspect="1"/>
          </p:cNvPicPr>
          <p:nvPr>
            <p:ph type="pic" sz="quarter" idx="10"/>
          </p:nvPr>
        </p:nvPicPr>
        <p:blipFill>
          <a:blip r:embed="rId3" cstate="print"/>
          <a:srcRect/>
          <a:stretch>
            <a:fillRect/>
          </a:stretch>
        </p:blipFill>
        <p:spPr/>
      </p:pic>
    </p:spTree>
    <p:extLst>
      <p:ext uri="{BB962C8B-B14F-4D97-AF65-F5344CB8AC3E}">
        <p14:creationId xmlns="" xmlns:p14="http://schemas.microsoft.com/office/powerpoint/2010/main" val="22945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589905"/>
          </a:xfrm>
          <a:prstGeom prst="rect">
            <a:avLst/>
          </a:prstGeom>
        </p:spPr>
        <p:txBody>
          <a:bodyPr lIns="0" tIns="0" rIns="0" bIns="0" rtlCol="0" anchor="t">
            <a:spAutoFit/>
          </a:bodyPr>
          <a:lstStyle/>
          <a:p>
            <a:pPr>
              <a:lnSpc>
                <a:spcPts val="2347"/>
              </a:lnSpc>
            </a:pPr>
            <a:r>
              <a:rPr lang="en-US" sz="2100" b="1" spc="75" dirty="0">
                <a:solidFill>
                  <a:srgbClr val="020301"/>
                </a:solidFill>
                <a:latin typeface="Podkova ExtraBold"/>
              </a:rPr>
              <a:t>РЕКЛАМНЫЕ, ПРОДАЮЩИЕ, PR </a:t>
            </a:r>
          </a:p>
          <a:p>
            <a:pPr>
              <a:lnSpc>
                <a:spcPts val="2347"/>
              </a:lnSpc>
            </a:pPr>
            <a:r>
              <a:rPr lang="en-US" sz="2100" b="1" spc="75" dirty="0">
                <a:solidFill>
                  <a:srgbClr val="020301"/>
                </a:solidFill>
                <a:latin typeface="Podkova ExtraBold"/>
              </a:rPr>
              <a:t>И ИНФО-ПРЕЗЕНТАЦИИ ОТ “ПАНДА-КОПИРАЙТИНГ”</a:t>
            </a: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a:latin typeface="Podkova Regular Bold"/>
              </a:rPr>
              <a:t>СТОИМОСТЬ “ПОД КЛЮЧ” ОТ $90 | ЯЗЫКИ: РУССКИЙ, АНГЛИЙСКИЙ, ФРАНЦУЗСКИЙ, НЕМЕЦКИЙ</a:t>
            </a: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Сильный</a:t>
            </a:r>
            <a:r>
              <a:rPr lang="en-US" sz="1200" spc="36" dirty="0">
                <a:solidFill>
                  <a:srgbClr val="020301"/>
                </a:solidFill>
                <a:latin typeface="Podkova Regular"/>
              </a:rPr>
              <a:t> </a:t>
            </a:r>
            <a:r>
              <a:rPr lang="en-US" sz="1200" spc="36" dirty="0" err="1">
                <a:solidFill>
                  <a:srgbClr val="020301"/>
                </a:solidFill>
                <a:latin typeface="Podkova Regular"/>
              </a:rPr>
              <a:t>продающий</a:t>
            </a:r>
            <a:r>
              <a:rPr lang="en-US" sz="1200" spc="36" dirty="0">
                <a:solidFill>
                  <a:srgbClr val="020301"/>
                </a:solidFill>
                <a:latin typeface="Podkova Regular"/>
              </a:rPr>
              <a:t> </a:t>
            </a:r>
            <a:r>
              <a:rPr lang="en-US" sz="1200" spc="36" dirty="0" err="1">
                <a:solidFill>
                  <a:srgbClr val="020301"/>
                </a:solidFill>
                <a:latin typeface="Podkova Regular"/>
              </a:rPr>
              <a:t>текст</a:t>
            </a:r>
            <a:r>
              <a:rPr lang="en-US" sz="1200" spc="36" dirty="0">
                <a:solidFill>
                  <a:srgbClr val="020301"/>
                </a:solidFill>
                <a:latin typeface="Podkova Regular"/>
              </a:rPr>
              <a:t> в 5 </a:t>
            </a:r>
            <a:r>
              <a:rPr lang="en-US" sz="1200" spc="36" dirty="0" err="1">
                <a:solidFill>
                  <a:srgbClr val="020301"/>
                </a:solidFill>
                <a:latin typeface="Podkova Regular"/>
              </a:rPr>
              <a:t>стилях</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Подбор</a:t>
            </a:r>
            <a:r>
              <a:rPr lang="en-US" sz="1200" spc="36" dirty="0">
                <a:solidFill>
                  <a:srgbClr val="020301"/>
                </a:solidFill>
                <a:latin typeface="Podkova Regular"/>
              </a:rPr>
              <a:t> </a:t>
            </a:r>
            <a:r>
              <a:rPr lang="en-US" sz="1200" spc="36" dirty="0" err="1">
                <a:solidFill>
                  <a:srgbClr val="020301"/>
                </a:solidFill>
                <a:latin typeface="Podkova Regular"/>
              </a:rPr>
              <a:t>из</a:t>
            </a:r>
            <a:r>
              <a:rPr lang="en-US" sz="1200" spc="36" dirty="0">
                <a:solidFill>
                  <a:srgbClr val="020301"/>
                </a:solidFill>
                <a:latin typeface="Podkova Regular"/>
              </a:rPr>
              <a:t> 70 000+ </a:t>
            </a:r>
            <a:r>
              <a:rPr lang="en-US" sz="1200" spc="36" dirty="0" err="1">
                <a:solidFill>
                  <a:srgbClr val="020301"/>
                </a:solidFill>
                <a:latin typeface="Podkova Regular"/>
              </a:rPr>
              <a:t>платных</a:t>
            </a:r>
            <a:r>
              <a:rPr lang="en-US" sz="1200" spc="36" dirty="0">
                <a:solidFill>
                  <a:srgbClr val="020301"/>
                </a:solidFill>
                <a:latin typeface="Podkova Regular"/>
              </a:rPr>
              <a:t> </a:t>
            </a:r>
            <a:r>
              <a:rPr lang="en-US" sz="1200" spc="36" dirty="0" err="1">
                <a:solidFill>
                  <a:srgbClr val="020301"/>
                </a:solidFill>
                <a:latin typeface="Podkova Regular"/>
              </a:rPr>
              <a:t>лицензионных</a:t>
            </a:r>
            <a:r>
              <a:rPr lang="en-US" sz="1200" spc="36" dirty="0">
                <a:solidFill>
                  <a:srgbClr val="020301"/>
                </a:solidFill>
                <a:latin typeface="Podkova Regular"/>
              </a:rPr>
              <a:t> PRO-</a:t>
            </a:r>
            <a:r>
              <a:rPr lang="en-US" sz="1200" spc="36" dirty="0" err="1">
                <a:solidFill>
                  <a:srgbClr val="020301"/>
                </a:solidFill>
                <a:latin typeface="Podkova Regular"/>
              </a:rPr>
              <a:t>шаблонов</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err="1">
                <a:solidFill>
                  <a:srgbClr val="020301"/>
                </a:solidFill>
                <a:latin typeface="Podkova Regular"/>
              </a:rPr>
              <a:t>Готовность</a:t>
            </a:r>
            <a:r>
              <a:rPr lang="en-US" sz="1200" spc="36" dirty="0">
                <a:solidFill>
                  <a:srgbClr val="020301"/>
                </a:solidFill>
                <a:latin typeface="Podkova Regular"/>
              </a:rPr>
              <a:t> </a:t>
            </a:r>
            <a:r>
              <a:rPr lang="en-US" sz="1200" spc="36" dirty="0" err="1">
                <a:solidFill>
                  <a:srgbClr val="020301"/>
                </a:solidFill>
                <a:latin typeface="Podkova Regular"/>
              </a:rPr>
              <a:t>от</a:t>
            </a:r>
            <a:r>
              <a:rPr lang="en-US" sz="1200" spc="36" dirty="0">
                <a:solidFill>
                  <a:srgbClr val="020301"/>
                </a:solidFill>
                <a:latin typeface="Podkova Regular"/>
              </a:rPr>
              <a:t> 36 </a:t>
            </a:r>
            <a:r>
              <a:rPr lang="en-US" sz="1200" spc="36" dirty="0" err="1">
                <a:solidFill>
                  <a:srgbClr val="020301"/>
                </a:solidFill>
                <a:latin typeface="Podkova Regular"/>
              </a:rPr>
              <a:t>часов</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err="1">
                <a:solidFill>
                  <a:srgbClr val="020301"/>
                </a:solidFill>
                <a:latin typeface="Podkova Regular Bold"/>
              </a:rPr>
              <a:t>Дополнительно</a:t>
            </a:r>
            <a:r>
              <a:rPr lang="en-US" sz="1600" spc="48" dirty="0">
                <a:solidFill>
                  <a:srgbClr val="020301"/>
                </a:solidFill>
                <a:latin typeface="Podkova Regular"/>
              </a:rPr>
              <a:t>: </a:t>
            </a:r>
            <a:r>
              <a:rPr lang="en-US" sz="1600" spc="48" dirty="0" err="1">
                <a:solidFill>
                  <a:srgbClr val="020301"/>
                </a:solidFill>
                <a:latin typeface="Podkova Regular"/>
              </a:rPr>
              <a:t>оформление</a:t>
            </a:r>
            <a:r>
              <a:rPr lang="en-US" sz="1600" spc="48" dirty="0">
                <a:solidFill>
                  <a:srgbClr val="020301"/>
                </a:solidFill>
                <a:latin typeface="Podkova Regular"/>
              </a:rPr>
              <a:t> </a:t>
            </a:r>
            <a:r>
              <a:rPr lang="en-US" sz="1600" spc="48" dirty="0" err="1">
                <a:solidFill>
                  <a:srgbClr val="020301"/>
                </a:solidFill>
                <a:latin typeface="Podkova Regular"/>
              </a:rPr>
              <a:t>под</a:t>
            </a:r>
            <a:r>
              <a:rPr lang="en-US" sz="1600" spc="48" dirty="0">
                <a:solidFill>
                  <a:srgbClr val="020301"/>
                </a:solidFill>
                <a:latin typeface="Podkova Regular"/>
              </a:rPr>
              <a:t> </a:t>
            </a:r>
            <a:r>
              <a:rPr lang="en-US" sz="1600" spc="48" dirty="0" err="1">
                <a:solidFill>
                  <a:srgbClr val="020301"/>
                </a:solidFill>
                <a:latin typeface="Podkova Regular"/>
              </a:rPr>
              <a:t>брендбук</a:t>
            </a:r>
            <a:r>
              <a:rPr lang="en-US" sz="1600" spc="48" dirty="0">
                <a:solidFill>
                  <a:srgbClr val="020301"/>
                </a:solidFill>
                <a:latin typeface="Podkova Regular"/>
              </a:rPr>
              <a:t> </a:t>
            </a:r>
            <a:r>
              <a:rPr lang="en-US" sz="1600" spc="48" dirty="0" err="1">
                <a:solidFill>
                  <a:srgbClr val="020301"/>
                </a:solidFill>
                <a:latin typeface="Podkova Regular"/>
              </a:rPr>
              <a:t>компании</a:t>
            </a:r>
            <a:r>
              <a:rPr lang="en-US" sz="1600" spc="48" dirty="0">
                <a:solidFill>
                  <a:srgbClr val="020301"/>
                </a:solidFill>
                <a:latin typeface="Podkova Regular"/>
              </a:rPr>
              <a:t> </a:t>
            </a:r>
            <a:r>
              <a:rPr lang="en-US" sz="1600" spc="48" dirty="0" err="1">
                <a:solidFill>
                  <a:srgbClr val="020301"/>
                </a:solidFill>
                <a:latin typeface="Podkova Regular"/>
              </a:rPr>
              <a:t>или</a:t>
            </a:r>
            <a:r>
              <a:rPr lang="en-US" sz="1600" spc="48" dirty="0">
                <a:solidFill>
                  <a:srgbClr val="020301"/>
                </a:solidFill>
                <a:latin typeface="Podkova Regular"/>
              </a:rPr>
              <a:t> </a:t>
            </a:r>
            <a:r>
              <a:rPr lang="en-US" sz="1600" spc="48" dirty="0" err="1">
                <a:solidFill>
                  <a:srgbClr val="020301"/>
                </a:solidFill>
                <a:latin typeface="Podkova Regular"/>
              </a:rPr>
              <a:t>подбор</a:t>
            </a:r>
            <a:r>
              <a:rPr lang="en-US" sz="1600" spc="48" dirty="0">
                <a:solidFill>
                  <a:srgbClr val="020301"/>
                </a:solidFill>
                <a:latin typeface="Podkova Regular"/>
              </a:rPr>
              <a:t> </a:t>
            </a:r>
            <a:r>
              <a:rPr lang="en-US" sz="1600" spc="48" dirty="0" err="1">
                <a:solidFill>
                  <a:srgbClr val="020301"/>
                </a:solidFill>
                <a:latin typeface="Podkova Regular"/>
              </a:rPr>
              <a:t>сочетаний</a:t>
            </a:r>
            <a:r>
              <a:rPr lang="en-US" sz="1600" spc="48" dirty="0">
                <a:solidFill>
                  <a:srgbClr val="020301"/>
                </a:solidFill>
                <a:latin typeface="Podkova Regular"/>
              </a:rPr>
              <a:t> </a:t>
            </a:r>
            <a:r>
              <a:rPr lang="en-US" sz="1600" spc="48" dirty="0" err="1">
                <a:solidFill>
                  <a:srgbClr val="020301"/>
                </a:solidFill>
                <a:latin typeface="Podkova Regular"/>
              </a:rPr>
              <a:t>цветов</a:t>
            </a:r>
            <a:r>
              <a:rPr lang="en-US" sz="1600" spc="48" dirty="0">
                <a:solidFill>
                  <a:srgbClr val="020301"/>
                </a:solidFill>
                <a:latin typeface="Podkova Regular"/>
              </a:rPr>
              <a:t> </a:t>
            </a:r>
            <a:r>
              <a:rPr lang="en-US" sz="1600" spc="48" dirty="0" err="1">
                <a:solidFill>
                  <a:srgbClr val="020301"/>
                </a:solidFill>
                <a:latin typeface="Podkova Regular"/>
              </a:rPr>
              <a:t>для</a:t>
            </a:r>
            <a:r>
              <a:rPr lang="en-US" sz="1600" spc="48" dirty="0">
                <a:solidFill>
                  <a:srgbClr val="020301"/>
                </a:solidFill>
                <a:latin typeface="Podkova Regular"/>
              </a:rPr>
              <a:t> </a:t>
            </a:r>
            <a:r>
              <a:rPr lang="en-US" sz="1600" spc="48" dirty="0" err="1">
                <a:solidFill>
                  <a:srgbClr val="020301"/>
                </a:solidFill>
                <a:latin typeface="Podkova Regular"/>
              </a:rPr>
              <a:t>создания</a:t>
            </a:r>
            <a:r>
              <a:rPr lang="en-US" sz="1600" spc="48" dirty="0">
                <a:solidFill>
                  <a:srgbClr val="020301"/>
                </a:solidFill>
                <a:latin typeface="Podkova Regular"/>
              </a:rPr>
              <a:t> </a:t>
            </a:r>
            <a:r>
              <a:rPr lang="en-US" sz="1600" spc="48" dirty="0" err="1">
                <a:solidFill>
                  <a:srgbClr val="020301"/>
                </a:solidFill>
                <a:latin typeface="Podkova Regular"/>
              </a:rPr>
              <a:t>вашего</a:t>
            </a:r>
            <a:r>
              <a:rPr lang="en-US" sz="1600" spc="48" dirty="0">
                <a:solidFill>
                  <a:srgbClr val="020301"/>
                </a:solidFill>
                <a:latin typeface="Podkova Regular"/>
              </a:rPr>
              <a:t> </a:t>
            </a:r>
            <a:r>
              <a:rPr lang="en-US" sz="1600" spc="48" dirty="0" err="1">
                <a:solidFill>
                  <a:srgbClr val="020301"/>
                </a:solidFill>
                <a:latin typeface="Podkova Regular"/>
              </a:rPr>
              <a:t>фирстиля</a:t>
            </a:r>
            <a:r>
              <a:rPr lang="en-US" sz="1600" spc="48" dirty="0">
                <a:solidFill>
                  <a:srgbClr val="020301"/>
                </a:solidFill>
                <a:latin typeface="Podkova Regular"/>
              </a:rPr>
              <a:t> и </a:t>
            </a:r>
            <a:r>
              <a:rPr lang="en-US" sz="1600" spc="48" dirty="0" err="1">
                <a:solidFill>
                  <a:srgbClr val="020301"/>
                </a:solidFill>
                <a:latin typeface="Podkova Regular"/>
              </a:rPr>
              <a:t>оформления</a:t>
            </a:r>
            <a:r>
              <a:rPr lang="en-US" sz="1600" spc="48" dirty="0">
                <a:solidFill>
                  <a:srgbClr val="020301"/>
                </a:solidFill>
                <a:latin typeface="Podkova Regular"/>
              </a:rPr>
              <a:t> </a:t>
            </a: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err="1">
                <a:latin typeface="Podkova Regular Bold"/>
              </a:rPr>
              <a:t>Главный</a:t>
            </a:r>
            <a:r>
              <a:rPr lang="en-US" sz="1200" spc="36" dirty="0">
                <a:latin typeface="Podkova Regular Bold"/>
              </a:rPr>
              <a:t> </a:t>
            </a:r>
            <a:r>
              <a:rPr lang="en-US" sz="1200" spc="36" dirty="0" err="1">
                <a:latin typeface="Podkova Regular Bold"/>
              </a:rPr>
              <a:t>сайт</a:t>
            </a:r>
            <a:r>
              <a:rPr lang="en-US" sz="1200" spc="36" dirty="0">
                <a:latin typeface="Podkova Regular Bold"/>
              </a:rPr>
              <a:t> </a:t>
            </a:r>
            <a:r>
              <a:rPr lang="en-US" sz="1200" spc="36" dirty="0" err="1">
                <a:latin typeface="Podkova Regular Bold"/>
              </a:rPr>
              <a:t>проекта</a:t>
            </a:r>
            <a:r>
              <a:rPr lang="en-US" sz="1200" spc="36" dirty="0">
                <a:latin typeface="Podkova Regular Bold"/>
              </a:rPr>
              <a:t>: 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err="1">
                <a:solidFill>
                  <a:srgbClr val="020301"/>
                </a:solidFill>
                <a:latin typeface="Podkova Regular"/>
              </a:rPr>
              <a:t>Также</a:t>
            </a:r>
            <a:r>
              <a:rPr lang="en-US" sz="1200" spc="36" dirty="0">
                <a:solidFill>
                  <a:srgbClr val="020301"/>
                </a:solidFill>
                <a:latin typeface="Podkova Regular"/>
              </a:rPr>
              <a:t> “</a:t>
            </a:r>
            <a:r>
              <a:rPr lang="en-US" sz="1200" spc="36" dirty="0" err="1">
                <a:solidFill>
                  <a:srgbClr val="020301"/>
                </a:solidFill>
                <a:latin typeface="Podkova Regular"/>
              </a:rPr>
              <a:t>под</a:t>
            </a:r>
            <a:r>
              <a:rPr lang="en-US" sz="1200" spc="36" dirty="0">
                <a:solidFill>
                  <a:srgbClr val="020301"/>
                </a:solidFill>
                <a:latin typeface="Podkova Regular"/>
              </a:rPr>
              <a:t> </a:t>
            </a:r>
            <a:r>
              <a:rPr lang="en-US" sz="1200" spc="36" dirty="0" err="1">
                <a:solidFill>
                  <a:srgbClr val="020301"/>
                </a:solidFill>
                <a:latin typeface="Podkova Regular"/>
              </a:rPr>
              <a:t>ключ</a:t>
            </a:r>
            <a:r>
              <a:rPr lang="en-US" sz="1200" spc="36" dirty="0">
                <a:solidFill>
                  <a:srgbClr val="020301"/>
                </a:solidFill>
                <a:latin typeface="Podkova Regular"/>
              </a:rPr>
              <a:t>”: </a:t>
            </a:r>
            <a:r>
              <a:rPr lang="en-US" sz="1200" spc="36" dirty="0" err="1">
                <a:solidFill>
                  <a:srgbClr val="020301"/>
                </a:solidFill>
                <a:latin typeface="Podkova Regular"/>
              </a:rPr>
              <a:t>маркетинг-кит</a:t>
            </a:r>
            <a:r>
              <a:rPr lang="en-US" sz="1200" spc="36" dirty="0">
                <a:solidFill>
                  <a:srgbClr val="020301"/>
                </a:solidFill>
                <a:latin typeface="Podkova Regular"/>
              </a:rPr>
              <a:t>, </a:t>
            </a:r>
            <a:r>
              <a:rPr lang="en-US" sz="1200" spc="36" dirty="0" err="1">
                <a:solidFill>
                  <a:srgbClr val="020301"/>
                </a:solidFill>
                <a:latin typeface="Podkova Regular"/>
              </a:rPr>
              <a:t>брошюры</a:t>
            </a:r>
            <a:r>
              <a:rPr lang="en-US" sz="1200" spc="36" dirty="0">
                <a:solidFill>
                  <a:srgbClr val="020301"/>
                </a:solidFill>
                <a:latin typeface="Podkova Regular"/>
              </a:rPr>
              <a:t>,, White Paper, </a:t>
            </a:r>
            <a:r>
              <a:rPr lang="en-US" sz="1200" spc="36" dirty="0" err="1">
                <a:solidFill>
                  <a:srgbClr val="020301"/>
                </a:solidFill>
                <a:latin typeface="Podkova Regular"/>
              </a:rPr>
              <a:t>буклеты</a:t>
            </a:r>
            <a:r>
              <a:rPr lang="en-US" sz="1200" spc="36" dirty="0">
                <a:solidFill>
                  <a:srgbClr val="020301"/>
                </a:solidFill>
                <a:latin typeface="Podkova Regular"/>
              </a:rPr>
              <a:t>, </a:t>
            </a:r>
            <a:r>
              <a:rPr lang="en-US" sz="1200" spc="36" dirty="0" err="1">
                <a:solidFill>
                  <a:srgbClr val="020301"/>
                </a:solidFill>
                <a:latin typeface="Podkova Regular"/>
              </a:rPr>
              <a:t>коммерческие</a:t>
            </a:r>
            <a:r>
              <a:rPr lang="en-US" sz="1200" spc="36" dirty="0">
                <a:solidFill>
                  <a:srgbClr val="020301"/>
                </a:solidFill>
                <a:latin typeface="Podkova Regular"/>
              </a:rPr>
              <a:t> </a:t>
            </a:r>
            <a:r>
              <a:rPr lang="en-US" sz="1200" spc="36" dirty="0" err="1">
                <a:solidFill>
                  <a:srgbClr val="020301"/>
                </a:solidFill>
                <a:latin typeface="Podkova Regular"/>
              </a:rPr>
              <a:t>предложения</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2"/>
          <p:cNvSpPr txBox="1"/>
          <p:nvPr/>
        </p:nvSpPr>
        <p:spPr>
          <a:xfrm>
            <a:off x="769749" y="538072"/>
            <a:ext cx="10805369" cy="884858"/>
          </a:xfrm>
          <a:prstGeom prst="rect">
            <a:avLst/>
          </a:prstGeom>
        </p:spPr>
        <p:txBody>
          <a:bodyPr lIns="0" tIns="0" rIns="0" bIns="0" rtlCol="0" anchor="t">
            <a:spAutoFit/>
          </a:bodyPr>
          <a:lstStyle/>
          <a:p>
            <a:pPr>
              <a:lnSpc>
                <a:spcPts val="2347"/>
              </a:lnSpc>
            </a:pPr>
            <a:r>
              <a:rPr lang="en-US" sz="2100" b="1" spc="75" dirty="0" smtClean="0">
                <a:solidFill>
                  <a:srgbClr val="020301"/>
                </a:solidFill>
                <a:latin typeface="Podkova ExtraBold"/>
              </a:rPr>
              <a:t>THE ADVERTISING, MARKETING, PR, AND INFO-PRESENTATIONS BY PANDA COPYWRITING PROJECT</a:t>
            </a:r>
            <a:endParaRPr lang="ru-RU" sz="2100" b="1" dirty="0" smtClean="0"/>
          </a:p>
          <a:p>
            <a:pPr>
              <a:lnSpc>
                <a:spcPts val="2347"/>
              </a:lnSpc>
            </a:pPr>
            <a:endParaRPr lang="en-US" sz="2100" spc="75" dirty="0">
              <a:solidFill>
                <a:srgbClr val="020301"/>
              </a:solidFill>
              <a:latin typeface="Podkova ExtraBold"/>
            </a:endParaRPr>
          </a:p>
        </p:txBody>
      </p:sp>
      <p:sp>
        <p:nvSpPr>
          <p:cNvPr id="3" name="TextBox 3"/>
          <p:cNvSpPr txBox="1"/>
          <p:nvPr/>
        </p:nvSpPr>
        <p:spPr>
          <a:xfrm>
            <a:off x="769748" y="1501363"/>
            <a:ext cx="10901656" cy="205184"/>
          </a:xfrm>
          <a:prstGeom prst="rect">
            <a:avLst/>
          </a:prstGeom>
        </p:spPr>
        <p:txBody>
          <a:bodyPr lIns="0" tIns="0" rIns="0" bIns="0" rtlCol="0" anchor="t">
            <a:spAutoFit/>
          </a:bodyPr>
          <a:lstStyle/>
          <a:p>
            <a:pPr>
              <a:lnSpc>
                <a:spcPts val="1560"/>
              </a:lnSpc>
            </a:pPr>
            <a:r>
              <a:rPr lang="en-US" sz="1200" spc="43" dirty="0" smtClean="0">
                <a:latin typeface="Podkova Regular Bold"/>
              </a:rPr>
              <a:t>A TURNKEY COST STARTS $</a:t>
            </a:r>
            <a:r>
              <a:rPr lang="en-US" sz="1200" spc="43" dirty="0">
                <a:latin typeface="Podkova Regular Bold"/>
              </a:rPr>
              <a:t>90 | </a:t>
            </a:r>
            <a:r>
              <a:rPr lang="en-US" sz="1200" spc="43" dirty="0" smtClean="0">
                <a:latin typeface="Podkova Regular Bold"/>
              </a:rPr>
              <a:t>LANGUAGES: RUSSIAN, ENGLISH, FRENCH, AND GERMAN</a:t>
            </a:r>
            <a:endParaRPr lang="en-US" sz="1200" spc="43" dirty="0">
              <a:latin typeface="Podkova Regular Bold"/>
            </a:endParaRPr>
          </a:p>
        </p:txBody>
      </p:sp>
      <p:sp>
        <p:nvSpPr>
          <p:cNvPr id="4" name="AutoShape 4"/>
          <p:cNvSpPr/>
          <p:nvPr/>
        </p:nvSpPr>
        <p:spPr>
          <a:xfrm>
            <a:off x="12002792" y="1335"/>
            <a:ext cx="189208" cy="6856667"/>
          </a:xfrm>
          <a:prstGeom prst="rect">
            <a:avLst/>
          </a:prstGeom>
          <a:solidFill>
            <a:srgbClr val="FFFFFF"/>
          </a:solidFill>
        </p:spPr>
      </p:sp>
      <p:sp>
        <p:nvSpPr>
          <p:cNvPr id="5" name="AutoShape 5"/>
          <p:cNvSpPr/>
          <p:nvPr/>
        </p:nvSpPr>
        <p:spPr>
          <a:xfrm>
            <a:off x="504409" y="310313"/>
            <a:ext cx="120928" cy="1665404"/>
          </a:xfrm>
          <a:prstGeom prst="rect">
            <a:avLst/>
          </a:prstGeom>
          <a:solidFill>
            <a:srgbClr val="FFFFFF"/>
          </a:solidFill>
        </p:spPr>
      </p:sp>
      <p:sp>
        <p:nvSpPr>
          <p:cNvPr id="6" name="TextBox 6"/>
          <p:cNvSpPr txBox="1"/>
          <p:nvPr/>
        </p:nvSpPr>
        <p:spPr>
          <a:xfrm>
            <a:off x="953243" y="2668407"/>
            <a:ext cx="2612885" cy="218008"/>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5 styles of the powerful selling texts</a:t>
            </a:r>
            <a:endParaRPr lang="en-US" sz="1200" spc="36" dirty="0">
              <a:solidFill>
                <a:srgbClr val="020301"/>
              </a:solidFill>
              <a:latin typeface="Podkova Regular"/>
            </a:endParaRPr>
          </a:p>
        </p:txBody>
      </p:sp>
      <p:sp>
        <p:nvSpPr>
          <p:cNvPr id="7" name="TextBox 7"/>
          <p:cNvSpPr txBox="1"/>
          <p:nvPr/>
        </p:nvSpPr>
        <p:spPr>
          <a:xfrm>
            <a:off x="4789558" y="2668407"/>
            <a:ext cx="2612885"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A selection of 70,000+ paid licensed PRO templates</a:t>
            </a:r>
            <a:endParaRPr lang="en-US" sz="1200" spc="36" dirty="0">
              <a:solidFill>
                <a:srgbClr val="020301"/>
              </a:solidFill>
              <a:latin typeface="Podkova Regular"/>
            </a:endParaRPr>
          </a:p>
        </p:txBody>
      </p:sp>
      <p:sp>
        <p:nvSpPr>
          <p:cNvPr id="8" name="TextBox 8"/>
          <p:cNvSpPr txBox="1"/>
          <p:nvPr/>
        </p:nvSpPr>
        <p:spPr>
          <a:xfrm>
            <a:off x="8458363" y="2745407"/>
            <a:ext cx="2612885" cy="218008"/>
          </a:xfrm>
          <a:prstGeom prst="rect">
            <a:avLst/>
          </a:prstGeom>
        </p:spPr>
        <p:txBody>
          <a:bodyPr lIns="0" tIns="0" rIns="0" bIns="0" rtlCol="0" anchor="t">
            <a:spAutoFit/>
          </a:bodyPr>
          <a:lstStyle/>
          <a:p>
            <a:pPr>
              <a:lnSpc>
                <a:spcPts val="1680"/>
              </a:lnSpc>
            </a:pPr>
            <a:r>
              <a:rPr lang="en-US" sz="1200" spc="36" dirty="0" smtClean="0">
                <a:solidFill>
                  <a:srgbClr val="020301"/>
                </a:solidFill>
                <a:latin typeface="Podkova Regular"/>
              </a:rPr>
              <a:t>An availability from 36 hours</a:t>
            </a:r>
            <a:endParaRPr lang="en-US" sz="1200" spc="36" dirty="0">
              <a:solidFill>
                <a:srgbClr val="020301"/>
              </a:solidFill>
              <a:latin typeface="Podkova Regular"/>
            </a:endParaRPr>
          </a:p>
        </p:txBody>
      </p:sp>
      <p:pic>
        <p:nvPicPr>
          <p:cNvPr id="9" name="Picture 9"/>
          <p:cNvPicPr>
            <a:picLocks noChangeAspect="1"/>
          </p:cNvPicPr>
          <p:nvPr/>
        </p:nvPicPr>
        <p:blipFill>
          <a:blip r:embed="rId2"/>
          <a:srcRect/>
          <a:stretch>
            <a:fillRect/>
          </a:stretch>
        </p:blipFill>
        <p:spPr>
          <a:xfrm>
            <a:off x="151381" y="2529149"/>
            <a:ext cx="675087" cy="675087"/>
          </a:xfrm>
          <a:prstGeom prst="rect">
            <a:avLst/>
          </a:prstGeom>
        </p:spPr>
      </p:pic>
      <p:pic>
        <p:nvPicPr>
          <p:cNvPr id="10" name="Picture 10"/>
          <p:cNvPicPr>
            <a:picLocks noChangeAspect="1"/>
          </p:cNvPicPr>
          <p:nvPr/>
        </p:nvPicPr>
        <p:blipFill>
          <a:blip r:embed="rId3"/>
          <a:srcRect/>
          <a:stretch>
            <a:fillRect/>
          </a:stretch>
        </p:blipFill>
        <p:spPr>
          <a:xfrm>
            <a:off x="3940518" y="2527549"/>
            <a:ext cx="676687" cy="676687"/>
          </a:xfrm>
          <a:prstGeom prst="rect">
            <a:avLst/>
          </a:prstGeom>
        </p:spPr>
      </p:pic>
      <p:pic>
        <p:nvPicPr>
          <p:cNvPr id="11" name="Picture 11"/>
          <p:cNvPicPr>
            <a:picLocks noChangeAspect="1"/>
          </p:cNvPicPr>
          <p:nvPr/>
        </p:nvPicPr>
        <p:blipFill>
          <a:blip r:embed="rId4"/>
          <a:srcRect/>
          <a:stretch>
            <a:fillRect/>
          </a:stretch>
        </p:blipFill>
        <p:spPr>
          <a:xfrm>
            <a:off x="7758849" y="2504721"/>
            <a:ext cx="699515" cy="699515"/>
          </a:xfrm>
          <a:prstGeom prst="rect">
            <a:avLst/>
          </a:prstGeom>
        </p:spPr>
      </p:pic>
      <p:sp>
        <p:nvSpPr>
          <p:cNvPr id="12" name="TextBox 12"/>
          <p:cNvSpPr txBox="1"/>
          <p:nvPr/>
        </p:nvSpPr>
        <p:spPr>
          <a:xfrm>
            <a:off x="1757969" y="4088075"/>
            <a:ext cx="9122780" cy="564257"/>
          </a:xfrm>
          <a:prstGeom prst="rect">
            <a:avLst/>
          </a:prstGeom>
        </p:spPr>
        <p:txBody>
          <a:bodyPr lIns="0" tIns="0" rIns="0" bIns="0" rtlCol="0" anchor="t">
            <a:spAutoFit/>
          </a:bodyPr>
          <a:lstStyle/>
          <a:p>
            <a:pPr algn="ctr">
              <a:lnSpc>
                <a:spcPts val="2240"/>
              </a:lnSpc>
            </a:pPr>
            <a:r>
              <a:rPr lang="en-US" sz="1600" spc="48" dirty="0" smtClean="0">
                <a:solidFill>
                  <a:srgbClr val="020301"/>
                </a:solidFill>
                <a:latin typeface="Podkova Regular Bold"/>
              </a:rPr>
              <a:t>Additionally: design for a company’s brand book or selection of color combinations to create your corporate identity and design</a:t>
            </a:r>
            <a:endParaRPr lang="en-US" sz="1600" spc="48" dirty="0">
              <a:solidFill>
                <a:srgbClr val="020301"/>
              </a:solidFill>
              <a:latin typeface="Podkova Regular"/>
            </a:endParaRPr>
          </a:p>
        </p:txBody>
      </p:sp>
      <p:sp>
        <p:nvSpPr>
          <p:cNvPr id="13" name="AutoShape 13"/>
          <p:cNvSpPr/>
          <p:nvPr/>
        </p:nvSpPr>
        <p:spPr>
          <a:xfrm rot="5400000">
            <a:off x="5916383" y="-669936"/>
            <a:ext cx="170028" cy="12002792"/>
          </a:xfrm>
          <a:prstGeom prst="rect">
            <a:avLst/>
          </a:prstGeom>
          <a:solidFill>
            <a:srgbClr val="FFFFFF"/>
          </a:solidFill>
        </p:spPr>
      </p:sp>
      <p:sp>
        <p:nvSpPr>
          <p:cNvPr id="14" name="TextBox 14"/>
          <p:cNvSpPr txBox="1"/>
          <p:nvPr/>
        </p:nvSpPr>
        <p:spPr>
          <a:xfrm>
            <a:off x="7210198" y="5491966"/>
            <a:ext cx="4887199" cy="872034"/>
          </a:xfrm>
          <a:prstGeom prst="rect">
            <a:avLst/>
          </a:prstGeom>
        </p:spPr>
        <p:txBody>
          <a:bodyPr lIns="0" tIns="0" rIns="0" bIns="0" rtlCol="0" anchor="t">
            <a:spAutoFit/>
          </a:bodyPr>
          <a:lstStyle/>
          <a:p>
            <a:pPr algn="ctr">
              <a:lnSpc>
                <a:spcPts val="1680"/>
              </a:lnSpc>
            </a:pPr>
            <a:endParaRPr/>
          </a:p>
          <a:p>
            <a:pPr algn="ctr">
              <a:lnSpc>
                <a:spcPts val="1680"/>
              </a:lnSpc>
            </a:pPr>
            <a:r>
              <a:rPr lang="en-US" sz="1200" spc="36" dirty="0">
                <a:solidFill>
                  <a:srgbClr val="020301"/>
                </a:solidFill>
                <a:latin typeface="Podkova Regular"/>
              </a:rPr>
              <a:t>customers@petr-panda.ru    </a:t>
            </a:r>
          </a:p>
          <a:p>
            <a:pPr algn="ctr">
              <a:lnSpc>
                <a:spcPts val="1680"/>
              </a:lnSpc>
            </a:pPr>
            <a:endParaRPr/>
          </a:p>
          <a:p>
            <a:pPr algn="ctr">
              <a:lnSpc>
                <a:spcPts val="1680"/>
              </a:lnSpc>
            </a:pPr>
            <a:r>
              <a:rPr lang="en-US" sz="1200" spc="36" dirty="0" smtClean="0">
                <a:latin typeface="Podkova Regular Bold"/>
              </a:rPr>
              <a:t>The main project’s website: </a:t>
            </a:r>
            <a:r>
              <a:rPr lang="en-US" sz="1200" spc="36" dirty="0">
                <a:latin typeface="Podkova Regular Bold"/>
              </a:rPr>
              <a:t>petr-panda.ru</a:t>
            </a:r>
          </a:p>
        </p:txBody>
      </p:sp>
      <p:pic>
        <p:nvPicPr>
          <p:cNvPr id="15" name="Picture 15"/>
          <p:cNvPicPr>
            <a:picLocks noChangeAspect="1"/>
          </p:cNvPicPr>
          <p:nvPr/>
        </p:nvPicPr>
        <p:blipFill>
          <a:blip r:embed="rId5"/>
          <a:srcRect/>
          <a:stretch>
            <a:fillRect/>
          </a:stretch>
        </p:blipFill>
        <p:spPr>
          <a:xfrm>
            <a:off x="6889740" y="5622966"/>
            <a:ext cx="1025405" cy="1025405"/>
          </a:xfrm>
          <a:prstGeom prst="rect">
            <a:avLst/>
          </a:prstGeom>
        </p:spPr>
      </p:pic>
      <p:pic>
        <p:nvPicPr>
          <p:cNvPr id="16" name="Picture 16"/>
          <p:cNvPicPr>
            <a:picLocks noChangeAspect="1"/>
          </p:cNvPicPr>
          <p:nvPr/>
        </p:nvPicPr>
        <p:blipFill>
          <a:blip r:embed="rId6"/>
          <a:srcRect/>
          <a:stretch>
            <a:fillRect/>
          </a:stretch>
        </p:blipFill>
        <p:spPr>
          <a:xfrm>
            <a:off x="488923" y="3705037"/>
            <a:ext cx="1360435" cy="1360435"/>
          </a:xfrm>
          <a:prstGeom prst="rect">
            <a:avLst/>
          </a:prstGeom>
        </p:spPr>
      </p:pic>
      <p:sp>
        <p:nvSpPr>
          <p:cNvPr id="17" name="TextBox 17"/>
          <p:cNvSpPr txBox="1"/>
          <p:nvPr/>
        </p:nvSpPr>
        <p:spPr>
          <a:xfrm>
            <a:off x="1264594" y="5906882"/>
            <a:ext cx="4603069" cy="436017"/>
          </a:xfrm>
          <a:prstGeom prst="rect">
            <a:avLst/>
          </a:prstGeom>
        </p:spPr>
        <p:txBody>
          <a:bodyPr lIns="0" tIns="0" rIns="0" bIns="0" rtlCol="0" anchor="t">
            <a:spAutoFit/>
          </a:bodyPr>
          <a:lstStyle/>
          <a:p>
            <a:pPr algn="ctr">
              <a:lnSpc>
                <a:spcPts val="1680"/>
              </a:lnSpc>
            </a:pPr>
            <a:r>
              <a:rPr lang="en-US" sz="1200" spc="36" dirty="0" smtClean="0">
                <a:solidFill>
                  <a:srgbClr val="020301"/>
                </a:solidFill>
                <a:latin typeface="Podkova Regular"/>
              </a:rPr>
              <a:t>Plus the turnkey: marketing kit, brochures, White Paper, booklets, and business proposals</a:t>
            </a:r>
            <a:endParaRPr lang="en-US" sz="1200" spc="36" dirty="0">
              <a:solidFill>
                <a:srgbClr val="020301"/>
              </a:solidFill>
              <a:latin typeface="Podkova Regular"/>
            </a:endParaRPr>
          </a:p>
        </p:txBody>
      </p:sp>
      <p:pic>
        <p:nvPicPr>
          <p:cNvPr id="18" name="Picture 18"/>
          <p:cNvPicPr>
            <a:picLocks noChangeAspect="1"/>
          </p:cNvPicPr>
          <p:nvPr/>
        </p:nvPicPr>
        <p:blipFill>
          <a:blip r:embed="rId7"/>
          <a:srcRect/>
          <a:stretch>
            <a:fillRect/>
          </a:stretch>
        </p:blipFill>
        <p:spPr>
          <a:xfrm>
            <a:off x="188561" y="5659065"/>
            <a:ext cx="1004359" cy="10043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18D638C-20F3-4F99-A3C9-F8DE9036D0FD}"/>
              </a:ext>
            </a:extLst>
          </p:cNvPr>
          <p:cNvSpPr/>
          <p:nvPr/>
        </p:nvSpPr>
        <p:spPr>
          <a:xfrm>
            <a:off x="139700" y="647700"/>
            <a:ext cx="5619750" cy="553537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8710603A-BB1B-44B1-AFEF-B5243FE24336}"/>
              </a:ext>
            </a:extLst>
          </p:cNvPr>
          <p:cNvSpPr/>
          <p:nvPr/>
        </p:nvSpPr>
        <p:spPr>
          <a:xfrm>
            <a:off x="588317" y="2146398"/>
            <a:ext cx="4809183" cy="3393237"/>
          </a:xfrm>
          <a:prstGeom prst="rect">
            <a:avLst/>
          </a:prstGeom>
        </p:spPr>
        <p:txBody>
          <a:bodyPr wrap="square">
            <a:spAutoFit/>
          </a:bodyPr>
          <a:lstStyle/>
          <a:p>
            <a:pPr algn="just">
              <a:lnSpc>
                <a:spcPct val="150000"/>
              </a:lnSpc>
              <a:defRPr/>
            </a:pPr>
            <a:r>
              <a:rPr lang="en-US" sz="1100" dirty="0">
                <a:latin typeface="Lato Light" panose="020F0302020204030203" pitchFamily="34" charset="0"/>
                <a:ea typeface="Source Sans Pro" panose="020B0503030403020204" pitchFamily="34" charset="0"/>
                <a:cs typeface="Open Sans" panose="020B0606030504020204" pitchFamily="34" charset="0"/>
              </a:rPr>
              <a:t>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 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a:t>
            </a:r>
            <a:r>
              <a:rPr lang="en-US" sz="1100" dirty="0" err="1">
                <a:latin typeface="Lato Light" panose="020F0302020204030203" pitchFamily="34" charset="0"/>
                <a:ea typeface="Source Sans Pro" panose="020B0503030403020204" pitchFamily="34" charset="0"/>
                <a:cs typeface="Open Sans" panose="020B0606030504020204" pitchFamily="34" charset="0"/>
              </a:rPr>
              <a:t>ocean.Lorem</a:t>
            </a:r>
            <a:r>
              <a:rPr lang="en-US" sz="1100" dirty="0">
                <a:latin typeface="Lato Light" panose="020F0302020204030203" pitchFamily="34" charset="0"/>
                <a:ea typeface="Source Sans Pro" panose="020B0503030403020204" pitchFamily="34" charset="0"/>
                <a:cs typeface="Open Sans" panose="020B0606030504020204" pitchFamily="34" charset="0"/>
              </a:rPr>
              <a:t>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 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2017</a:t>
            </a:r>
          </a:p>
        </p:txBody>
      </p:sp>
      <p:sp>
        <p:nvSpPr>
          <p:cNvPr id="4" name="Rectangle 3">
            <a:extLst>
              <a:ext uri="{FF2B5EF4-FFF2-40B4-BE49-F238E27FC236}">
                <a16:creationId xmlns="" xmlns:a16="http://schemas.microsoft.com/office/drawing/2014/main" id="{13073731-0B41-4FAF-9BC8-8B89A35EA4AB}"/>
              </a:ext>
            </a:extLst>
          </p:cNvPr>
          <p:cNvSpPr/>
          <p:nvPr/>
        </p:nvSpPr>
        <p:spPr>
          <a:xfrm>
            <a:off x="2109079" y="1426535"/>
            <a:ext cx="1627369" cy="338554"/>
          </a:xfrm>
          <a:prstGeom prst="rect">
            <a:avLst/>
          </a:prstGeom>
        </p:spPr>
        <p:txBody>
          <a:bodyPr wrap="none">
            <a:spAutoFit/>
          </a:bodyPr>
          <a:lstStyle/>
          <a:p>
            <a:pPr algn="ctr">
              <a:defRPr/>
            </a:pPr>
            <a:r>
              <a:rPr lang="en-US" sz="1600" dirty="0">
                <a:latin typeface="Lato Black" panose="020F0A02020204030203" pitchFamily="34" charset="0"/>
                <a:ea typeface="Source Sans Pro Black" panose="020B0803030403020204" pitchFamily="34" charset="0"/>
                <a:cs typeface="Open Sans" panose="020B0606030504020204" pitchFamily="34" charset="0"/>
              </a:rPr>
              <a:t>R E A D M O R E</a:t>
            </a:r>
          </a:p>
        </p:txBody>
      </p:sp>
      <p:sp>
        <p:nvSpPr>
          <p:cNvPr id="5" name="Rectangle 4">
            <a:extLst>
              <a:ext uri="{FF2B5EF4-FFF2-40B4-BE49-F238E27FC236}">
                <a16:creationId xmlns="" xmlns:a16="http://schemas.microsoft.com/office/drawing/2014/main" id="{122B73EC-09F2-40EF-B892-585F29BC2B50}"/>
              </a:ext>
            </a:extLst>
          </p:cNvPr>
          <p:cNvSpPr/>
          <p:nvPr/>
        </p:nvSpPr>
        <p:spPr>
          <a:xfrm>
            <a:off x="1697108" y="1299275"/>
            <a:ext cx="2451312" cy="593074"/>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 xmlns:a16="http://schemas.microsoft.com/office/drawing/2014/main" id="{6FA2715B-142A-447A-9449-177E5D69758A}"/>
              </a:ext>
            </a:extLst>
          </p:cNvPr>
          <p:cNvGrpSpPr/>
          <p:nvPr/>
        </p:nvGrpSpPr>
        <p:grpSpPr>
          <a:xfrm>
            <a:off x="4148420" y="393651"/>
            <a:ext cx="3257867" cy="651575"/>
            <a:chOff x="10262832" y="1373440"/>
            <a:chExt cx="1596571" cy="319315"/>
          </a:xfrm>
        </p:grpSpPr>
        <p:cxnSp>
          <p:nvCxnSpPr>
            <p:cNvPr id="8" name="Straight Connector 7">
              <a:extLst>
                <a:ext uri="{FF2B5EF4-FFF2-40B4-BE49-F238E27FC236}">
                  <a16:creationId xmlns="" xmlns:a16="http://schemas.microsoft.com/office/drawing/2014/main" id="{3FE2FB80-F9A3-4287-8A86-05EC9B41B5C8}"/>
                </a:ext>
              </a:extLst>
            </p:cNvPr>
            <p:cNvCxnSpPr>
              <a:cxnSpLocks/>
            </p:cNvCxnSpPr>
            <p:nvPr/>
          </p:nvCxnSpPr>
          <p:spPr>
            <a:xfrm>
              <a:off x="10262832" y="1373440"/>
              <a:ext cx="1596571" cy="0"/>
            </a:xfrm>
            <a:prstGeom prst="line">
              <a:avLst/>
            </a:prstGeom>
            <a:ln w="19050">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F42790E2-0FC8-4283-AE16-6C162EDC8501}"/>
                </a:ext>
              </a:extLst>
            </p:cNvPr>
            <p:cNvCxnSpPr>
              <a:cxnSpLocks/>
            </p:cNvCxnSpPr>
            <p:nvPr/>
          </p:nvCxnSpPr>
          <p:spPr>
            <a:xfrm>
              <a:off x="10262832" y="1518583"/>
              <a:ext cx="1596571" cy="0"/>
            </a:xfrm>
            <a:prstGeom prst="line">
              <a:avLst/>
            </a:prstGeom>
            <a:ln w="19050">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291F2BD-54AF-4722-88BC-C2B3C0C92682}"/>
                </a:ext>
              </a:extLst>
            </p:cNvPr>
            <p:cNvCxnSpPr>
              <a:cxnSpLocks/>
            </p:cNvCxnSpPr>
            <p:nvPr/>
          </p:nvCxnSpPr>
          <p:spPr>
            <a:xfrm>
              <a:off x="10262832" y="1692755"/>
              <a:ext cx="1596571" cy="0"/>
            </a:xfrm>
            <a:prstGeom prst="line">
              <a:avLst/>
            </a:prstGeom>
            <a:ln w="19050">
              <a:solidFill>
                <a:srgbClr val="60EFCB"/>
              </a:solidFill>
              <a:prstDash val="lgDash"/>
            </a:ln>
          </p:spPr>
          <p:style>
            <a:lnRef idx="1">
              <a:schemeClr val="accent1"/>
            </a:lnRef>
            <a:fillRef idx="0">
              <a:schemeClr val="accent1"/>
            </a:fillRef>
            <a:effectRef idx="0">
              <a:schemeClr val="accent1"/>
            </a:effectRef>
            <a:fontRef idx="minor">
              <a:schemeClr val="tx1"/>
            </a:fontRef>
          </p:style>
        </p:cxnSp>
      </p:grpSp>
      <p:pic>
        <p:nvPicPr>
          <p:cNvPr id="11" name="Рисунок 10" descr="1.jpg"/>
          <p:cNvPicPr>
            <a:picLocks noGrp="1" noChangeAspect="1"/>
          </p:cNvPicPr>
          <p:nvPr>
            <p:ph type="pic" sz="quarter" idx="10"/>
          </p:nvPr>
        </p:nvPicPr>
        <p:blipFill>
          <a:blip r:embed="rId2"/>
          <a:srcRect l="15702" r="15702"/>
          <a:stretch>
            <a:fillRect/>
          </a:stretch>
        </p:blipFill>
        <p:spPr/>
      </p:pic>
    </p:spTree>
    <p:extLst>
      <p:ext uri="{BB962C8B-B14F-4D97-AF65-F5344CB8AC3E}">
        <p14:creationId xmlns="" xmlns:p14="http://schemas.microsoft.com/office/powerpoint/2010/main" val="275054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669E7B0-FC52-4620-8D4E-E66ACDE1C325}"/>
              </a:ext>
            </a:extLst>
          </p:cNvPr>
          <p:cNvSpPr/>
          <p:nvPr/>
        </p:nvSpPr>
        <p:spPr>
          <a:xfrm>
            <a:off x="3026717" y="3006619"/>
            <a:ext cx="6754816" cy="2377574"/>
          </a:xfrm>
          <a:prstGeom prst="rect">
            <a:avLst/>
          </a:prstGeom>
        </p:spPr>
        <p:txBody>
          <a:bodyPr wrap="square">
            <a:spAutoFit/>
          </a:bodyPr>
          <a:lstStyle/>
          <a:p>
            <a:pPr algn="ctr">
              <a:lnSpc>
                <a:spcPct val="150000"/>
              </a:lnSpc>
              <a:defRPr/>
            </a:pPr>
            <a:r>
              <a:rPr lang="en-US" sz="1100" dirty="0">
                <a:latin typeface="Lato Light" panose="020F0302020204030203" pitchFamily="34" charset="0"/>
                <a:ea typeface="Source Sans Pro" panose="020B0503030403020204" pitchFamily="34" charset="0"/>
                <a:cs typeface="Open Sans" panose="020B0606030504020204" pitchFamily="34" charset="0"/>
              </a:rPr>
              <a:t>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 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a:t>
            </a:r>
            <a:r>
              <a:rPr lang="en-US" sz="1100" dirty="0" err="1">
                <a:latin typeface="Lato Light" panose="020F0302020204030203" pitchFamily="34" charset="0"/>
                <a:ea typeface="Source Sans Pro" panose="020B0503030403020204" pitchFamily="34" charset="0"/>
                <a:cs typeface="Open Sans" panose="020B0606030504020204" pitchFamily="34" charset="0"/>
              </a:rPr>
              <a:t>ocean.Lorem</a:t>
            </a:r>
            <a:r>
              <a:rPr lang="en-US" sz="1100" dirty="0">
                <a:latin typeface="Lato Light" panose="020F0302020204030203" pitchFamily="34" charset="0"/>
                <a:ea typeface="Source Sans Pro" panose="020B0503030403020204" pitchFamily="34" charset="0"/>
                <a:cs typeface="Open Sans" panose="020B0606030504020204" pitchFamily="34" charset="0"/>
              </a:rPr>
              <a:t>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 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2017</a:t>
            </a:r>
          </a:p>
        </p:txBody>
      </p:sp>
      <p:sp>
        <p:nvSpPr>
          <p:cNvPr id="3" name="Rectangle 2">
            <a:extLst>
              <a:ext uri="{FF2B5EF4-FFF2-40B4-BE49-F238E27FC236}">
                <a16:creationId xmlns="" xmlns:a16="http://schemas.microsoft.com/office/drawing/2014/main" id="{C34EC68B-ED89-4540-9C54-2F146748EC8D}"/>
              </a:ext>
            </a:extLst>
          </p:cNvPr>
          <p:cNvSpPr/>
          <p:nvPr/>
        </p:nvSpPr>
        <p:spPr>
          <a:xfrm>
            <a:off x="5559182" y="5931160"/>
            <a:ext cx="1689886" cy="338554"/>
          </a:xfrm>
          <a:prstGeom prst="rect">
            <a:avLst/>
          </a:prstGeom>
        </p:spPr>
        <p:txBody>
          <a:bodyPr wrap="none">
            <a:spAutoFit/>
          </a:bodyPr>
          <a:lstStyle/>
          <a:p>
            <a:pPr algn="ctr">
              <a:defRPr/>
            </a:pPr>
            <a:r>
              <a:rPr lang="en-US" sz="1600" dirty="0">
                <a:latin typeface="Lato Black" panose="020F0A02020204030203" pitchFamily="34" charset="0"/>
                <a:ea typeface="Source Sans Pro Black" panose="020B0803030403020204" pitchFamily="34" charset="0"/>
                <a:cs typeface="Open Sans" panose="020B0606030504020204" pitchFamily="34" charset="0"/>
              </a:rPr>
              <a:t>R E A D M O R E</a:t>
            </a:r>
          </a:p>
        </p:txBody>
      </p:sp>
      <p:sp>
        <p:nvSpPr>
          <p:cNvPr id="4" name="Rectangle 3">
            <a:extLst>
              <a:ext uri="{FF2B5EF4-FFF2-40B4-BE49-F238E27FC236}">
                <a16:creationId xmlns="" xmlns:a16="http://schemas.microsoft.com/office/drawing/2014/main" id="{4164EC2F-434A-47E1-A25A-51FE8240E0E3}"/>
              </a:ext>
            </a:extLst>
          </p:cNvPr>
          <p:cNvSpPr/>
          <p:nvPr/>
        </p:nvSpPr>
        <p:spPr>
          <a:xfrm>
            <a:off x="5178469" y="5803900"/>
            <a:ext cx="2451312" cy="593074"/>
          </a:xfrm>
          <a:prstGeom prst="rect">
            <a:avLst/>
          </a:prstGeom>
          <a:noFill/>
          <a:ln w="28575">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Isosceles Triangle 7">
            <a:extLst>
              <a:ext uri="{FF2B5EF4-FFF2-40B4-BE49-F238E27FC236}">
                <a16:creationId xmlns="" xmlns:a16="http://schemas.microsoft.com/office/drawing/2014/main" id="{8EAF53DB-15C0-448D-8043-7CB62FB2E7C1}"/>
              </a:ext>
            </a:extLst>
          </p:cNvPr>
          <p:cNvSpPr/>
          <p:nvPr/>
        </p:nvSpPr>
        <p:spPr>
          <a:xfrm rot="2607719">
            <a:off x="10922282" y="4169603"/>
            <a:ext cx="1774943" cy="1530123"/>
          </a:xfrm>
          <a:prstGeom prst="triangle">
            <a:avLst/>
          </a:prstGeom>
          <a:noFill/>
          <a:ln w="28575">
            <a:solidFill>
              <a:srgbClr val="2087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 xmlns:a16="http://schemas.microsoft.com/office/drawing/2014/main" id="{84AF2F68-9C19-44AB-98AB-1537B30EDAB9}"/>
              </a:ext>
            </a:extLst>
          </p:cNvPr>
          <p:cNvSpPr/>
          <p:nvPr/>
        </p:nvSpPr>
        <p:spPr>
          <a:xfrm>
            <a:off x="454276" y="682172"/>
            <a:ext cx="855768" cy="855768"/>
          </a:xfrm>
          <a:prstGeom prst="ellipse">
            <a:avLst/>
          </a:prstGeom>
          <a:solidFill>
            <a:schemeClr val="bg1"/>
          </a:solidFill>
          <a:ln w="190500">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4C28C99B-DADA-46F4-A183-9569322CB8CD}"/>
              </a:ext>
            </a:extLst>
          </p:cNvPr>
          <p:cNvSpPr/>
          <p:nvPr/>
        </p:nvSpPr>
        <p:spPr>
          <a:xfrm>
            <a:off x="653952" y="881848"/>
            <a:ext cx="2521844" cy="1384995"/>
          </a:xfrm>
          <a:prstGeom prst="rect">
            <a:avLst/>
          </a:prstGeom>
        </p:spPr>
        <p:txBody>
          <a:bodyPr wrap="none">
            <a:spAutoFit/>
          </a:bodyPr>
          <a:lstStyle/>
          <a:p>
            <a:pPr>
              <a:defRPr/>
            </a:pPr>
            <a:r>
              <a:rPr lang="en-US" sz="3600" dirty="0">
                <a:latin typeface="Lato Light" panose="020F0502020204030203" pitchFamily="34" charset="0"/>
                <a:ea typeface="Lato Light" panose="020F0502020204030203" pitchFamily="34" charset="0"/>
                <a:cs typeface="Lato Light" panose="020F0502020204030203" pitchFamily="34" charset="0"/>
              </a:rPr>
              <a:t>WELCOME</a:t>
            </a:r>
          </a:p>
          <a:p>
            <a:pPr>
              <a:defRPr/>
            </a:pPr>
            <a:r>
              <a:rPr lang="en-US" sz="4800" dirty="0">
                <a:latin typeface="Lato" panose="020F0502020204030203" pitchFamily="34" charset="0"/>
                <a:ea typeface="Source Sans Pro Black" panose="020B0803030403020204" pitchFamily="34" charset="0"/>
                <a:cs typeface="Open Sans" panose="020B0606030504020204" pitchFamily="34" charset="0"/>
              </a:rPr>
              <a:t>TO USE</a:t>
            </a:r>
          </a:p>
        </p:txBody>
      </p:sp>
      <p:pic>
        <p:nvPicPr>
          <p:cNvPr id="10" name="Рисунок 9" descr="2.jpg"/>
          <p:cNvPicPr>
            <a:picLocks noGrp="1" noChangeAspect="1"/>
          </p:cNvPicPr>
          <p:nvPr>
            <p:ph type="pic" sz="quarter" idx="10"/>
          </p:nvPr>
        </p:nvPicPr>
        <p:blipFill>
          <a:blip r:embed="rId2" cstate="print"/>
          <a:srcRect/>
          <a:stretch>
            <a:fillRect/>
          </a:stretch>
        </p:blipFill>
        <p:spPr/>
      </p:pic>
    </p:spTree>
    <p:extLst>
      <p:ext uri="{BB962C8B-B14F-4D97-AF65-F5344CB8AC3E}">
        <p14:creationId xmlns="" xmlns:p14="http://schemas.microsoft.com/office/powerpoint/2010/main" val="295333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C3682921-C742-4E8F-9BED-77116F64660F}"/>
              </a:ext>
            </a:extLst>
          </p:cNvPr>
          <p:cNvSpPr/>
          <p:nvPr/>
        </p:nvSpPr>
        <p:spPr>
          <a:xfrm>
            <a:off x="9565188" y="1919604"/>
            <a:ext cx="656091" cy="656091"/>
          </a:xfrm>
          <a:prstGeom prst="ellipse">
            <a:avLst/>
          </a:prstGeom>
          <a:solidFill>
            <a:schemeClr val="bg1"/>
          </a:solidFill>
          <a:ln w="190500">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Pentagon 1">
            <a:extLst>
              <a:ext uri="{FF2B5EF4-FFF2-40B4-BE49-F238E27FC236}">
                <a16:creationId xmlns="" xmlns:a16="http://schemas.microsoft.com/office/drawing/2014/main" id="{A1130C53-E171-407D-A8E1-F0D02B1CA6BC}"/>
              </a:ext>
            </a:extLst>
          </p:cNvPr>
          <p:cNvSpPr/>
          <p:nvPr/>
        </p:nvSpPr>
        <p:spPr>
          <a:xfrm>
            <a:off x="1143000" y="409205"/>
            <a:ext cx="3962400" cy="5982070"/>
          </a:xfrm>
          <a:prstGeom prst="homePlate">
            <a:avLst>
              <a:gd name="adj" fmla="val 61166"/>
            </a:avLst>
          </a:prstGeom>
          <a:solidFill>
            <a:srgbClr val="208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1B176363-42FB-48AD-8F9D-45A2B95F3977}"/>
              </a:ext>
            </a:extLst>
          </p:cNvPr>
          <p:cNvSpPr/>
          <p:nvPr/>
        </p:nvSpPr>
        <p:spPr>
          <a:xfrm>
            <a:off x="5317564" y="1238680"/>
            <a:ext cx="3518919" cy="1077218"/>
          </a:xfrm>
          <a:prstGeom prst="rect">
            <a:avLst/>
          </a:prstGeom>
        </p:spPr>
        <p:txBody>
          <a:bodyPr wrap="square">
            <a:spAutoFit/>
          </a:bodyPr>
          <a:lstStyle/>
          <a:p>
            <a:pPr>
              <a:defRPr/>
            </a:pPr>
            <a:r>
              <a:rPr lang="en-US" sz="3200" b="1" dirty="0">
                <a:solidFill>
                  <a:schemeClr val="tx1">
                    <a:lumMod val="95000"/>
                    <a:lumOff val="5000"/>
                  </a:schemeClr>
                </a:solidFill>
                <a:latin typeface="Lato" panose="020F0502020204030203" pitchFamily="34" charset="0"/>
                <a:ea typeface="Source Sans Pro Black" panose="020B0803030403020204" pitchFamily="34" charset="0"/>
                <a:cs typeface="Open Sans" panose="020B0606030504020204" pitchFamily="34" charset="0"/>
              </a:rPr>
              <a:t>SHAPE</a:t>
            </a:r>
          </a:p>
          <a:p>
            <a:pPr>
              <a:defRPr/>
            </a:pPr>
            <a:r>
              <a:rPr lang="en-US" sz="3200" b="1" dirty="0">
                <a:solidFill>
                  <a:schemeClr val="tx1">
                    <a:lumMod val="95000"/>
                    <a:lumOff val="5000"/>
                  </a:schemeClr>
                </a:solidFill>
                <a:latin typeface="Lato" panose="020F0502020204030203" pitchFamily="34" charset="0"/>
                <a:ea typeface="Source Sans Pro Black" panose="020B0803030403020204" pitchFamily="34" charset="0"/>
                <a:cs typeface="Open Sans" panose="020B0606030504020204" pitchFamily="34" charset="0"/>
              </a:rPr>
              <a:t>SLIDE</a:t>
            </a:r>
          </a:p>
        </p:txBody>
      </p:sp>
      <p:sp>
        <p:nvSpPr>
          <p:cNvPr id="5" name="Rectangle 4">
            <a:extLst>
              <a:ext uri="{FF2B5EF4-FFF2-40B4-BE49-F238E27FC236}">
                <a16:creationId xmlns="" xmlns:a16="http://schemas.microsoft.com/office/drawing/2014/main" id="{A68BED11-467B-49D8-9050-B188868DA2D2}"/>
              </a:ext>
            </a:extLst>
          </p:cNvPr>
          <p:cNvSpPr/>
          <p:nvPr/>
        </p:nvSpPr>
        <p:spPr>
          <a:xfrm>
            <a:off x="8064499" y="4754656"/>
            <a:ext cx="3458543" cy="1361911"/>
          </a:xfrm>
          <a:prstGeom prst="rect">
            <a:avLst/>
          </a:prstGeom>
        </p:spPr>
        <p:txBody>
          <a:bodyPr wrap="square">
            <a:spAutoFit/>
          </a:bodyPr>
          <a:lstStyle/>
          <a:p>
            <a:pPr algn="r">
              <a:lnSpc>
                <a:spcPct val="150000"/>
              </a:lnSpc>
              <a:defRPr/>
            </a:pPr>
            <a:r>
              <a:rPr lang="en-US" sz="1100" dirty="0">
                <a:latin typeface="Lato Light" panose="020F0302020204030203" pitchFamily="34" charset="0"/>
                <a:ea typeface="Source Sans Pro" panose="020B0503030403020204" pitchFamily="34" charset="0"/>
                <a:cs typeface="Open Sans" panose="020B0606030504020204" pitchFamily="34" charset="0"/>
              </a:rPr>
              <a:t>Lorem Ipsum Dolor Far </a:t>
            </a:r>
            <a:r>
              <a:rPr lang="en-US" sz="1100" dirty="0" err="1">
                <a:latin typeface="Lato Light" panose="020F0302020204030203" pitchFamily="34" charset="0"/>
                <a:ea typeface="Source Sans Pro" panose="020B0503030403020204" pitchFamily="34" charset="0"/>
                <a:cs typeface="Open Sans" panose="020B0606030504020204" pitchFamily="34" charset="0"/>
              </a:rPr>
              <a:t>far</a:t>
            </a:r>
            <a:r>
              <a:rPr lang="en-US" sz="11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11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1100" dirty="0">
                <a:latin typeface="Lato Light" panose="020F0302020204030203" pitchFamily="34" charset="0"/>
                <a:ea typeface="Source Sans Pro" panose="020B0503030403020204" pitchFamily="34" charset="0"/>
                <a:cs typeface="Open Sans" panose="020B0606030504020204" pitchFamily="34" charset="0"/>
              </a:rPr>
              <a:t> and </a:t>
            </a:r>
            <a:r>
              <a:rPr lang="en-US" sz="11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1100" dirty="0">
                <a:latin typeface="Lato Light" panose="020F0302020204030203" pitchFamily="34" charset="0"/>
                <a:ea typeface="Source Sans Pro" panose="020B0503030403020204" pitchFamily="34" charset="0"/>
                <a:cs typeface="Open Sans" panose="020B0606030504020204" pitchFamily="34" charset="0"/>
              </a:rPr>
              <a:t>, there live the blind texts. Separated they live in </a:t>
            </a:r>
            <a:r>
              <a:rPr lang="en-US" sz="1100" dirty="0" err="1">
                <a:latin typeface="Lato Light" panose="020F0302020204030203" pitchFamily="34" charset="0"/>
                <a:ea typeface="Source Sans Pro" panose="020B0503030403020204" pitchFamily="34" charset="0"/>
                <a:cs typeface="Open Sans" panose="020B0606030504020204" pitchFamily="34" charset="0"/>
              </a:rPr>
              <a:t>Bookmarksgrove</a:t>
            </a:r>
            <a:r>
              <a:rPr lang="en-US" sz="1100" dirty="0">
                <a:latin typeface="Lato Light" panose="020F0302020204030203" pitchFamily="34" charset="0"/>
                <a:ea typeface="Source Sans Pro" panose="020B0503030403020204" pitchFamily="34" charset="0"/>
                <a:cs typeface="Open Sans" panose="020B0606030504020204" pitchFamily="34" charset="0"/>
              </a:rPr>
              <a:t> right at the coast of the Semantics, a large language ocean. </a:t>
            </a:r>
          </a:p>
        </p:txBody>
      </p:sp>
      <p:sp>
        <p:nvSpPr>
          <p:cNvPr id="6" name="Rectangle 5">
            <a:extLst>
              <a:ext uri="{FF2B5EF4-FFF2-40B4-BE49-F238E27FC236}">
                <a16:creationId xmlns="" xmlns:a16="http://schemas.microsoft.com/office/drawing/2014/main" id="{F6DF7C49-9923-4DCC-A09D-52D487906829}"/>
              </a:ext>
            </a:extLst>
          </p:cNvPr>
          <p:cNvSpPr/>
          <p:nvPr/>
        </p:nvSpPr>
        <p:spPr>
          <a:xfrm>
            <a:off x="8966125" y="4478923"/>
            <a:ext cx="2556918" cy="338554"/>
          </a:xfrm>
          <a:prstGeom prst="rect">
            <a:avLst/>
          </a:prstGeom>
        </p:spPr>
        <p:txBody>
          <a:bodyPr wrap="none">
            <a:spAutoFit/>
          </a:bodyPr>
          <a:lstStyle/>
          <a:p>
            <a:pPr algn="r">
              <a:defRPr/>
            </a:pPr>
            <a:r>
              <a:rPr lang="en-US" sz="1600" b="1" dirty="0">
                <a:solidFill>
                  <a:schemeClr val="tx1">
                    <a:lumMod val="75000"/>
                    <a:lumOff val="25000"/>
                  </a:schemeClr>
                </a:solidFill>
                <a:latin typeface="Lato Light" panose="020F0302020204030203" pitchFamily="34" charset="0"/>
                <a:ea typeface="Source Sans Pro Black" panose="020B0803030403020204" pitchFamily="34" charset="0"/>
                <a:cs typeface="Open Sans" panose="020B0606030504020204" pitchFamily="34" charset="0"/>
              </a:rPr>
              <a:t>WRITE YOUR TITLE HERE</a:t>
            </a:r>
          </a:p>
        </p:txBody>
      </p:sp>
      <p:sp>
        <p:nvSpPr>
          <p:cNvPr id="7" name="Rectangle 6">
            <a:extLst>
              <a:ext uri="{FF2B5EF4-FFF2-40B4-BE49-F238E27FC236}">
                <a16:creationId xmlns="" xmlns:a16="http://schemas.microsoft.com/office/drawing/2014/main" id="{FC80AF12-4DF4-4E04-A763-951E60072FC1}"/>
              </a:ext>
            </a:extLst>
          </p:cNvPr>
          <p:cNvSpPr/>
          <p:nvPr/>
        </p:nvSpPr>
        <p:spPr>
          <a:xfrm>
            <a:off x="5375487" y="2239698"/>
            <a:ext cx="949299" cy="338554"/>
          </a:xfrm>
          <a:prstGeom prst="rect">
            <a:avLst/>
          </a:prstGeom>
        </p:spPr>
        <p:txBody>
          <a:bodyPr wrap="none">
            <a:spAutoFit/>
          </a:bodyPr>
          <a:lstStyle/>
          <a:p>
            <a:pPr>
              <a:defRPr/>
            </a:pPr>
            <a:r>
              <a:rPr lang="en-US" sz="1600" dirty="0">
                <a:solidFill>
                  <a:schemeClr val="tx1">
                    <a:lumMod val="75000"/>
                    <a:lumOff val="25000"/>
                  </a:schemeClr>
                </a:solidFill>
                <a:latin typeface="Lato Light" panose="020F0302020204030203" pitchFamily="34" charset="0"/>
                <a:ea typeface="Source Sans Pro Black" panose="020B0803030403020204" pitchFamily="34" charset="0"/>
                <a:cs typeface="Open Sans" panose="020B0606030504020204" pitchFamily="34" charset="0"/>
              </a:rPr>
              <a:t>about us</a:t>
            </a:r>
          </a:p>
        </p:txBody>
      </p:sp>
      <p:sp>
        <p:nvSpPr>
          <p:cNvPr id="8" name="Isosceles Triangle 7">
            <a:extLst>
              <a:ext uri="{FF2B5EF4-FFF2-40B4-BE49-F238E27FC236}">
                <a16:creationId xmlns="" xmlns:a16="http://schemas.microsoft.com/office/drawing/2014/main" id="{0D71C4E2-C704-4A26-A169-4FBFEF805BBC}"/>
              </a:ext>
            </a:extLst>
          </p:cNvPr>
          <p:cNvSpPr/>
          <p:nvPr/>
        </p:nvSpPr>
        <p:spPr>
          <a:xfrm rot="2607719">
            <a:off x="9716423" y="1443057"/>
            <a:ext cx="1041191" cy="897578"/>
          </a:xfrm>
          <a:prstGeom prst="triangle">
            <a:avLst/>
          </a:prstGeom>
          <a:noFill/>
          <a:ln w="28575">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9C6A8800-0D64-42F2-86A9-4CFE642F56F1}"/>
              </a:ext>
            </a:extLst>
          </p:cNvPr>
          <p:cNvGrpSpPr/>
          <p:nvPr/>
        </p:nvGrpSpPr>
        <p:grpSpPr>
          <a:xfrm>
            <a:off x="4442158" y="5797252"/>
            <a:ext cx="1596571" cy="319315"/>
            <a:chOff x="10262832" y="1373440"/>
            <a:chExt cx="1596571" cy="319315"/>
          </a:xfrm>
        </p:grpSpPr>
        <p:cxnSp>
          <p:nvCxnSpPr>
            <p:cNvPr id="12" name="Straight Connector 11">
              <a:extLst>
                <a:ext uri="{FF2B5EF4-FFF2-40B4-BE49-F238E27FC236}">
                  <a16:creationId xmlns="" xmlns:a16="http://schemas.microsoft.com/office/drawing/2014/main" id="{B4B5CA85-988A-4EE4-A573-020E6654A72B}"/>
                </a:ext>
              </a:extLst>
            </p:cNvPr>
            <p:cNvCxnSpPr>
              <a:cxnSpLocks/>
            </p:cNvCxnSpPr>
            <p:nvPr/>
          </p:nvCxnSpPr>
          <p:spPr>
            <a:xfrm>
              <a:off x="10262832" y="1373440"/>
              <a:ext cx="1596571" cy="0"/>
            </a:xfrm>
            <a:prstGeom prst="line">
              <a:avLst/>
            </a:prstGeom>
            <a:ln w="19050">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3EC058B6-0909-4420-90F2-86B5358781CA}"/>
                </a:ext>
              </a:extLst>
            </p:cNvPr>
            <p:cNvCxnSpPr>
              <a:cxnSpLocks/>
            </p:cNvCxnSpPr>
            <p:nvPr/>
          </p:nvCxnSpPr>
          <p:spPr>
            <a:xfrm>
              <a:off x="10262832" y="1518583"/>
              <a:ext cx="1596571" cy="0"/>
            </a:xfrm>
            <a:prstGeom prst="line">
              <a:avLst/>
            </a:prstGeom>
            <a:ln w="19050">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7884B080-2164-4E59-8C06-C73746B49605}"/>
                </a:ext>
              </a:extLst>
            </p:cNvPr>
            <p:cNvCxnSpPr>
              <a:cxnSpLocks/>
            </p:cNvCxnSpPr>
            <p:nvPr/>
          </p:nvCxnSpPr>
          <p:spPr>
            <a:xfrm>
              <a:off x="10262832" y="1692755"/>
              <a:ext cx="1596571" cy="0"/>
            </a:xfrm>
            <a:prstGeom prst="line">
              <a:avLst/>
            </a:prstGeom>
            <a:ln w="19050">
              <a:solidFill>
                <a:srgbClr val="60EFCB"/>
              </a:solidFill>
              <a:prstDash val="lgDash"/>
            </a:ln>
          </p:spPr>
          <p:style>
            <a:lnRef idx="1">
              <a:schemeClr val="accent1"/>
            </a:lnRef>
            <a:fillRef idx="0">
              <a:schemeClr val="accent1"/>
            </a:fillRef>
            <a:effectRef idx="0">
              <a:schemeClr val="accent1"/>
            </a:effectRef>
            <a:fontRef idx="minor">
              <a:schemeClr val="tx1"/>
            </a:fontRef>
          </p:style>
        </p:cxnSp>
      </p:grpSp>
      <p:pic>
        <p:nvPicPr>
          <p:cNvPr id="15" name="Рисунок 14" descr="3.jpg"/>
          <p:cNvPicPr>
            <a:picLocks noGrp="1" noChangeAspect="1"/>
          </p:cNvPicPr>
          <p:nvPr>
            <p:ph type="pic" sz="quarter" idx="10"/>
          </p:nvPr>
        </p:nvPicPr>
        <p:blipFill>
          <a:blip r:embed="rId2"/>
          <a:srcRect/>
          <a:stretch>
            <a:fillRect/>
          </a:stretch>
        </p:blipFill>
        <p:spPr/>
      </p:pic>
    </p:spTree>
    <p:extLst>
      <p:ext uri="{BB962C8B-B14F-4D97-AF65-F5344CB8AC3E}">
        <p14:creationId xmlns="" xmlns:p14="http://schemas.microsoft.com/office/powerpoint/2010/main" val="373034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7.jpg"/>
          <p:cNvPicPr>
            <a:picLocks noGrp="1" noChangeAspect="1"/>
          </p:cNvPicPr>
          <p:nvPr>
            <p:ph type="pic" sz="quarter" idx="13"/>
          </p:nvPr>
        </p:nvPicPr>
        <p:blipFill>
          <a:blip r:embed="rId2" cstate="print"/>
          <a:srcRect/>
          <a:stretch>
            <a:fillRect/>
          </a:stretch>
        </p:blipFill>
        <p:spPr/>
      </p:pic>
      <p:sp>
        <p:nvSpPr>
          <p:cNvPr id="2" name="Rectangle 1">
            <a:extLst>
              <a:ext uri="{FF2B5EF4-FFF2-40B4-BE49-F238E27FC236}">
                <a16:creationId xmlns="" xmlns:a16="http://schemas.microsoft.com/office/drawing/2014/main" id="{D5F8108A-76DF-4193-AB48-6BCEBC1CE9AF}"/>
              </a:ext>
            </a:extLst>
          </p:cNvPr>
          <p:cNvSpPr/>
          <p:nvPr/>
        </p:nvSpPr>
        <p:spPr>
          <a:xfrm>
            <a:off x="7479714" y="2143380"/>
            <a:ext cx="4268187" cy="1107996"/>
          </a:xfrm>
          <a:prstGeom prst="rect">
            <a:avLst/>
          </a:prstGeom>
        </p:spPr>
        <p:txBody>
          <a:bodyPr wrap="square">
            <a:spAutoFit/>
          </a:bodyPr>
          <a:lstStyle/>
          <a:p>
            <a:pPr algn="ctr">
              <a:defRPr/>
            </a:pPr>
            <a:r>
              <a:rPr lang="id-ID" sz="6600" dirty="0">
                <a:latin typeface="Lato Black" panose="020F0A02020204030203" pitchFamily="34" charset="0"/>
                <a:ea typeface="Source Sans Pro Black" panose="020B0803030403020204" pitchFamily="34" charset="0"/>
                <a:cs typeface="Open Sans" panose="020B0606030504020204" pitchFamily="34" charset="0"/>
              </a:rPr>
              <a:t>MY BLOG</a:t>
            </a:r>
            <a:endParaRPr lang="en-US" sz="66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3" name="TextBox 2">
            <a:extLst>
              <a:ext uri="{FF2B5EF4-FFF2-40B4-BE49-F238E27FC236}">
                <a16:creationId xmlns="" xmlns:a16="http://schemas.microsoft.com/office/drawing/2014/main" id="{0EA57439-DA71-4BF5-AA2A-11BB19518F54}"/>
              </a:ext>
            </a:extLst>
          </p:cNvPr>
          <p:cNvSpPr txBox="1"/>
          <p:nvPr/>
        </p:nvSpPr>
        <p:spPr>
          <a:xfrm>
            <a:off x="7994897" y="3282154"/>
            <a:ext cx="3672113" cy="769441"/>
          </a:xfrm>
          <a:prstGeom prst="rect">
            <a:avLst/>
          </a:prstGeom>
          <a:noFill/>
        </p:spPr>
        <p:txBody>
          <a:bodyPr wrap="square" rtlCol="0">
            <a:spAutoFit/>
          </a:bodyPr>
          <a:lstStyle/>
          <a:p>
            <a:pPr algn="r"/>
            <a:r>
              <a:rPr lang="en-US" sz="1100" dirty="0">
                <a:latin typeface="Lato Light" panose="020F0302020204030203" pitchFamily="34" charset="0"/>
                <a:ea typeface="Source Sans Pro ExtraLight" panose="020B0303030403020204" pitchFamily="34" charset="0"/>
              </a:rPr>
              <a:t>Lorem ipsum dolor sit </a:t>
            </a:r>
            <a:r>
              <a:rPr lang="en-US" sz="1100" dirty="0" err="1">
                <a:latin typeface="Lato Light" panose="020F0302020204030203" pitchFamily="34" charset="0"/>
                <a:ea typeface="Source Sans Pro ExtraLight" panose="020B0303030403020204" pitchFamily="34" charset="0"/>
              </a:rPr>
              <a:t>amet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consectetur</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adipiscing</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elit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Suspendisse</a:t>
            </a:r>
            <a:r>
              <a:rPr lang="en-US" sz="1100" dirty="0">
                <a:latin typeface="Lato Light" panose="020F0302020204030203" pitchFamily="34" charset="0"/>
                <a:ea typeface="Source Sans Pro ExtraLight" panose="020B0303030403020204" pitchFamily="34" charset="0"/>
              </a:rPr>
              <a:t> vitae mi libero. </a:t>
            </a:r>
            <a:r>
              <a:rPr lang="en-US" sz="1100" dirty="0" err="1">
                <a:latin typeface="Lato Light" panose="020F0302020204030203" pitchFamily="34" charset="0"/>
                <a:ea typeface="Source Sans Pro ExtraLight" panose="020B0303030403020204" pitchFamily="34" charset="0"/>
              </a:rPr>
              <a:t>Nulla</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facilisi</a:t>
            </a:r>
            <a:r>
              <a:rPr lang="en-US" sz="1100" dirty="0">
                <a:latin typeface="Lato Light" panose="020F0302020204030203" pitchFamily="34" charset="0"/>
                <a:ea typeface="Source Sans Pro ExtraLight" panose="020B0303030403020204" pitchFamily="34" charset="0"/>
              </a:rPr>
              <a:t>. Lorem ipsum dolor sit </a:t>
            </a:r>
            <a:r>
              <a:rPr lang="en-US" sz="1100" dirty="0" err="1">
                <a:latin typeface="Lato Light" panose="020F0302020204030203" pitchFamily="34" charset="0"/>
                <a:ea typeface="Source Sans Pro ExtraLight" panose="020B0303030403020204" pitchFamily="34" charset="0"/>
              </a:rPr>
              <a:t>amet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consectetur</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adipiscing</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elit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Suspendisse</a:t>
            </a:r>
            <a:r>
              <a:rPr lang="en-US" sz="1100" dirty="0">
                <a:latin typeface="Lato Light" panose="020F0302020204030203" pitchFamily="34" charset="0"/>
                <a:ea typeface="Source Sans Pro ExtraLight" panose="020B0303030403020204" pitchFamily="34" charset="0"/>
              </a:rPr>
              <a:t> vitae mi libero. </a:t>
            </a:r>
            <a:r>
              <a:rPr lang="en-US" sz="1100" dirty="0" err="1">
                <a:latin typeface="Lato Light" panose="020F0302020204030203" pitchFamily="34" charset="0"/>
                <a:ea typeface="Source Sans Pro ExtraLight" panose="020B0303030403020204" pitchFamily="34" charset="0"/>
              </a:rPr>
              <a:t>Nulla</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facilisi</a:t>
            </a:r>
            <a:r>
              <a:rPr lang="en-US" sz="1100" dirty="0">
                <a:latin typeface="Lato Light" panose="020F0302020204030203" pitchFamily="34" charset="0"/>
                <a:ea typeface="Source Sans Pro ExtraLight" panose="020B0303030403020204" pitchFamily="34" charset="0"/>
              </a:rPr>
              <a:t>.  </a:t>
            </a:r>
            <a:endParaRPr lang="en-US" sz="1100" spc="-150" dirty="0">
              <a:latin typeface="Lato Light" panose="020F0302020204030203" pitchFamily="34" charset="0"/>
              <a:ea typeface="Source Sans Pro ExtraLight" panose="020B0303030403020204" pitchFamily="34" charset="0"/>
            </a:endParaRPr>
          </a:p>
        </p:txBody>
      </p:sp>
      <p:sp>
        <p:nvSpPr>
          <p:cNvPr id="4" name="TextBox 3">
            <a:extLst>
              <a:ext uri="{FF2B5EF4-FFF2-40B4-BE49-F238E27FC236}">
                <a16:creationId xmlns="" xmlns:a16="http://schemas.microsoft.com/office/drawing/2014/main" id="{A08CED38-74ED-4567-B648-7D0ABBD60A57}"/>
              </a:ext>
            </a:extLst>
          </p:cNvPr>
          <p:cNvSpPr txBox="1"/>
          <p:nvPr/>
        </p:nvSpPr>
        <p:spPr>
          <a:xfrm>
            <a:off x="9479372" y="1835603"/>
            <a:ext cx="2923142" cy="276999"/>
          </a:xfrm>
          <a:prstGeom prst="rect">
            <a:avLst/>
          </a:prstGeom>
          <a:noFill/>
        </p:spPr>
        <p:txBody>
          <a:bodyPr wrap="square" rtlCol="0">
            <a:spAutoFit/>
          </a:bodyPr>
          <a:lstStyle/>
          <a:p>
            <a:r>
              <a:rPr lang="en-US" sz="1200" b="1" dirty="0">
                <a:latin typeface="Lato Semibold" panose="020F0502020204030203" pitchFamily="34" charset="0"/>
                <a:ea typeface="Lato Semibold" panose="020F0502020204030203" pitchFamily="34" charset="0"/>
                <a:cs typeface="Lato Semibold" panose="020F0502020204030203" pitchFamily="34" charset="0"/>
              </a:rPr>
              <a:t>PROPOSAL</a:t>
            </a:r>
            <a:r>
              <a:rPr lang="id-ID" sz="1200" b="1" dirty="0">
                <a:latin typeface="Lato Semibold" panose="020F0502020204030203" pitchFamily="34" charset="0"/>
                <a:ea typeface="Lato Semibold" panose="020F0502020204030203" pitchFamily="34" charset="0"/>
                <a:cs typeface="Lato Semibold" panose="020F0502020204030203" pitchFamily="34" charset="0"/>
              </a:rPr>
              <a:t> PRESENTATION</a:t>
            </a:r>
            <a:endParaRPr lang="en-US" sz="1200" b="1" dirty="0">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6" name="Isosceles Triangle 5">
            <a:extLst>
              <a:ext uri="{FF2B5EF4-FFF2-40B4-BE49-F238E27FC236}">
                <a16:creationId xmlns="" xmlns:a16="http://schemas.microsoft.com/office/drawing/2014/main" id="{78CD8B26-4761-46DD-9A6D-95A802901154}"/>
              </a:ext>
            </a:extLst>
          </p:cNvPr>
          <p:cNvSpPr/>
          <p:nvPr/>
        </p:nvSpPr>
        <p:spPr>
          <a:xfrm rot="18383436">
            <a:off x="11189958" y="4971636"/>
            <a:ext cx="1041191" cy="897578"/>
          </a:xfrm>
          <a:prstGeom prst="triangle">
            <a:avLst/>
          </a:prstGeom>
          <a:noFill/>
          <a:ln w="28575">
            <a:solidFill>
              <a:srgbClr val="2087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 xmlns:a16="http://schemas.microsoft.com/office/drawing/2014/main" id="{15C966DF-85AC-489B-AE05-B9C5CD848A9A}"/>
              </a:ext>
            </a:extLst>
          </p:cNvPr>
          <p:cNvSpPr/>
          <p:nvPr/>
        </p:nvSpPr>
        <p:spPr>
          <a:xfrm>
            <a:off x="11280423" y="5283959"/>
            <a:ext cx="386587" cy="386587"/>
          </a:xfrm>
          <a:prstGeom prst="ellipse">
            <a:avLst/>
          </a:prstGeom>
          <a:noFill/>
          <a:ln w="76200">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55407D5D-0370-4219-A997-B61504E5A766}"/>
              </a:ext>
            </a:extLst>
          </p:cNvPr>
          <p:cNvSpPr/>
          <p:nvPr/>
        </p:nvSpPr>
        <p:spPr>
          <a:xfrm>
            <a:off x="1533138" y="2445689"/>
            <a:ext cx="3807567" cy="523220"/>
          </a:xfrm>
          <a:prstGeom prst="rect">
            <a:avLst/>
          </a:prstGeom>
        </p:spPr>
        <p:txBody>
          <a:bodyPr wrap="square">
            <a:spAutoFit/>
          </a:bodyPr>
          <a:lstStyle/>
          <a:p>
            <a:pPr algn="ctr">
              <a:defRPr/>
            </a:pPr>
            <a:r>
              <a:rPr lang="id-ID" sz="1400" dirty="0">
                <a:latin typeface="Lato Black" panose="020F0A02020204030203" pitchFamily="34" charset="0"/>
                <a:ea typeface="Source Sans Pro Black" panose="020B0803030403020204" pitchFamily="34" charset="0"/>
                <a:cs typeface="Open Sans" panose="020B0606030504020204" pitchFamily="34" charset="0"/>
              </a:rPr>
              <a:t>Awesome Design</a:t>
            </a:r>
          </a:p>
          <a:p>
            <a:pPr algn="ctr">
              <a:defRPr/>
            </a:pPr>
            <a:r>
              <a:rPr lang="id-ID" sz="1400" dirty="0">
                <a:latin typeface="Lato Black" panose="020F0A02020204030203" pitchFamily="34" charset="0"/>
                <a:ea typeface="Source Sans Pro Black" panose="020B0803030403020204" pitchFamily="34" charset="0"/>
                <a:cs typeface="Open Sans" panose="020B0606030504020204" pitchFamily="34" charset="0"/>
              </a:rPr>
              <a:t>In This Year</a:t>
            </a:r>
            <a:endParaRPr lang="en-US" sz="14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13" name="Rectangle 12">
            <a:extLst>
              <a:ext uri="{FF2B5EF4-FFF2-40B4-BE49-F238E27FC236}">
                <a16:creationId xmlns="" xmlns:a16="http://schemas.microsoft.com/office/drawing/2014/main" id="{6BAA16D3-3D2A-4941-A420-79C38F977183}"/>
              </a:ext>
            </a:extLst>
          </p:cNvPr>
          <p:cNvSpPr/>
          <p:nvPr/>
        </p:nvSpPr>
        <p:spPr>
          <a:xfrm>
            <a:off x="2474031" y="2991516"/>
            <a:ext cx="1870594" cy="646331"/>
          </a:xfrm>
          <a:prstGeom prst="rect">
            <a:avLst/>
          </a:prstGeom>
        </p:spPr>
        <p:txBody>
          <a:bodyPr wrap="square">
            <a:spAutoFit/>
          </a:bodyPr>
          <a:lstStyle/>
          <a:p>
            <a:pPr algn="ctr" eaLnBrk="1" fontAlgn="auto" hangingPunct="1">
              <a:spcBef>
                <a:spcPts val="0"/>
              </a:spcBef>
              <a:spcAft>
                <a:spcPts val="0"/>
              </a:spcAft>
              <a:defRPr/>
            </a:pPr>
            <a:r>
              <a:rPr lang="en-US" sz="900" dirty="0">
                <a:latin typeface="Lato Light" panose="020F0302020204030203" pitchFamily="34" charset="0"/>
                <a:ea typeface="Source Sans Pro" panose="020B0503030403020204" pitchFamily="34" charset="0"/>
                <a:cs typeface="Open Sans" panose="020B0606030504020204" pitchFamily="34" charset="0"/>
              </a:rPr>
              <a:t>Far </a:t>
            </a:r>
            <a:r>
              <a:rPr lang="en-US" sz="900" dirty="0" err="1">
                <a:latin typeface="Lato Light" panose="020F0302020204030203" pitchFamily="34" charset="0"/>
                <a:ea typeface="Source Sans Pro" panose="020B0503030403020204" pitchFamily="34" charset="0"/>
                <a:cs typeface="Open Sans" panose="020B0606030504020204" pitchFamily="34" charset="0"/>
              </a:rPr>
              <a:t>far</a:t>
            </a:r>
            <a:r>
              <a:rPr lang="en-US" sz="9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a:t>
            </a:r>
          </a:p>
        </p:txBody>
      </p:sp>
      <p:sp>
        <p:nvSpPr>
          <p:cNvPr id="14" name="Rectangle 13">
            <a:extLst>
              <a:ext uri="{FF2B5EF4-FFF2-40B4-BE49-F238E27FC236}">
                <a16:creationId xmlns="" xmlns:a16="http://schemas.microsoft.com/office/drawing/2014/main" id="{FCB456BC-3306-4625-BBDB-B4761A1F9274}"/>
              </a:ext>
            </a:extLst>
          </p:cNvPr>
          <p:cNvSpPr/>
          <p:nvPr/>
        </p:nvSpPr>
        <p:spPr>
          <a:xfrm>
            <a:off x="4623487" y="4942189"/>
            <a:ext cx="2340824" cy="523220"/>
          </a:xfrm>
          <a:prstGeom prst="rect">
            <a:avLst/>
          </a:prstGeom>
        </p:spPr>
        <p:txBody>
          <a:bodyPr wrap="square">
            <a:spAutoFit/>
          </a:bodyPr>
          <a:lstStyle/>
          <a:p>
            <a:pPr>
              <a:defRPr/>
            </a:pPr>
            <a:r>
              <a:rPr lang="id-ID" sz="1400" dirty="0">
                <a:latin typeface="Lato Black" panose="020F0A02020204030203" pitchFamily="34" charset="0"/>
                <a:ea typeface="Source Sans Pro Black" panose="020B0803030403020204" pitchFamily="34" charset="0"/>
                <a:cs typeface="Open Sans" panose="020B0606030504020204" pitchFamily="34" charset="0"/>
              </a:rPr>
              <a:t>Awesome Design</a:t>
            </a:r>
          </a:p>
          <a:p>
            <a:pPr>
              <a:defRPr/>
            </a:pPr>
            <a:r>
              <a:rPr lang="id-ID" sz="1400" dirty="0">
                <a:latin typeface="Lato Black" panose="020F0A02020204030203" pitchFamily="34" charset="0"/>
                <a:ea typeface="Source Sans Pro Black" panose="020B0803030403020204" pitchFamily="34" charset="0"/>
                <a:cs typeface="Open Sans" panose="020B0606030504020204" pitchFamily="34" charset="0"/>
              </a:rPr>
              <a:t>In This Year</a:t>
            </a:r>
            <a:endParaRPr lang="en-US" sz="14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15" name="Rectangle 14">
            <a:extLst>
              <a:ext uri="{FF2B5EF4-FFF2-40B4-BE49-F238E27FC236}">
                <a16:creationId xmlns="" xmlns:a16="http://schemas.microsoft.com/office/drawing/2014/main" id="{9A1E368A-0E49-4B5F-922B-4B6B686B56DA}"/>
              </a:ext>
            </a:extLst>
          </p:cNvPr>
          <p:cNvSpPr/>
          <p:nvPr/>
        </p:nvSpPr>
        <p:spPr>
          <a:xfrm>
            <a:off x="4623486" y="5459429"/>
            <a:ext cx="1870594" cy="646331"/>
          </a:xfrm>
          <a:prstGeom prst="rect">
            <a:avLst/>
          </a:prstGeom>
        </p:spPr>
        <p:txBody>
          <a:bodyPr wrap="square">
            <a:spAutoFit/>
          </a:bodyPr>
          <a:lstStyle/>
          <a:p>
            <a:pPr eaLnBrk="1" fontAlgn="auto" hangingPunct="1">
              <a:spcBef>
                <a:spcPts val="0"/>
              </a:spcBef>
              <a:spcAft>
                <a:spcPts val="0"/>
              </a:spcAft>
              <a:defRPr/>
            </a:pPr>
            <a:r>
              <a:rPr lang="en-US" sz="900" dirty="0">
                <a:latin typeface="Lato Light" panose="020F0302020204030203" pitchFamily="34" charset="0"/>
                <a:ea typeface="Source Sans Pro" panose="020B0503030403020204" pitchFamily="34" charset="0"/>
                <a:cs typeface="Open Sans" panose="020B0606030504020204" pitchFamily="34" charset="0"/>
              </a:rPr>
              <a:t>Far </a:t>
            </a:r>
            <a:r>
              <a:rPr lang="en-US" sz="900" dirty="0" err="1">
                <a:latin typeface="Lato Light" panose="020F0302020204030203" pitchFamily="34" charset="0"/>
                <a:ea typeface="Source Sans Pro" panose="020B0503030403020204" pitchFamily="34" charset="0"/>
                <a:cs typeface="Open Sans" panose="020B0606030504020204" pitchFamily="34" charset="0"/>
              </a:rPr>
              <a:t>far</a:t>
            </a:r>
            <a:r>
              <a:rPr lang="en-US" sz="900" dirty="0">
                <a:latin typeface="Lato Light" panose="020F0302020204030203" pitchFamily="34" charset="0"/>
                <a:ea typeface="Source Sans Pro" panose="020B0503030403020204" pitchFamily="34" charset="0"/>
                <a:cs typeface="Open Sans" panose="020B0606030504020204" pitchFamily="34" charset="0"/>
              </a:rPr>
              <a:t> away, behind the word mountains, far from the countries </a:t>
            </a:r>
            <a:r>
              <a:rPr lang="en-US" sz="900" dirty="0" err="1">
                <a:latin typeface="Lato Light" panose="020F0302020204030203" pitchFamily="34" charset="0"/>
                <a:ea typeface="Source Sans Pro" panose="020B0503030403020204" pitchFamily="34" charset="0"/>
                <a:cs typeface="Open Sans" panose="020B0606030504020204" pitchFamily="34" charset="0"/>
              </a:rPr>
              <a:t>Vokalia</a:t>
            </a:r>
            <a:r>
              <a:rPr lang="en-US" sz="900" dirty="0">
                <a:latin typeface="Lato Light" panose="020F0302020204030203" pitchFamily="34" charset="0"/>
                <a:ea typeface="Source Sans Pro" panose="020B0503030403020204" pitchFamily="34" charset="0"/>
                <a:cs typeface="Open Sans" panose="020B0606030504020204" pitchFamily="34" charset="0"/>
              </a:rPr>
              <a:t> and </a:t>
            </a:r>
            <a:r>
              <a:rPr lang="en-US" sz="900" dirty="0" err="1">
                <a:latin typeface="Lato Light" panose="020F0302020204030203" pitchFamily="34" charset="0"/>
                <a:ea typeface="Source Sans Pro" panose="020B0503030403020204" pitchFamily="34" charset="0"/>
                <a:cs typeface="Open Sans" panose="020B0606030504020204" pitchFamily="34" charset="0"/>
              </a:rPr>
              <a:t>Consonantia</a:t>
            </a:r>
            <a:r>
              <a:rPr lang="en-US" sz="900" dirty="0">
                <a:latin typeface="Lato Light" panose="020F0302020204030203" pitchFamily="34" charset="0"/>
                <a:ea typeface="Source Sans Pro" panose="020B0503030403020204" pitchFamily="34" charset="0"/>
                <a:cs typeface="Open Sans" panose="020B0606030504020204" pitchFamily="34" charset="0"/>
              </a:rPr>
              <a:t>, there live the blind texts. </a:t>
            </a:r>
          </a:p>
        </p:txBody>
      </p:sp>
      <p:cxnSp>
        <p:nvCxnSpPr>
          <p:cNvPr id="17" name="Straight Connector 16">
            <a:extLst>
              <a:ext uri="{FF2B5EF4-FFF2-40B4-BE49-F238E27FC236}">
                <a16:creationId xmlns="" xmlns:a16="http://schemas.microsoft.com/office/drawing/2014/main" id="{BB9D744B-8848-42A4-A166-5A3DA5F41D03}"/>
              </a:ext>
            </a:extLst>
          </p:cNvPr>
          <p:cNvCxnSpPr/>
          <p:nvPr/>
        </p:nvCxnSpPr>
        <p:spPr>
          <a:xfrm>
            <a:off x="9479372" y="1766546"/>
            <a:ext cx="0" cy="318478"/>
          </a:xfrm>
          <a:prstGeom prst="line">
            <a:avLst/>
          </a:prstGeom>
          <a:ln w="19050">
            <a:solidFill>
              <a:srgbClr val="42398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 xmlns:a16="http://schemas.microsoft.com/office/drawing/2014/main" id="{E901A7C8-790A-4790-B776-9B73C3CA2A74}"/>
              </a:ext>
            </a:extLst>
          </p:cNvPr>
          <p:cNvSpPr/>
          <p:nvPr/>
        </p:nvSpPr>
        <p:spPr>
          <a:xfrm>
            <a:off x="-1257482" y="5367095"/>
            <a:ext cx="4430600" cy="830997"/>
          </a:xfrm>
          <a:prstGeom prst="rect">
            <a:avLst/>
          </a:prstGeom>
        </p:spPr>
        <p:txBody>
          <a:bodyPr wrap="square">
            <a:spAutoFit/>
          </a:bodyPr>
          <a:lstStyle/>
          <a:p>
            <a:pPr algn="r">
              <a:defRPr/>
            </a:pPr>
            <a:r>
              <a:rPr lang="id-ID" sz="2400" dirty="0">
                <a:latin typeface="Lato Black" panose="020F0A02020204030203" pitchFamily="34" charset="0"/>
                <a:ea typeface="Source Sans Pro Black" panose="020B0803030403020204" pitchFamily="34" charset="0"/>
                <a:cs typeface="Open Sans" panose="020B0606030504020204" pitchFamily="34" charset="0"/>
              </a:rPr>
              <a:t>CREATIVE PORTO</a:t>
            </a:r>
          </a:p>
          <a:p>
            <a:pPr algn="r">
              <a:defRPr/>
            </a:pPr>
            <a:r>
              <a:rPr lang="id-ID" sz="2400" dirty="0">
                <a:latin typeface="Lato Black" panose="020F0A02020204030203" pitchFamily="34" charset="0"/>
                <a:ea typeface="Source Sans Pro Black" panose="020B0803030403020204" pitchFamily="34" charset="0"/>
                <a:cs typeface="Open Sans" panose="020B0606030504020204" pitchFamily="34" charset="0"/>
              </a:rPr>
              <a:t>BLOG DESIGN</a:t>
            </a:r>
            <a:endParaRPr lang="en-US" sz="2400" dirty="0">
              <a:latin typeface="Lato Black" panose="020F0A02020204030203" pitchFamily="34" charset="0"/>
              <a:ea typeface="Source Sans Pro Black" panose="020B0803030403020204" pitchFamily="34" charset="0"/>
              <a:cs typeface="Open Sans" panose="020B0606030504020204" pitchFamily="34" charset="0"/>
            </a:endParaRPr>
          </a:p>
        </p:txBody>
      </p:sp>
      <p:pic>
        <p:nvPicPr>
          <p:cNvPr id="22" name="Рисунок 21" descr="6.jpg"/>
          <p:cNvPicPr>
            <a:picLocks noGrp="1" noChangeAspect="1"/>
          </p:cNvPicPr>
          <p:nvPr>
            <p:ph type="pic" sz="quarter" idx="11"/>
          </p:nvPr>
        </p:nvPicPr>
        <p:blipFill>
          <a:blip r:embed="rId3" cstate="print"/>
          <a:srcRect/>
          <a:stretch>
            <a:fillRect/>
          </a:stretch>
        </p:blipFill>
        <p:spPr/>
      </p:pic>
      <p:pic>
        <p:nvPicPr>
          <p:cNvPr id="20" name="Рисунок 19" descr="4.jpg"/>
          <p:cNvPicPr>
            <a:picLocks noGrp="1" noChangeAspect="1"/>
          </p:cNvPicPr>
          <p:nvPr>
            <p:ph type="pic" sz="quarter" idx="10"/>
          </p:nvPr>
        </p:nvPicPr>
        <p:blipFill>
          <a:blip r:embed="rId4" cstate="print"/>
          <a:srcRect/>
          <a:stretch>
            <a:fillRect/>
          </a:stretch>
        </p:blipFill>
        <p:spPr/>
      </p:pic>
      <p:pic>
        <p:nvPicPr>
          <p:cNvPr id="21" name="Рисунок 20" descr="5.jpg"/>
          <p:cNvPicPr>
            <a:picLocks noGrp="1" noChangeAspect="1"/>
          </p:cNvPicPr>
          <p:nvPr>
            <p:ph type="pic" sz="quarter" idx="12"/>
          </p:nvPr>
        </p:nvPicPr>
        <p:blipFill>
          <a:blip r:embed="rId5" cstate="print"/>
          <a:srcRect/>
          <a:stretch>
            <a:fillRect/>
          </a:stretch>
        </p:blipFill>
        <p:spPr/>
      </p:pic>
    </p:spTree>
    <p:extLst>
      <p:ext uri="{BB962C8B-B14F-4D97-AF65-F5344CB8AC3E}">
        <p14:creationId xmlns="" xmlns:p14="http://schemas.microsoft.com/office/powerpoint/2010/main" val="216984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8.jpg"/>
          <p:cNvPicPr>
            <a:picLocks noGrp="1" noChangeAspect="1"/>
          </p:cNvPicPr>
          <p:nvPr>
            <p:ph type="pic" sz="quarter" idx="4294967295"/>
          </p:nvPr>
        </p:nvPicPr>
        <p:blipFill>
          <a:blip r:embed="rId2" cstate="print"/>
          <a:srcRect/>
          <a:stretch>
            <a:fillRect/>
          </a:stretch>
        </p:blipFill>
        <p:spPr>
          <a:xfrm>
            <a:off x="2971800" y="1524000"/>
            <a:ext cx="6191250" cy="5334000"/>
          </a:xfrm>
          <a:custGeom>
            <a:avLst/>
            <a:gdLst>
              <a:gd name="connsiteX0" fmla="*/ 0 w 6191250"/>
              <a:gd name="connsiteY0" fmla="*/ 0 h 5334000"/>
              <a:gd name="connsiteX1" fmla="*/ 6191250 w 6191250"/>
              <a:gd name="connsiteY1" fmla="*/ 0 h 5334000"/>
              <a:gd name="connsiteX2" fmla="*/ 6191250 w 6191250"/>
              <a:gd name="connsiteY2" fmla="*/ 5334000 h 5334000"/>
              <a:gd name="connsiteX3" fmla="*/ 0 w 6191250"/>
              <a:gd name="connsiteY3" fmla="*/ 5334000 h 5334000"/>
            </a:gdLst>
            <a:ahLst/>
            <a:cxnLst>
              <a:cxn ang="0">
                <a:pos x="connsiteX0" y="connsiteY0"/>
              </a:cxn>
              <a:cxn ang="0">
                <a:pos x="connsiteX1" y="connsiteY1"/>
              </a:cxn>
              <a:cxn ang="0">
                <a:pos x="connsiteX2" y="connsiteY2"/>
              </a:cxn>
              <a:cxn ang="0">
                <a:pos x="connsiteX3" y="connsiteY3"/>
              </a:cxn>
            </a:cxnLst>
            <a:rect l="l" t="t" r="r" b="b"/>
            <a:pathLst>
              <a:path w="6191250" h="5334000">
                <a:moveTo>
                  <a:pt x="0" y="0"/>
                </a:moveTo>
                <a:lnTo>
                  <a:pt x="6191250" y="0"/>
                </a:lnTo>
                <a:lnTo>
                  <a:pt x="6191250" y="5334000"/>
                </a:lnTo>
                <a:lnTo>
                  <a:pt x="0" y="5334000"/>
                </a:lnTo>
                <a:close/>
              </a:path>
            </a:pathLst>
          </a:custGeom>
        </p:spPr>
      </p:pic>
      <p:sp>
        <p:nvSpPr>
          <p:cNvPr id="5" name="Rectangle 4">
            <a:extLst>
              <a:ext uri="{FF2B5EF4-FFF2-40B4-BE49-F238E27FC236}">
                <a16:creationId xmlns="" xmlns:a16="http://schemas.microsoft.com/office/drawing/2014/main" id="{7E85253A-DBC3-4360-800C-2D8D13BA4DDA}"/>
              </a:ext>
            </a:extLst>
          </p:cNvPr>
          <p:cNvSpPr/>
          <p:nvPr/>
        </p:nvSpPr>
        <p:spPr>
          <a:xfrm>
            <a:off x="3524250" y="448983"/>
            <a:ext cx="5257800" cy="5334000"/>
          </a:xfrm>
          <a:prstGeom prst="rect">
            <a:avLst/>
          </a:prstGeom>
          <a:solidFill>
            <a:srgbClr val="42398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97F60730-F8FF-46C0-B314-7C6BAB7BCAA1}"/>
              </a:ext>
            </a:extLst>
          </p:cNvPr>
          <p:cNvGrpSpPr/>
          <p:nvPr/>
        </p:nvGrpSpPr>
        <p:grpSpPr>
          <a:xfrm rot="16200000">
            <a:off x="3932878" y="1952879"/>
            <a:ext cx="4268187" cy="1717596"/>
            <a:chOff x="4698414" y="2371980"/>
            <a:chExt cx="4268187" cy="1717596"/>
          </a:xfrm>
        </p:grpSpPr>
        <p:sp>
          <p:nvSpPr>
            <p:cNvPr id="2" name="Rectangle 1">
              <a:extLst>
                <a:ext uri="{FF2B5EF4-FFF2-40B4-BE49-F238E27FC236}">
                  <a16:creationId xmlns="" xmlns:a16="http://schemas.microsoft.com/office/drawing/2014/main" id="{162A2CB9-6D52-482B-92B6-0FE1BB512A95}"/>
                </a:ext>
              </a:extLst>
            </p:cNvPr>
            <p:cNvSpPr/>
            <p:nvPr/>
          </p:nvSpPr>
          <p:spPr>
            <a:xfrm>
              <a:off x="4698414" y="2371980"/>
              <a:ext cx="4268187" cy="923330"/>
            </a:xfrm>
            <a:prstGeom prst="rect">
              <a:avLst/>
            </a:prstGeom>
          </p:spPr>
          <p:txBody>
            <a:bodyPr wrap="square">
              <a:spAutoFit/>
            </a:bodyPr>
            <a:lstStyle/>
            <a:p>
              <a:pPr>
                <a:defRPr/>
              </a:pPr>
              <a:r>
                <a:rPr lang="id-ID" sz="5400" dirty="0">
                  <a:solidFill>
                    <a:schemeClr val="bg1"/>
                  </a:solidFill>
                  <a:latin typeface="Lato Black" panose="020F0A02020204030203" pitchFamily="34" charset="0"/>
                  <a:ea typeface="Source Sans Pro Black" panose="020B0803030403020204" pitchFamily="34" charset="0"/>
                  <a:cs typeface="Open Sans" panose="020B0606030504020204" pitchFamily="34" charset="0"/>
                </a:rPr>
                <a:t>BEST</a:t>
              </a:r>
              <a:endParaRPr lang="en-US" sz="5400" dirty="0">
                <a:solidFill>
                  <a:schemeClr val="bg1"/>
                </a:solidFill>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3" name="Rectangle 2">
              <a:extLst>
                <a:ext uri="{FF2B5EF4-FFF2-40B4-BE49-F238E27FC236}">
                  <a16:creationId xmlns="" xmlns:a16="http://schemas.microsoft.com/office/drawing/2014/main" id="{785E1DD1-096A-4C22-B3B5-5F53825D3084}"/>
                </a:ext>
              </a:extLst>
            </p:cNvPr>
            <p:cNvSpPr/>
            <p:nvPr/>
          </p:nvSpPr>
          <p:spPr>
            <a:xfrm>
              <a:off x="4698414" y="2981580"/>
              <a:ext cx="4268187" cy="1107996"/>
            </a:xfrm>
            <a:prstGeom prst="rect">
              <a:avLst/>
            </a:prstGeom>
          </p:spPr>
          <p:txBody>
            <a:bodyPr wrap="square">
              <a:spAutoFit/>
            </a:bodyPr>
            <a:lstStyle/>
            <a:p>
              <a:pPr>
                <a:defRPr/>
              </a:pPr>
              <a:r>
                <a:rPr lang="id-ID" sz="6600" dirty="0">
                  <a:solidFill>
                    <a:schemeClr val="bg1"/>
                  </a:solidFill>
                  <a:latin typeface="Lato Black" panose="020F0A02020204030203" pitchFamily="34" charset="0"/>
                  <a:ea typeface="Source Sans Pro Black" panose="020B0803030403020204" pitchFamily="34" charset="0"/>
                  <a:cs typeface="Open Sans" panose="020B0606030504020204" pitchFamily="34" charset="0"/>
                </a:rPr>
                <a:t>WORK</a:t>
              </a:r>
              <a:endParaRPr lang="en-US" sz="6600" dirty="0">
                <a:solidFill>
                  <a:schemeClr val="bg1"/>
                </a:solidFill>
                <a:latin typeface="Lato Black" panose="020F0A02020204030203" pitchFamily="34" charset="0"/>
                <a:ea typeface="Source Sans Pro Black" panose="020B0803030403020204" pitchFamily="34" charset="0"/>
                <a:cs typeface="Open Sans" panose="020B0606030504020204" pitchFamily="34" charset="0"/>
              </a:endParaRPr>
            </a:p>
          </p:txBody>
        </p:sp>
      </p:grpSp>
      <p:sp>
        <p:nvSpPr>
          <p:cNvPr id="6" name="Rectangle 5">
            <a:extLst>
              <a:ext uri="{FF2B5EF4-FFF2-40B4-BE49-F238E27FC236}">
                <a16:creationId xmlns="" xmlns:a16="http://schemas.microsoft.com/office/drawing/2014/main" id="{FB606091-F434-4135-8642-B4AB980E8051}"/>
              </a:ext>
            </a:extLst>
          </p:cNvPr>
          <p:cNvSpPr/>
          <p:nvPr/>
        </p:nvSpPr>
        <p:spPr>
          <a:xfrm rot="16200000">
            <a:off x="5120915" y="3045665"/>
            <a:ext cx="3530534" cy="307777"/>
          </a:xfrm>
          <a:prstGeom prst="rect">
            <a:avLst/>
          </a:prstGeom>
        </p:spPr>
        <p:txBody>
          <a:bodyPr wrap="square">
            <a:spAutoFit/>
          </a:bodyPr>
          <a:lstStyle/>
          <a:p>
            <a:pPr>
              <a:defRPr/>
            </a:pPr>
            <a:r>
              <a:rPr lang="id-ID" sz="1400" dirty="0">
                <a:solidFill>
                  <a:srgbClr val="FF5893"/>
                </a:solidFill>
                <a:latin typeface="Lato Black" panose="020F0A02020204030203" pitchFamily="34" charset="0"/>
                <a:ea typeface="Source Sans Pro Black" panose="020B0803030403020204" pitchFamily="34" charset="0"/>
                <a:cs typeface="Open Sans" panose="020B0606030504020204" pitchFamily="34" charset="0"/>
              </a:rPr>
              <a:t>Awesome Design In This Year</a:t>
            </a:r>
            <a:endParaRPr lang="en-US" sz="1400" dirty="0">
              <a:solidFill>
                <a:srgbClr val="FF5893"/>
              </a:solidFill>
              <a:latin typeface="Lato Black" panose="020F0A02020204030203" pitchFamily="34" charset="0"/>
              <a:ea typeface="Source Sans Pro Black" panose="020B0803030403020204" pitchFamily="34" charset="0"/>
              <a:cs typeface="Open Sans" panose="020B0606030504020204" pitchFamily="34" charset="0"/>
            </a:endParaRPr>
          </a:p>
        </p:txBody>
      </p:sp>
      <p:grpSp>
        <p:nvGrpSpPr>
          <p:cNvPr id="9" name="Group 8">
            <a:extLst>
              <a:ext uri="{FF2B5EF4-FFF2-40B4-BE49-F238E27FC236}">
                <a16:creationId xmlns="" xmlns:a16="http://schemas.microsoft.com/office/drawing/2014/main" id="{18098764-5FFE-4F06-A11C-D64F583176BD}"/>
              </a:ext>
            </a:extLst>
          </p:cNvPr>
          <p:cNvGrpSpPr/>
          <p:nvPr/>
        </p:nvGrpSpPr>
        <p:grpSpPr>
          <a:xfrm>
            <a:off x="2260246" y="710826"/>
            <a:ext cx="2347138" cy="551332"/>
            <a:chOff x="10262832" y="1373440"/>
            <a:chExt cx="1596571" cy="319315"/>
          </a:xfrm>
        </p:grpSpPr>
        <p:cxnSp>
          <p:nvCxnSpPr>
            <p:cNvPr id="10" name="Straight Connector 9">
              <a:extLst>
                <a:ext uri="{FF2B5EF4-FFF2-40B4-BE49-F238E27FC236}">
                  <a16:creationId xmlns="" xmlns:a16="http://schemas.microsoft.com/office/drawing/2014/main" id="{FC387BCC-4BC6-48E2-B197-C5919A9C8128}"/>
                </a:ext>
              </a:extLst>
            </p:cNvPr>
            <p:cNvCxnSpPr>
              <a:cxnSpLocks/>
            </p:cNvCxnSpPr>
            <p:nvPr/>
          </p:nvCxnSpPr>
          <p:spPr>
            <a:xfrm>
              <a:off x="10262832" y="1373440"/>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97239268-B681-43AF-B0A4-76365FC8C97F}"/>
                </a:ext>
              </a:extLst>
            </p:cNvPr>
            <p:cNvCxnSpPr>
              <a:cxnSpLocks/>
            </p:cNvCxnSpPr>
            <p:nvPr/>
          </p:nvCxnSpPr>
          <p:spPr>
            <a:xfrm>
              <a:off x="10262832" y="1518583"/>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06F58F7-FB00-4A0A-878E-A0D3FC28E970}"/>
                </a:ext>
              </a:extLst>
            </p:cNvPr>
            <p:cNvCxnSpPr>
              <a:cxnSpLocks/>
            </p:cNvCxnSpPr>
            <p:nvPr/>
          </p:nvCxnSpPr>
          <p:spPr>
            <a:xfrm>
              <a:off x="10262832" y="1692755"/>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81353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9.jpg"/>
          <p:cNvPicPr>
            <a:picLocks noGrp="1" noChangeAspect="1"/>
          </p:cNvPicPr>
          <p:nvPr>
            <p:ph type="pic" sz="quarter" idx="4294967295"/>
          </p:nvPr>
        </p:nvPicPr>
        <p:blipFill>
          <a:blip r:embed="rId2" cstate="print"/>
          <a:srcRect/>
          <a:stretch>
            <a:fillRect/>
          </a:stretch>
        </p:blipFill>
        <p:spPr>
          <a:xfrm>
            <a:off x="2930525" y="1524000"/>
            <a:ext cx="4630738" cy="3106738"/>
          </a:xfrm>
          <a:prstGeom prst="rect">
            <a:avLst/>
          </a:prstGeom>
        </p:spPr>
      </p:pic>
      <p:sp>
        <p:nvSpPr>
          <p:cNvPr id="3" name="Rectangle 2">
            <a:extLst>
              <a:ext uri="{FF2B5EF4-FFF2-40B4-BE49-F238E27FC236}">
                <a16:creationId xmlns="" xmlns:a16="http://schemas.microsoft.com/office/drawing/2014/main" id="{C4FE40E8-5ABC-4AD6-94D0-379AB2ECCC3B}"/>
              </a:ext>
            </a:extLst>
          </p:cNvPr>
          <p:cNvSpPr/>
          <p:nvPr/>
        </p:nvSpPr>
        <p:spPr>
          <a:xfrm>
            <a:off x="2931206" y="1524000"/>
            <a:ext cx="4630737" cy="3193576"/>
          </a:xfrm>
          <a:prstGeom prst="rect">
            <a:avLst/>
          </a:prstGeom>
          <a:solidFill>
            <a:srgbClr val="423989">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AFF288D2-AF51-481A-8574-F5C0C7B1C036}"/>
              </a:ext>
            </a:extLst>
          </p:cNvPr>
          <p:cNvSpPr/>
          <p:nvPr/>
        </p:nvSpPr>
        <p:spPr>
          <a:xfrm>
            <a:off x="133350" y="1896636"/>
            <a:ext cx="3736666" cy="1200329"/>
          </a:xfrm>
          <a:prstGeom prst="rect">
            <a:avLst/>
          </a:prstGeom>
        </p:spPr>
        <p:txBody>
          <a:bodyPr wrap="square">
            <a:spAutoFit/>
          </a:bodyPr>
          <a:lstStyle/>
          <a:p>
            <a:pPr algn="r">
              <a:defRPr/>
            </a:pPr>
            <a:r>
              <a:rPr lang="id-ID" sz="2400" dirty="0">
                <a:latin typeface="Lato Black" panose="020F0A02020204030203" pitchFamily="34" charset="0"/>
                <a:ea typeface="Lato Semibold" panose="020F0502020204030203" pitchFamily="34" charset="0"/>
                <a:cs typeface="Open Sans" panose="020B0606030504020204" pitchFamily="34" charset="0"/>
              </a:rPr>
              <a:t>Love Story</a:t>
            </a:r>
          </a:p>
          <a:p>
            <a:pPr algn="r">
              <a:defRPr/>
            </a:pPr>
            <a:r>
              <a:rPr lang="id-ID" sz="2400" dirty="0">
                <a:latin typeface="Lato Black" panose="020F0A02020204030203" pitchFamily="34" charset="0"/>
                <a:ea typeface="Lato Semibold" panose="020F0502020204030203" pitchFamily="34" charset="0"/>
                <a:cs typeface="Open Sans" panose="020B0606030504020204" pitchFamily="34" charset="0"/>
              </a:rPr>
              <a:t>And Make</a:t>
            </a:r>
          </a:p>
          <a:p>
            <a:pPr algn="r">
              <a:defRPr/>
            </a:pPr>
            <a:r>
              <a:rPr lang="id-ID" sz="2400" dirty="0">
                <a:latin typeface="Lato Black" panose="020F0A02020204030203" pitchFamily="34" charset="0"/>
                <a:ea typeface="Lato Semibold" panose="020F0502020204030203" pitchFamily="34" charset="0"/>
                <a:cs typeface="Open Sans" panose="020B0606030504020204" pitchFamily="34" charset="0"/>
              </a:rPr>
              <a:t>Me Your happy</a:t>
            </a:r>
          </a:p>
        </p:txBody>
      </p:sp>
      <p:sp>
        <p:nvSpPr>
          <p:cNvPr id="5" name="TextBox 4">
            <a:extLst>
              <a:ext uri="{FF2B5EF4-FFF2-40B4-BE49-F238E27FC236}">
                <a16:creationId xmlns="" xmlns:a16="http://schemas.microsoft.com/office/drawing/2014/main" id="{CEAA673C-69BD-401F-AF21-0964F17BF6BA}"/>
              </a:ext>
            </a:extLst>
          </p:cNvPr>
          <p:cNvSpPr txBox="1"/>
          <p:nvPr/>
        </p:nvSpPr>
        <p:spPr>
          <a:xfrm>
            <a:off x="1047751" y="3307106"/>
            <a:ext cx="2822266" cy="600164"/>
          </a:xfrm>
          <a:prstGeom prst="rect">
            <a:avLst/>
          </a:prstGeom>
          <a:noFill/>
        </p:spPr>
        <p:txBody>
          <a:bodyPr wrap="square" rtlCol="0">
            <a:spAutoFit/>
          </a:bodyPr>
          <a:lstStyle/>
          <a:p>
            <a:pPr algn="r"/>
            <a:r>
              <a:rPr lang="en-US" sz="1100" dirty="0">
                <a:latin typeface="Lato Light" panose="020F0302020204030203" pitchFamily="34" charset="0"/>
                <a:ea typeface="Source Sans Pro ExtraLight" panose="020B0303030403020204" pitchFamily="34" charset="0"/>
              </a:rPr>
              <a:t>Lorem ipsum dolor sit </a:t>
            </a:r>
            <a:r>
              <a:rPr lang="en-US" sz="1100" dirty="0" err="1">
                <a:latin typeface="Lato Light" panose="020F0302020204030203" pitchFamily="34" charset="0"/>
                <a:ea typeface="Source Sans Pro ExtraLight" panose="020B0303030403020204" pitchFamily="34" charset="0"/>
              </a:rPr>
              <a:t>amet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consectetur</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adipiscing</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elit</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Suspendisse</a:t>
            </a:r>
            <a:r>
              <a:rPr lang="en-US" sz="1100" dirty="0">
                <a:latin typeface="Lato Light" panose="020F0302020204030203" pitchFamily="34" charset="0"/>
                <a:ea typeface="Source Sans Pro ExtraLight" panose="020B0303030403020204" pitchFamily="34" charset="0"/>
              </a:rPr>
              <a:t> vitae mi libero. </a:t>
            </a:r>
            <a:r>
              <a:rPr lang="en-US" sz="1100" dirty="0" err="1">
                <a:latin typeface="Lato Light" panose="020F0302020204030203" pitchFamily="34" charset="0"/>
                <a:ea typeface="Source Sans Pro ExtraLight" panose="020B0303030403020204" pitchFamily="34" charset="0"/>
              </a:rPr>
              <a:t>Nulla</a:t>
            </a:r>
            <a:r>
              <a:rPr lang="en-US" sz="1100" dirty="0">
                <a:latin typeface="Lato Light" panose="020F0302020204030203" pitchFamily="34" charset="0"/>
                <a:ea typeface="Source Sans Pro ExtraLight" panose="020B0303030403020204" pitchFamily="34" charset="0"/>
              </a:rPr>
              <a:t> </a:t>
            </a:r>
            <a:r>
              <a:rPr lang="en-US" sz="1100" dirty="0" err="1">
                <a:latin typeface="Lato Light" panose="020F0302020204030203" pitchFamily="34" charset="0"/>
                <a:ea typeface="Source Sans Pro ExtraLight" panose="020B0303030403020204" pitchFamily="34" charset="0"/>
              </a:rPr>
              <a:t>facilisi</a:t>
            </a:r>
            <a:r>
              <a:rPr lang="en-US" sz="1100" dirty="0">
                <a:latin typeface="Lato Light" panose="020F0302020204030203" pitchFamily="34" charset="0"/>
                <a:ea typeface="Source Sans Pro ExtraLight" panose="020B0303030403020204" pitchFamily="34" charset="0"/>
              </a:rPr>
              <a:t>. </a:t>
            </a:r>
            <a:endParaRPr lang="en-US" sz="1100" spc="-150" dirty="0">
              <a:latin typeface="Lato Light" panose="020F0302020204030203" pitchFamily="34" charset="0"/>
              <a:ea typeface="Source Sans Pro ExtraLight" panose="020B0303030403020204" pitchFamily="34" charset="0"/>
            </a:endParaRPr>
          </a:p>
        </p:txBody>
      </p:sp>
      <p:grpSp>
        <p:nvGrpSpPr>
          <p:cNvPr id="18" name="Group 17">
            <a:extLst>
              <a:ext uri="{FF2B5EF4-FFF2-40B4-BE49-F238E27FC236}">
                <a16:creationId xmlns="" xmlns:a16="http://schemas.microsoft.com/office/drawing/2014/main" id="{CB5C6719-3BAB-4CBC-A2B5-EABD23ADB1AE}"/>
              </a:ext>
            </a:extLst>
          </p:cNvPr>
          <p:cNvGrpSpPr/>
          <p:nvPr/>
        </p:nvGrpSpPr>
        <p:grpSpPr>
          <a:xfrm>
            <a:off x="7199993" y="2791322"/>
            <a:ext cx="3923644" cy="3512446"/>
            <a:chOff x="7923893" y="2385460"/>
            <a:chExt cx="3923644" cy="3512446"/>
          </a:xfrm>
        </p:grpSpPr>
        <p:cxnSp>
          <p:nvCxnSpPr>
            <p:cNvPr id="7" name="Straight Connector 6">
              <a:extLst>
                <a:ext uri="{FF2B5EF4-FFF2-40B4-BE49-F238E27FC236}">
                  <a16:creationId xmlns="" xmlns:a16="http://schemas.microsoft.com/office/drawing/2014/main" id="{CE158BBB-6A2E-4B47-9A1B-D12D607E08D6}"/>
                </a:ext>
              </a:extLst>
            </p:cNvPr>
            <p:cNvCxnSpPr>
              <a:cxnSpLocks/>
            </p:cNvCxnSpPr>
            <p:nvPr/>
          </p:nvCxnSpPr>
          <p:spPr>
            <a:xfrm>
              <a:off x="7923893" y="2385460"/>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D79C362D-6D6C-46BC-88C8-048A9E895C4E}"/>
                </a:ext>
              </a:extLst>
            </p:cNvPr>
            <p:cNvCxnSpPr>
              <a:cxnSpLocks/>
            </p:cNvCxnSpPr>
            <p:nvPr/>
          </p:nvCxnSpPr>
          <p:spPr>
            <a:xfrm>
              <a:off x="7923893" y="2804389"/>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8EE0B73A-0E6F-435B-B932-52BAE24C58E3}"/>
                </a:ext>
              </a:extLst>
            </p:cNvPr>
            <p:cNvCxnSpPr>
              <a:cxnSpLocks/>
            </p:cNvCxnSpPr>
            <p:nvPr/>
          </p:nvCxnSpPr>
          <p:spPr>
            <a:xfrm>
              <a:off x="7923893" y="3307106"/>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76B7D82E-0A22-4285-A0EA-D224B8876BDD}"/>
                </a:ext>
              </a:extLst>
            </p:cNvPr>
            <p:cNvCxnSpPr>
              <a:cxnSpLocks/>
            </p:cNvCxnSpPr>
            <p:nvPr/>
          </p:nvCxnSpPr>
          <p:spPr>
            <a:xfrm>
              <a:off x="7923893" y="3699910"/>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E7A13467-7E04-4952-88DF-F6AB6B2581E0}"/>
                </a:ext>
              </a:extLst>
            </p:cNvPr>
            <p:cNvCxnSpPr>
              <a:cxnSpLocks/>
            </p:cNvCxnSpPr>
            <p:nvPr/>
          </p:nvCxnSpPr>
          <p:spPr>
            <a:xfrm>
              <a:off x="7923893" y="4118839"/>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447E5EA-925B-4753-B086-53215627447C}"/>
                </a:ext>
              </a:extLst>
            </p:cNvPr>
            <p:cNvCxnSpPr>
              <a:cxnSpLocks/>
            </p:cNvCxnSpPr>
            <p:nvPr/>
          </p:nvCxnSpPr>
          <p:spPr>
            <a:xfrm>
              <a:off x="7923893" y="4621556"/>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BE8624A6-7346-4A7C-81E9-EB46E8D42DC1}"/>
                </a:ext>
              </a:extLst>
            </p:cNvPr>
            <p:cNvCxnSpPr>
              <a:cxnSpLocks/>
            </p:cNvCxnSpPr>
            <p:nvPr/>
          </p:nvCxnSpPr>
          <p:spPr>
            <a:xfrm>
              <a:off x="7923893" y="4976260"/>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B71B2D3-CA7E-4EA6-A637-987841D2C477}"/>
                </a:ext>
              </a:extLst>
            </p:cNvPr>
            <p:cNvCxnSpPr>
              <a:cxnSpLocks/>
            </p:cNvCxnSpPr>
            <p:nvPr/>
          </p:nvCxnSpPr>
          <p:spPr>
            <a:xfrm>
              <a:off x="7923893" y="5395189"/>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42C4F33-FF1B-46BA-A723-7C3AA715F6DB}"/>
                </a:ext>
              </a:extLst>
            </p:cNvPr>
            <p:cNvCxnSpPr>
              <a:cxnSpLocks/>
            </p:cNvCxnSpPr>
            <p:nvPr/>
          </p:nvCxnSpPr>
          <p:spPr>
            <a:xfrm>
              <a:off x="7923893" y="5897906"/>
              <a:ext cx="3923644" cy="0"/>
            </a:xfrm>
            <a:prstGeom prst="line">
              <a:avLst/>
            </a:prstGeom>
            <a:ln w="28575">
              <a:solidFill>
                <a:srgbClr val="60EFCB"/>
              </a:solidFill>
              <a:prstDash val="sysDot"/>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 xmlns:a16="http://schemas.microsoft.com/office/drawing/2014/main" id="{5D4B517D-3E23-456D-88CF-0E1D8222C023}"/>
              </a:ext>
            </a:extLst>
          </p:cNvPr>
          <p:cNvSpPr/>
          <p:nvPr/>
        </p:nvSpPr>
        <p:spPr>
          <a:xfrm>
            <a:off x="1638568" y="5726444"/>
            <a:ext cx="2135521" cy="338554"/>
          </a:xfrm>
          <a:prstGeom prst="rect">
            <a:avLst/>
          </a:prstGeom>
        </p:spPr>
        <p:txBody>
          <a:bodyPr wrap="none">
            <a:spAutoFit/>
          </a:bodyPr>
          <a:lstStyle/>
          <a:p>
            <a:pPr algn="ctr">
              <a:defRPr/>
            </a:pPr>
            <a:r>
              <a:rPr lang="id-ID" sz="1600" dirty="0">
                <a:latin typeface="Lato Black" panose="020F0A02020204030203" pitchFamily="34" charset="0"/>
                <a:ea typeface="Source Sans Pro Black" panose="020B0803030403020204" pitchFamily="34" charset="0"/>
                <a:cs typeface="Open Sans" panose="020B0606030504020204" pitchFamily="34" charset="0"/>
              </a:rPr>
              <a:t>LOAD MORE WORK</a:t>
            </a:r>
            <a:endParaRPr lang="en-US" sz="1600" dirty="0">
              <a:latin typeface="Lato Black" panose="020F0A02020204030203" pitchFamily="34" charset="0"/>
              <a:ea typeface="Source Sans Pro Black" panose="020B0803030403020204" pitchFamily="34" charset="0"/>
              <a:cs typeface="Open Sans" panose="020B0606030504020204" pitchFamily="34" charset="0"/>
            </a:endParaRPr>
          </a:p>
        </p:txBody>
      </p:sp>
      <p:sp>
        <p:nvSpPr>
          <p:cNvPr id="20" name="Rectangle 19">
            <a:extLst>
              <a:ext uri="{FF2B5EF4-FFF2-40B4-BE49-F238E27FC236}">
                <a16:creationId xmlns="" xmlns:a16="http://schemas.microsoft.com/office/drawing/2014/main" id="{36DEB438-962B-4412-9D57-90BC26D95F7F}"/>
              </a:ext>
            </a:extLst>
          </p:cNvPr>
          <p:cNvSpPr/>
          <p:nvPr/>
        </p:nvSpPr>
        <p:spPr>
          <a:xfrm>
            <a:off x="1480669" y="5599184"/>
            <a:ext cx="2451312" cy="593074"/>
          </a:xfrm>
          <a:prstGeom prst="rect">
            <a:avLst/>
          </a:prstGeom>
          <a:noFill/>
          <a:ln w="28575">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97060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4266F4E-28C3-43FC-ABC2-A2E95AB5DFD9}"/>
              </a:ext>
            </a:extLst>
          </p:cNvPr>
          <p:cNvSpPr txBox="1"/>
          <p:nvPr/>
        </p:nvSpPr>
        <p:spPr>
          <a:xfrm>
            <a:off x="742718" y="1701404"/>
            <a:ext cx="3109969" cy="707886"/>
          </a:xfrm>
          <a:prstGeom prst="rect">
            <a:avLst/>
          </a:prstGeom>
          <a:noFill/>
        </p:spPr>
        <p:txBody>
          <a:bodyPr wrap="square">
            <a:spAutoFit/>
          </a:bodyPr>
          <a:lstStyle/>
          <a:p>
            <a:pPr algn="just" eaLnBrk="1" fontAlgn="auto" hangingPunct="1">
              <a:spcBef>
                <a:spcPts val="0"/>
              </a:spcBef>
              <a:spcAft>
                <a:spcPts val="0"/>
              </a:spcAft>
              <a:defRPr/>
            </a:pPr>
            <a:r>
              <a:rPr lang="en-US" sz="4000" b="1" dirty="0">
                <a:latin typeface="Lato Black" panose="020F0A02020204030203" pitchFamily="34" charset="0"/>
                <a:ea typeface="Source Sans Pro" panose="020B0503030403020204" pitchFamily="34" charset="0"/>
                <a:cs typeface="Open Sans" panose="020B0606030504020204" pitchFamily="34" charset="0"/>
              </a:rPr>
              <a:t>YOUR</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3" name="TextBox 2">
            <a:extLst>
              <a:ext uri="{FF2B5EF4-FFF2-40B4-BE49-F238E27FC236}">
                <a16:creationId xmlns="" xmlns:a16="http://schemas.microsoft.com/office/drawing/2014/main" id="{958B343D-96D6-4C52-8632-27C41DB26BA0}"/>
              </a:ext>
            </a:extLst>
          </p:cNvPr>
          <p:cNvSpPr txBox="1"/>
          <p:nvPr/>
        </p:nvSpPr>
        <p:spPr>
          <a:xfrm>
            <a:off x="742718" y="2259103"/>
            <a:ext cx="3109969" cy="707886"/>
          </a:xfrm>
          <a:prstGeom prst="rect">
            <a:avLst/>
          </a:prstGeom>
          <a:noFill/>
        </p:spPr>
        <p:txBody>
          <a:bodyPr wrap="square">
            <a:spAutoFit/>
          </a:bodyPr>
          <a:lstStyle/>
          <a:p>
            <a:pPr algn="just">
              <a:defRPr/>
            </a:pPr>
            <a:r>
              <a:rPr lang="en-US" sz="4000" b="1" dirty="0">
                <a:latin typeface="Lato Black" panose="020F0A02020204030203" pitchFamily="34" charset="0"/>
                <a:ea typeface="Source Sans Pro" panose="020B0503030403020204" pitchFamily="34" charset="0"/>
                <a:cs typeface="Open Sans" panose="020B0606030504020204" pitchFamily="34" charset="0"/>
              </a:rPr>
              <a:t>COMPANY</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4" name="TextBox 3">
            <a:extLst>
              <a:ext uri="{FF2B5EF4-FFF2-40B4-BE49-F238E27FC236}">
                <a16:creationId xmlns="" xmlns:a16="http://schemas.microsoft.com/office/drawing/2014/main" id="{CA91B230-785C-4451-90F6-09D39D933E1E}"/>
              </a:ext>
            </a:extLst>
          </p:cNvPr>
          <p:cNvSpPr txBox="1"/>
          <p:nvPr/>
        </p:nvSpPr>
        <p:spPr>
          <a:xfrm>
            <a:off x="742718" y="1164375"/>
            <a:ext cx="3109969" cy="707886"/>
          </a:xfrm>
          <a:prstGeom prst="rect">
            <a:avLst/>
          </a:prstGeom>
          <a:noFill/>
        </p:spPr>
        <p:txBody>
          <a:bodyPr wrap="square">
            <a:spAutoFit/>
          </a:bodyPr>
          <a:lstStyle/>
          <a:p>
            <a:pPr algn="just" eaLnBrk="1" fontAlgn="auto" hangingPunct="1">
              <a:spcBef>
                <a:spcPts val="0"/>
              </a:spcBef>
              <a:spcAft>
                <a:spcPts val="0"/>
              </a:spcAft>
              <a:defRPr/>
            </a:pPr>
            <a:r>
              <a:rPr lang="en-US" sz="4000" b="1" dirty="0">
                <a:latin typeface="Lato Black" panose="020F0A02020204030203" pitchFamily="34" charset="0"/>
                <a:ea typeface="Source Sans Pro" panose="020B0503030403020204" pitchFamily="34" charset="0"/>
                <a:cs typeface="Open Sans" panose="020B0606030504020204" pitchFamily="34" charset="0"/>
              </a:rPr>
              <a:t>ABOUT</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5" name="Rectangle 4">
            <a:extLst>
              <a:ext uri="{FF2B5EF4-FFF2-40B4-BE49-F238E27FC236}">
                <a16:creationId xmlns="" xmlns:a16="http://schemas.microsoft.com/office/drawing/2014/main" id="{76B02D82-2DE4-4DB8-93A5-CADEBAF8109C}"/>
              </a:ext>
            </a:extLst>
          </p:cNvPr>
          <p:cNvSpPr/>
          <p:nvPr/>
        </p:nvSpPr>
        <p:spPr>
          <a:xfrm>
            <a:off x="4460771" y="2966989"/>
            <a:ext cx="2947918" cy="3093154"/>
          </a:xfrm>
          <a:prstGeom prst="rect">
            <a:avLst/>
          </a:prstGeom>
        </p:spPr>
        <p:txBody>
          <a:bodyPr wrap="square">
            <a:spAutoFit/>
          </a:bodyPr>
          <a:lstStyle/>
          <a:p>
            <a:pPr algn="just">
              <a:lnSpc>
                <a:spcPct val="150000"/>
              </a:lnSpc>
            </a:pPr>
            <a:r>
              <a:rPr lang="en-US" sz="1000" dirty="0">
                <a:latin typeface="Lato" panose="020F0502020204030203" pitchFamily="34" charset="0"/>
                <a:ea typeface="Source Sans Pro ExtraLight" panose="020B0303030403020204"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Occidental’s midstream and marketing segment gathers, processes, transports, stores, purchases and markets hydrocarbons and other commodities in support of Occidental’s businesses. Occidental's wholly owned subsidiary </a:t>
            </a:r>
            <a:r>
              <a:rPr lang="en-US" sz="1000" dirty="0" err="1">
                <a:latin typeface="Lato" panose="020F0502020204030203" pitchFamily="34" charset="0"/>
                <a:ea typeface="Source Sans Pro ExtraLight" panose="020B0303030403020204" pitchFamily="34" charset="0"/>
              </a:rPr>
              <a:t>OxyChem</a:t>
            </a:r>
            <a:r>
              <a:rPr lang="en-US" sz="1000" dirty="0">
                <a:latin typeface="Lato" panose="020F0502020204030203" pitchFamily="34" charset="0"/>
                <a:ea typeface="Source Sans Pro ExtraLight" panose="020B0303030403020204" pitchFamily="34" charset="0"/>
              </a:rPr>
              <a:t> manufactures and markets basic chemicals and </a:t>
            </a:r>
            <a:r>
              <a:rPr lang="en-US" sz="1000" dirty="0" err="1">
                <a:latin typeface="Lato" panose="020F0502020204030203" pitchFamily="34" charset="0"/>
                <a:ea typeface="Source Sans Pro ExtraLight" panose="020B0303030403020204" pitchFamily="34" charset="0"/>
              </a:rPr>
              <a:t>vinyls</a:t>
            </a:r>
            <a:r>
              <a:rPr lang="en-US" sz="1000" dirty="0">
                <a:latin typeface="Lato" panose="020F0502020204030203" pitchFamily="34" charset="0"/>
                <a:ea typeface="Source Sans Pro ExtraLight" panose="020B0303030403020204" pitchFamily="34" charset="0"/>
              </a:rPr>
              <a:t>.</a:t>
            </a:r>
          </a:p>
        </p:txBody>
      </p:sp>
      <p:sp>
        <p:nvSpPr>
          <p:cNvPr id="6" name="Title 1">
            <a:extLst>
              <a:ext uri="{FF2B5EF4-FFF2-40B4-BE49-F238E27FC236}">
                <a16:creationId xmlns="" xmlns:a16="http://schemas.microsoft.com/office/drawing/2014/main" id="{5D2178DB-1148-4B23-A624-19BAC185E894}"/>
              </a:ext>
            </a:extLst>
          </p:cNvPr>
          <p:cNvSpPr txBox="1">
            <a:spLocks/>
          </p:cNvSpPr>
          <p:nvPr/>
        </p:nvSpPr>
        <p:spPr>
          <a:xfrm>
            <a:off x="4460771" y="1032382"/>
            <a:ext cx="4330931" cy="11545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atin typeface="Lato" panose="020F0502020204030203" pitchFamily="34" charset="0"/>
                <a:ea typeface="Source Sans Pro" panose="020B0503030403020204" pitchFamily="34" charset="0"/>
              </a:rPr>
              <a:t>Write Here</a:t>
            </a:r>
          </a:p>
          <a:p>
            <a:pPr algn="l"/>
            <a:r>
              <a:rPr lang="en-US" sz="3200" dirty="0">
                <a:latin typeface="Lato" panose="020F0502020204030203" pitchFamily="34" charset="0"/>
                <a:ea typeface="Source Sans Pro" panose="020B0503030403020204" pitchFamily="34" charset="0"/>
              </a:rPr>
              <a:t>Something About</a:t>
            </a:r>
          </a:p>
        </p:txBody>
      </p:sp>
      <p:sp>
        <p:nvSpPr>
          <p:cNvPr id="7" name="Title 1">
            <a:extLst>
              <a:ext uri="{FF2B5EF4-FFF2-40B4-BE49-F238E27FC236}">
                <a16:creationId xmlns="" xmlns:a16="http://schemas.microsoft.com/office/drawing/2014/main" id="{41F7FA7B-A239-41A1-95E5-0649D8FB2276}"/>
              </a:ext>
            </a:extLst>
          </p:cNvPr>
          <p:cNvSpPr txBox="1">
            <a:spLocks/>
          </p:cNvSpPr>
          <p:nvPr/>
        </p:nvSpPr>
        <p:spPr>
          <a:xfrm>
            <a:off x="4489799" y="2186980"/>
            <a:ext cx="4330931" cy="346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spc="300" dirty="0">
                <a:latin typeface="Lato" panose="020F0502020204030203" pitchFamily="34" charset="0"/>
                <a:ea typeface="Source Sans Pro" panose="020B0503030403020204" pitchFamily="34" charset="0"/>
              </a:rPr>
              <a:t>Write Here Something</a:t>
            </a:r>
          </a:p>
        </p:txBody>
      </p:sp>
      <p:sp>
        <p:nvSpPr>
          <p:cNvPr id="8" name="Rectangle 7">
            <a:extLst>
              <a:ext uri="{FF2B5EF4-FFF2-40B4-BE49-F238E27FC236}">
                <a16:creationId xmlns="" xmlns:a16="http://schemas.microsoft.com/office/drawing/2014/main" id="{8725BD6C-7471-44E4-A2D2-F39EF22525CE}"/>
              </a:ext>
            </a:extLst>
          </p:cNvPr>
          <p:cNvSpPr/>
          <p:nvPr/>
        </p:nvSpPr>
        <p:spPr>
          <a:xfrm>
            <a:off x="8016773" y="2966989"/>
            <a:ext cx="2947918" cy="3093154"/>
          </a:xfrm>
          <a:prstGeom prst="rect">
            <a:avLst/>
          </a:prstGeom>
        </p:spPr>
        <p:txBody>
          <a:bodyPr wrap="square">
            <a:spAutoFit/>
          </a:bodyPr>
          <a:lstStyle/>
          <a:p>
            <a:pPr algn="just">
              <a:lnSpc>
                <a:spcPct val="150000"/>
              </a:lnSpc>
            </a:pPr>
            <a:r>
              <a:rPr lang="en-US" sz="1000" dirty="0">
                <a:latin typeface="Lato" panose="020F0502020204030203" pitchFamily="34" charset="0"/>
                <a:ea typeface="Source Sans Pro ExtraLight" panose="020B0303030403020204"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Occidental’s midstream and marketing segment gathers, processes, transports, stores, purchases and markets hydrocarbons and other commodities in support of Occidental’s businesses. Occidental's wholly owned subsidiary </a:t>
            </a:r>
            <a:r>
              <a:rPr lang="en-US" sz="1000" dirty="0" err="1">
                <a:latin typeface="Lato" panose="020F0502020204030203" pitchFamily="34" charset="0"/>
                <a:ea typeface="Source Sans Pro ExtraLight" panose="020B0303030403020204" pitchFamily="34" charset="0"/>
              </a:rPr>
              <a:t>OxyChem</a:t>
            </a:r>
            <a:r>
              <a:rPr lang="en-US" sz="1000" dirty="0">
                <a:latin typeface="Lato" panose="020F0502020204030203" pitchFamily="34" charset="0"/>
                <a:ea typeface="Source Sans Pro ExtraLight" panose="020B0303030403020204" pitchFamily="34" charset="0"/>
              </a:rPr>
              <a:t> manufactures and markets basic chemicals and </a:t>
            </a:r>
            <a:r>
              <a:rPr lang="en-US" sz="1000" dirty="0" err="1">
                <a:latin typeface="Lato" panose="020F0502020204030203" pitchFamily="34" charset="0"/>
                <a:ea typeface="Source Sans Pro ExtraLight" panose="020B0303030403020204" pitchFamily="34" charset="0"/>
              </a:rPr>
              <a:t>vinyls</a:t>
            </a:r>
            <a:r>
              <a:rPr lang="en-US" sz="1000" dirty="0">
                <a:latin typeface="Lato" panose="020F0502020204030203" pitchFamily="34" charset="0"/>
                <a:ea typeface="Source Sans Pro ExtraLight" panose="020B0303030403020204" pitchFamily="34" charset="0"/>
              </a:rPr>
              <a:t>.</a:t>
            </a:r>
          </a:p>
        </p:txBody>
      </p:sp>
      <p:cxnSp>
        <p:nvCxnSpPr>
          <p:cNvPr id="9" name="Straight Connector 8">
            <a:extLst>
              <a:ext uri="{FF2B5EF4-FFF2-40B4-BE49-F238E27FC236}">
                <a16:creationId xmlns="" xmlns:a16="http://schemas.microsoft.com/office/drawing/2014/main" id="{19290086-1484-49CE-9C3B-D62FB58DBBBE}"/>
              </a:ext>
            </a:extLst>
          </p:cNvPr>
          <p:cNvCxnSpPr>
            <a:cxnSpLocks/>
          </p:cNvCxnSpPr>
          <p:nvPr/>
        </p:nvCxnSpPr>
        <p:spPr>
          <a:xfrm flipH="1">
            <a:off x="908050" y="3081953"/>
            <a:ext cx="1879601" cy="0"/>
          </a:xfrm>
          <a:prstGeom prst="line">
            <a:avLst/>
          </a:prstGeom>
          <a:ln w="19050">
            <a:solidFill>
              <a:srgbClr val="FF589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CEDA0650-C693-459B-B4E0-CF0067D15755}"/>
              </a:ext>
            </a:extLst>
          </p:cNvPr>
          <p:cNvGrpSpPr/>
          <p:nvPr/>
        </p:nvGrpSpPr>
        <p:grpSpPr>
          <a:xfrm>
            <a:off x="9787712" y="481050"/>
            <a:ext cx="2347138" cy="551332"/>
            <a:chOff x="10262832" y="1373440"/>
            <a:chExt cx="1596571" cy="319315"/>
          </a:xfrm>
        </p:grpSpPr>
        <p:cxnSp>
          <p:nvCxnSpPr>
            <p:cNvPr id="11" name="Straight Connector 10">
              <a:extLst>
                <a:ext uri="{FF2B5EF4-FFF2-40B4-BE49-F238E27FC236}">
                  <a16:creationId xmlns="" xmlns:a16="http://schemas.microsoft.com/office/drawing/2014/main" id="{682AB97F-CCEC-4E4E-BCA3-FC243F7EA4C3}"/>
                </a:ext>
              </a:extLst>
            </p:cNvPr>
            <p:cNvCxnSpPr>
              <a:cxnSpLocks/>
            </p:cNvCxnSpPr>
            <p:nvPr/>
          </p:nvCxnSpPr>
          <p:spPr>
            <a:xfrm>
              <a:off x="10262832" y="1373440"/>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21A359F-62B3-4A91-BEAA-14EA24E40935}"/>
                </a:ext>
              </a:extLst>
            </p:cNvPr>
            <p:cNvCxnSpPr>
              <a:cxnSpLocks/>
            </p:cNvCxnSpPr>
            <p:nvPr/>
          </p:nvCxnSpPr>
          <p:spPr>
            <a:xfrm>
              <a:off x="10262832" y="1518583"/>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2C77593C-0C90-4F59-8768-437C9490CA32}"/>
                </a:ext>
              </a:extLst>
            </p:cNvPr>
            <p:cNvCxnSpPr>
              <a:cxnSpLocks/>
            </p:cNvCxnSpPr>
            <p:nvPr/>
          </p:nvCxnSpPr>
          <p:spPr>
            <a:xfrm>
              <a:off x="10262832" y="1692755"/>
              <a:ext cx="1596571" cy="0"/>
            </a:xfrm>
            <a:prstGeom prst="line">
              <a:avLst/>
            </a:prstGeom>
            <a:ln w="28575">
              <a:solidFill>
                <a:srgbClr val="60EFCB"/>
              </a:solidFill>
              <a:prstDash val="lgDash"/>
            </a:ln>
          </p:spPr>
          <p:style>
            <a:lnRef idx="1">
              <a:schemeClr val="accent1"/>
            </a:lnRef>
            <a:fillRef idx="0">
              <a:schemeClr val="accent1"/>
            </a:fillRef>
            <a:effectRef idx="0">
              <a:schemeClr val="accent1"/>
            </a:effectRef>
            <a:fontRef idx="minor">
              <a:schemeClr val="tx1"/>
            </a:fontRef>
          </p:style>
        </p:cxnSp>
      </p:grpSp>
      <p:sp>
        <p:nvSpPr>
          <p:cNvPr id="14" name="Isosceles Triangle 13">
            <a:extLst>
              <a:ext uri="{FF2B5EF4-FFF2-40B4-BE49-F238E27FC236}">
                <a16:creationId xmlns="" xmlns:a16="http://schemas.microsoft.com/office/drawing/2014/main" id="{1563527E-9DFD-4919-A5F9-7C1F27C0B02D}"/>
              </a:ext>
            </a:extLst>
          </p:cNvPr>
          <p:cNvSpPr/>
          <p:nvPr/>
        </p:nvSpPr>
        <p:spPr>
          <a:xfrm rot="17503790">
            <a:off x="2758787" y="4675039"/>
            <a:ext cx="836570" cy="721181"/>
          </a:xfrm>
          <a:prstGeom prst="triangle">
            <a:avLst/>
          </a:prstGeom>
          <a:noFill/>
          <a:ln w="28575">
            <a:solidFill>
              <a:srgbClr val="2087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4647BD81-4818-4D3C-A86F-EF47C8050AB0}"/>
              </a:ext>
            </a:extLst>
          </p:cNvPr>
          <p:cNvSpPr/>
          <p:nvPr/>
        </p:nvSpPr>
        <p:spPr>
          <a:xfrm>
            <a:off x="3385456" y="5056141"/>
            <a:ext cx="281445" cy="281445"/>
          </a:xfrm>
          <a:prstGeom prst="ellipse">
            <a:avLst/>
          </a:prstGeom>
          <a:noFill/>
          <a:ln w="76200">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40336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 xmlns:a16="http://schemas.microsoft.com/office/drawing/2014/main" id="{F01FE75D-F6F0-423A-8B13-A5EB963A2CC7}"/>
              </a:ext>
            </a:extLst>
          </p:cNvPr>
          <p:cNvSpPr/>
          <p:nvPr/>
        </p:nvSpPr>
        <p:spPr>
          <a:xfrm>
            <a:off x="486151" y="475144"/>
            <a:ext cx="656215" cy="656215"/>
          </a:xfrm>
          <a:prstGeom prst="ellipse">
            <a:avLst/>
          </a:prstGeom>
          <a:solidFill>
            <a:schemeClr val="bg1"/>
          </a:solidFill>
          <a:ln w="190500">
            <a:solidFill>
              <a:srgbClr val="FF5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64CE702-C757-4BB5-9CFB-E92C734AB5A9}"/>
              </a:ext>
            </a:extLst>
          </p:cNvPr>
          <p:cNvSpPr txBox="1">
            <a:spLocks/>
          </p:cNvSpPr>
          <p:nvPr/>
        </p:nvSpPr>
        <p:spPr>
          <a:xfrm>
            <a:off x="6819147" y="1256105"/>
            <a:ext cx="4330931" cy="11545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a:latin typeface="Lato" panose="020F0502020204030203" pitchFamily="34" charset="0"/>
                <a:ea typeface="Source Sans Pro" panose="020B0503030403020204" pitchFamily="34" charset="0"/>
              </a:rPr>
              <a:t>Write Here</a:t>
            </a:r>
          </a:p>
          <a:p>
            <a:pPr algn="l"/>
            <a:r>
              <a:rPr lang="en-US" sz="3200" dirty="0">
                <a:latin typeface="Lato" panose="020F0502020204030203" pitchFamily="34" charset="0"/>
                <a:ea typeface="Source Sans Pro" panose="020B0503030403020204" pitchFamily="34" charset="0"/>
              </a:rPr>
              <a:t>Something About</a:t>
            </a:r>
          </a:p>
        </p:txBody>
      </p:sp>
      <p:sp>
        <p:nvSpPr>
          <p:cNvPr id="3" name="Title 1">
            <a:extLst>
              <a:ext uri="{FF2B5EF4-FFF2-40B4-BE49-F238E27FC236}">
                <a16:creationId xmlns="" xmlns:a16="http://schemas.microsoft.com/office/drawing/2014/main" id="{D13B16DD-4F1E-43EC-811B-5FB38D60BD3C}"/>
              </a:ext>
            </a:extLst>
          </p:cNvPr>
          <p:cNvSpPr txBox="1">
            <a:spLocks/>
          </p:cNvSpPr>
          <p:nvPr/>
        </p:nvSpPr>
        <p:spPr>
          <a:xfrm>
            <a:off x="6848175" y="2410703"/>
            <a:ext cx="4330931" cy="346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spc="300" dirty="0">
                <a:latin typeface="Lato" panose="020F0502020204030203" pitchFamily="34" charset="0"/>
                <a:ea typeface="Source Sans Pro" panose="020B0503030403020204" pitchFamily="34" charset="0"/>
              </a:rPr>
              <a:t>Write Here Something</a:t>
            </a:r>
          </a:p>
        </p:txBody>
      </p:sp>
      <p:sp>
        <p:nvSpPr>
          <p:cNvPr id="4" name="Rectangle 3">
            <a:extLst>
              <a:ext uri="{FF2B5EF4-FFF2-40B4-BE49-F238E27FC236}">
                <a16:creationId xmlns="" xmlns:a16="http://schemas.microsoft.com/office/drawing/2014/main" id="{EA103159-C5FF-4CB2-9BC6-2FA159CAA5F5}"/>
              </a:ext>
            </a:extLst>
          </p:cNvPr>
          <p:cNvSpPr/>
          <p:nvPr/>
        </p:nvSpPr>
        <p:spPr>
          <a:xfrm>
            <a:off x="2425772" y="3483113"/>
            <a:ext cx="7724634" cy="1246495"/>
          </a:xfrm>
          <a:prstGeom prst="rect">
            <a:avLst/>
          </a:prstGeom>
        </p:spPr>
        <p:txBody>
          <a:bodyPr wrap="square">
            <a:spAutoFit/>
          </a:bodyPr>
          <a:lstStyle/>
          <a:p>
            <a:pPr algn="just">
              <a:lnSpc>
                <a:spcPct val="150000"/>
              </a:lnSpc>
            </a:pPr>
            <a:r>
              <a:rPr lang="en-US" sz="1000" dirty="0">
                <a:latin typeface="Lato" panose="020F0502020204030203" pitchFamily="34" charset="0"/>
                <a:ea typeface="Source Sans Pro ExtraLight" panose="020B0303030403020204" pitchFamily="34" charset="0"/>
              </a:rPr>
              <a:t>Occidental Petroleum Corporation is an international oil and gas exploration and production company with operations in the United States, Middle East and Latin America. Headquartered in Houston, Occidental is one of the largest U.S. oil and gas companies, based on equity market capitalization. Occidental’s midstream and marketing segment gathers, processes, transports, stores, purchases and markets hydrocarbons and other commodities in support of Occidental’s businesses. Occidental's wholly owned subsidiary </a:t>
            </a:r>
            <a:r>
              <a:rPr lang="en-US" sz="1000" dirty="0" err="1">
                <a:latin typeface="Lato" panose="020F0502020204030203" pitchFamily="34" charset="0"/>
                <a:ea typeface="Source Sans Pro ExtraLight" panose="020B0303030403020204" pitchFamily="34" charset="0"/>
              </a:rPr>
              <a:t>OxyChem</a:t>
            </a:r>
            <a:r>
              <a:rPr lang="en-US" sz="1000" dirty="0">
                <a:latin typeface="Lato" panose="020F0502020204030203" pitchFamily="34" charset="0"/>
                <a:ea typeface="Source Sans Pro ExtraLight" panose="020B0303030403020204" pitchFamily="34" charset="0"/>
              </a:rPr>
              <a:t> manufactures and markets basic chemicals and </a:t>
            </a:r>
            <a:r>
              <a:rPr lang="en-US" sz="1000" dirty="0" err="1">
                <a:latin typeface="Lato" panose="020F0502020204030203" pitchFamily="34" charset="0"/>
                <a:ea typeface="Source Sans Pro ExtraLight" panose="020B0303030403020204" pitchFamily="34" charset="0"/>
              </a:rPr>
              <a:t>vinyls</a:t>
            </a:r>
            <a:r>
              <a:rPr lang="en-US" sz="1000" dirty="0">
                <a:latin typeface="Lato" panose="020F0502020204030203" pitchFamily="34" charset="0"/>
                <a:ea typeface="Source Sans Pro ExtraLight" panose="020B0303030403020204" pitchFamily="34" charset="0"/>
              </a:rPr>
              <a:t>.</a:t>
            </a:r>
          </a:p>
        </p:txBody>
      </p:sp>
      <p:sp>
        <p:nvSpPr>
          <p:cNvPr id="5" name="TextBox 4">
            <a:extLst>
              <a:ext uri="{FF2B5EF4-FFF2-40B4-BE49-F238E27FC236}">
                <a16:creationId xmlns="" xmlns:a16="http://schemas.microsoft.com/office/drawing/2014/main" id="{8BEBB241-B462-4248-862E-B4FEC751CEEF}"/>
              </a:ext>
            </a:extLst>
          </p:cNvPr>
          <p:cNvSpPr txBox="1"/>
          <p:nvPr/>
        </p:nvSpPr>
        <p:spPr>
          <a:xfrm>
            <a:off x="2425772" y="1662547"/>
            <a:ext cx="3109969" cy="707886"/>
          </a:xfrm>
          <a:prstGeom prst="rect">
            <a:avLst/>
          </a:prstGeom>
          <a:noFill/>
        </p:spPr>
        <p:txBody>
          <a:bodyPr wrap="square">
            <a:spAutoFit/>
          </a:bodyPr>
          <a:lstStyle/>
          <a:p>
            <a:pPr algn="just" eaLnBrk="1" fontAlgn="auto" hangingPunct="1">
              <a:spcBef>
                <a:spcPts val="0"/>
              </a:spcBef>
              <a:spcAft>
                <a:spcPts val="0"/>
              </a:spcAft>
              <a:defRPr/>
            </a:pPr>
            <a:r>
              <a:rPr lang="en-US" sz="4000" b="1" dirty="0">
                <a:latin typeface="Lato Black" panose="020F0A02020204030203" pitchFamily="34" charset="0"/>
                <a:ea typeface="Source Sans Pro" panose="020B0503030403020204" pitchFamily="34" charset="0"/>
                <a:cs typeface="Open Sans" panose="020B0606030504020204" pitchFamily="34" charset="0"/>
              </a:rPr>
              <a:t>YOUR</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6" name="TextBox 5">
            <a:extLst>
              <a:ext uri="{FF2B5EF4-FFF2-40B4-BE49-F238E27FC236}">
                <a16:creationId xmlns="" xmlns:a16="http://schemas.microsoft.com/office/drawing/2014/main" id="{F276F6B3-5AAD-487E-8A60-C9F30F58C48E}"/>
              </a:ext>
            </a:extLst>
          </p:cNvPr>
          <p:cNvSpPr txBox="1"/>
          <p:nvPr/>
        </p:nvSpPr>
        <p:spPr>
          <a:xfrm>
            <a:off x="2425772" y="2220246"/>
            <a:ext cx="3109969" cy="707886"/>
          </a:xfrm>
          <a:prstGeom prst="rect">
            <a:avLst/>
          </a:prstGeom>
          <a:noFill/>
        </p:spPr>
        <p:txBody>
          <a:bodyPr wrap="square">
            <a:spAutoFit/>
          </a:bodyPr>
          <a:lstStyle/>
          <a:p>
            <a:pPr algn="just">
              <a:defRPr/>
            </a:pPr>
            <a:r>
              <a:rPr lang="en-US" sz="4000" b="1" dirty="0">
                <a:latin typeface="Lato Black" panose="020F0A02020204030203" pitchFamily="34" charset="0"/>
                <a:ea typeface="Source Sans Pro" panose="020B0503030403020204" pitchFamily="34" charset="0"/>
                <a:cs typeface="Open Sans" panose="020B0606030504020204" pitchFamily="34" charset="0"/>
              </a:rPr>
              <a:t>COMPANY</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7" name="TextBox 6">
            <a:extLst>
              <a:ext uri="{FF2B5EF4-FFF2-40B4-BE49-F238E27FC236}">
                <a16:creationId xmlns="" xmlns:a16="http://schemas.microsoft.com/office/drawing/2014/main" id="{B405AAE8-96D2-41A1-8946-013128CE9842}"/>
              </a:ext>
            </a:extLst>
          </p:cNvPr>
          <p:cNvSpPr txBox="1"/>
          <p:nvPr/>
        </p:nvSpPr>
        <p:spPr>
          <a:xfrm>
            <a:off x="2425772" y="1125518"/>
            <a:ext cx="3109969" cy="707886"/>
          </a:xfrm>
          <a:prstGeom prst="rect">
            <a:avLst/>
          </a:prstGeom>
          <a:noFill/>
        </p:spPr>
        <p:txBody>
          <a:bodyPr wrap="square">
            <a:spAutoFit/>
          </a:bodyPr>
          <a:lstStyle/>
          <a:p>
            <a:pPr algn="just" eaLnBrk="1" fontAlgn="auto" hangingPunct="1">
              <a:spcBef>
                <a:spcPts val="0"/>
              </a:spcBef>
              <a:spcAft>
                <a:spcPts val="0"/>
              </a:spcAft>
              <a:defRPr/>
            </a:pPr>
            <a:r>
              <a:rPr lang="en-US" sz="4000" b="1" dirty="0">
                <a:latin typeface="Lato Black" panose="020F0A02020204030203" pitchFamily="34" charset="0"/>
                <a:ea typeface="Source Sans Pro" panose="020B0503030403020204" pitchFamily="34" charset="0"/>
                <a:cs typeface="Open Sans" panose="020B0606030504020204" pitchFamily="34" charset="0"/>
              </a:rPr>
              <a:t>ABOUT</a:t>
            </a:r>
            <a:endParaRPr lang="en-US" sz="4000" dirty="0">
              <a:latin typeface="Lato Black" panose="020F0A02020204030203" pitchFamily="34" charset="0"/>
              <a:ea typeface="Source Sans Pro" panose="020B0503030403020204" pitchFamily="34" charset="0"/>
              <a:cs typeface="Open Sans" panose="020B0606030504020204" pitchFamily="34" charset="0"/>
            </a:endParaRPr>
          </a:p>
        </p:txBody>
      </p:sp>
      <p:sp>
        <p:nvSpPr>
          <p:cNvPr id="8" name="Rectangle 7">
            <a:extLst>
              <a:ext uri="{FF2B5EF4-FFF2-40B4-BE49-F238E27FC236}">
                <a16:creationId xmlns="" xmlns:a16="http://schemas.microsoft.com/office/drawing/2014/main" id="{92AD57EE-FE12-496C-B345-3045D2922C79}"/>
              </a:ext>
            </a:extLst>
          </p:cNvPr>
          <p:cNvSpPr/>
          <p:nvPr/>
        </p:nvSpPr>
        <p:spPr>
          <a:xfrm>
            <a:off x="2425772" y="4911450"/>
            <a:ext cx="7724634" cy="1246495"/>
          </a:xfrm>
          <a:prstGeom prst="rect">
            <a:avLst/>
          </a:prstGeom>
        </p:spPr>
        <p:txBody>
          <a:bodyPr wrap="square">
            <a:spAutoFit/>
          </a:bodyPr>
          <a:lstStyle/>
          <a:p>
            <a:pPr algn="just">
              <a:lnSpc>
                <a:spcPct val="150000"/>
              </a:lnSpc>
            </a:pPr>
            <a:r>
              <a:rPr lang="en-US" sz="1000" dirty="0">
                <a:latin typeface="Lato" panose="020F0502020204030203" pitchFamily="34" charset="0"/>
                <a:ea typeface="Source Sans Pro ExtraLight" panose="020B0303030403020204" pitchFamily="34" charset="0"/>
              </a:rPr>
              <a:t>The most basic business structure is a sole proprietorship. The owner of the business is the sole individual who takes ownership of assets and debt obligations. Alternatively, multiple individuals with shared duties can operate a business, and this business structure is a partnership. A business may operate as a corporation. Incorporating a business releases owners of financial liability of business obligations; however, a corporation has unfavorable taxation rules for the owners of the business. For this reason, a fourth business structure, called a limited liability company, is available, which combines the benefits of a partnership and corporation. </a:t>
            </a:r>
          </a:p>
        </p:txBody>
      </p:sp>
      <p:cxnSp>
        <p:nvCxnSpPr>
          <p:cNvPr id="9" name="Straight Connector 8">
            <a:extLst>
              <a:ext uri="{FF2B5EF4-FFF2-40B4-BE49-F238E27FC236}">
                <a16:creationId xmlns="" xmlns:a16="http://schemas.microsoft.com/office/drawing/2014/main" id="{4B879372-E1EF-46A0-82B5-38317F24E705}"/>
              </a:ext>
            </a:extLst>
          </p:cNvPr>
          <p:cNvCxnSpPr>
            <a:cxnSpLocks/>
          </p:cNvCxnSpPr>
          <p:nvPr/>
        </p:nvCxnSpPr>
        <p:spPr>
          <a:xfrm flipH="1">
            <a:off x="6943425" y="2928132"/>
            <a:ext cx="1879601" cy="0"/>
          </a:xfrm>
          <a:prstGeom prst="line">
            <a:avLst/>
          </a:prstGeom>
          <a:ln w="19050">
            <a:solidFill>
              <a:srgbClr val="FF5893"/>
            </a:solidFill>
          </a:ln>
        </p:spPr>
        <p:style>
          <a:lnRef idx="1">
            <a:schemeClr val="accent1"/>
          </a:lnRef>
          <a:fillRef idx="0">
            <a:schemeClr val="accent1"/>
          </a:fillRef>
          <a:effectRef idx="0">
            <a:schemeClr val="accent1"/>
          </a:effectRef>
          <a:fontRef idx="minor">
            <a:schemeClr val="tx1"/>
          </a:fontRef>
        </p:style>
      </p:cxnSp>
      <p:sp>
        <p:nvSpPr>
          <p:cNvPr id="11" name="Isosceles Triangle 10">
            <a:extLst>
              <a:ext uri="{FF2B5EF4-FFF2-40B4-BE49-F238E27FC236}">
                <a16:creationId xmlns="" xmlns:a16="http://schemas.microsoft.com/office/drawing/2014/main" id="{66EBA87D-D2A9-4D9E-B6E1-C9B0154DCACA}"/>
              </a:ext>
            </a:extLst>
          </p:cNvPr>
          <p:cNvSpPr/>
          <p:nvPr/>
        </p:nvSpPr>
        <p:spPr>
          <a:xfrm rot="17503790">
            <a:off x="86799" y="5395758"/>
            <a:ext cx="1014955" cy="874961"/>
          </a:xfrm>
          <a:prstGeom prst="triangle">
            <a:avLst/>
          </a:prstGeom>
          <a:noFill/>
          <a:ln w="28575">
            <a:solidFill>
              <a:srgbClr val="423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711501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1353</Words>
  <Application>Microsoft Macintosh PowerPoint</Application>
  <PresentationFormat>Произвольный</PresentationFormat>
  <Paragraphs>104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RITS</dc:creator>
  <cp:lastModifiedBy>Admin</cp:lastModifiedBy>
  <cp:revision>210</cp:revision>
  <dcterms:created xsi:type="dcterms:W3CDTF">2017-10-03T07:37:19Z</dcterms:created>
  <dcterms:modified xsi:type="dcterms:W3CDTF">2020-07-07T06:58:54Z</dcterms:modified>
</cp:coreProperties>
</file>