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slideLayout+xml" PartName="/ppt/slideLayouts/slideLayout3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28.xml"/>
  <Override ContentType="application/vnd.openxmlformats-officedocument.presentationml.slideLayout+xml" PartName="/ppt/slideLayouts/slideLayout37.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Override ContentType="application/vnd.openxmlformats-officedocument.presentationml.slideLayout+xml" PartName="/ppt/slideLayouts/slideLayout26.xml"/>
  <Override ContentType="application/vnd.openxmlformats-officedocument.presentationml.slideLayout+xml" PartName="/ppt/slideLayouts/slideLayout35.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24.xml"/>
  <Override ContentType="application/vnd.openxmlformats-officedocument.presentationml.slideLayout+xml" PartName="/ppt/slideLayouts/slideLayout33.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20.xml"/>
  <Override ContentType="application/vnd.openxmlformats-officedocument.presentationml.slideLayout+xml" PartName="/ppt/slideLayouts/slideLayout31.xml"/>
  <Override ContentType="application/vnd.openxmlformats-officedocument.presentationml.slideLayout+xml" PartName="/ppt/slideLayouts/slideLayout4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slideLayout+xml" PartName="/ppt/slideLayouts/slideLayout29.xml"/>
  <Override ContentType="application/vnd.openxmlformats-officedocument.presentationml.slideLayout+xml" PartName="/ppt/slideLayouts/slideLayout38.xml"/>
  <Override ContentType="application/vnd.openxmlformats-officedocument.presentationml.notesSlide+xml" PartName="/ppt/notesSlides/notesSlide1.xml"/>
  <Default ContentType="image/png" Extension="png"/>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7.xml"/>
  <Override ContentType="application/vnd.openxmlformats-officedocument.presentationml.slideLayout+xml" PartName="/ppt/slideLayouts/slideLayout3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Layout+xml" PartName="/ppt/slideLayouts/slideLayout3.xml"/>
  <Override ContentType="application/vnd.openxmlformats-officedocument.presentationml.slideLayout+xml" PartName="/ppt/slideLayouts/slideLayout16.xml"/>
  <Override ContentType="application/vnd.openxmlformats-officedocument.presentationml.slideLayout+xml" PartName="/ppt/slideLayouts/slideLayout25.xml"/>
  <Override ContentType="application/vnd.openxmlformats-officedocument.presentationml.slideLayout+xml" PartName="/ppt/slideLayouts/slideLayout34.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23.xml"/>
  <Override ContentType="application/vnd.openxmlformats-officedocument.presentationml.slideLayout+xml" PartName="/ppt/slideLayouts/slideLayout32.xml"/>
  <Override ContentType="application/vnd.openxmlformats-officedocument.presentationml.slideLayout+xml" PartName="/ppt/slideLayouts/slideLayout4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10.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85" r:id="rId17"/>
    <p:sldId id="286" r:id="rId18"/>
    <p:sldId id="287" r:id="rId19"/>
    <p:sldId id="288" r:id="rId20"/>
    <p:sldId id="289" r:id="rId21"/>
    <p:sldId id="290" r:id="rId22"/>
    <p:sldId id="309" r:id="rId23"/>
    <p:sldId id="313" r:id="rId24"/>
    <p:sldId id="311" r:id="rId25"/>
    <p:sldId id="312" r:id="rId26"/>
    <p:sldId id="314" r:id="rId27"/>
    <p:sldId id="307" r:id="rId28"/>
    <p:sldId id="315" r:id="rId29"/>
    <p:sldId id="31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50" d="100"/>
          <a:sy n="50" d="100"/>
        </p:scale>
        <p:origin x="-806" y="-1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4B08C-5B60-4FD5-B326-F8AB362B9AEF}" type="datetimeFigureOut">
              <a:rPr lang="en-US" smtClean="0"/>
              <a:pPr/>
              <a:t>7/4/2020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66A7C-4263-4DF1-B0C9-2E1F8E4AD73A}" type="slidenum">
              <a:rPr lang="en-US" smtClean="0"/>
              <a:pPr/>
              <a:t>‹#›</a:t>
            </a:fld>
            <a:endParaRPr lang="en-US"/>
          </a:p>
        </p:txBody>
      </p:sp>
    </p:spTree>
    <p:extLst>
      <p:ext uri="{BB962C8B-B14F-4D97-AF65-F5344CB8AC3E}">
        <p14:creationId xmlns:p14="http://schemas.microsoft.com/office/powerpoint/2010/main" xmlns="" val="33710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966B8-8118-144B-B4FB-208B009E9795}" type="slidenum">
              <a:rPr lang="en-US" smtClean="0"/>
              <a:pPr/>
              <a:t>6</a:t>
            </a:fld>
            <a:endParaRPr lang="en-US"/>
          </a:p>
        </p:txBody>
      </p:sp>
    </p:spTree>
    <p:extLst>
      <p:ext uri="{BB962C8B-B14F-4D97-AF65-F5344CB8AC3E}">
        <p14:creationId xmlns:p14="http://schemas.microsoft.com/office/powerpoint/2010/main" xmlns="" val="44727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17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0"/>
          </p:nvPr>
        </p:nvSpPr>
        <p:spPr>
          <a:xfrm>
            <a:off x="0" y="704850"/>
            <a:ext cx="3362778" cy="615315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4" name="Freeform 8">
            <a:extLst>
              <a:ext uri="{FF2B5EF4-FFF2-40B4-BE49-F238E27FC236}">
                <a16:creationId xmlns:a16="http://schemas.microsoft.com/office/drawing/2014/main" xmlns="" id="{BB723E3D-FAF7-4F38-97C9-A76B9815674C}"/>
              </a:ext>
            </a:extLst>
          </p:cNvPr>
          <p:cNvSpPr>
            <a:spLocks noGrp="1"/>
          </p:cNvSpPr>
          <p:nvPr>
            <p:ph type="pic" sz="quarter" idx="11"/>
          </p:nvPr>
        </p:nvSpPr>
        <p:spPr>
          <a:xfrm>
            <a:off x="8829222" y="704850"/>
            <a:ext cx="3362778" cy="615315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5" name="Freeform 8">
            <a:extLst>
              <a:ext uri="{FF2B5EF4-FFF2-40B4-BE49-F238E27FC236}">
                <a16:creationId xmlns:a16="http://schemas.microsoft.com/office/drawing/2014/main" xmlns="" id="{BB723E3D-FAF7-4F38-97C9-A76B9815674C}"/>
              </a:ext>
            </a:extLst>
          </p:cNvPr>
          <p:cNvSpPr>
            <a:spLocks noGrp="1"/>
          </p:cNvSpPr>
          <p:nvPr>
            <p:ph type="pic" sz="quarter" idx="12"/>
          </p:nvPr>
        </p:nvSpPr>
        <p:spPr>
          <a:xfrm>
            <a:off x="3805011" y="352425"/>
            <a:ext cx="4581978" cy="454342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98848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3824061" y="1133475"/>
            <a:ext cx="4581978" cy="454342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7" name="Picture Placeholder 6">
            <a:extLst>
              <a:ext uri="{FF2B5EF4-FFF2-40B4-BE49-F238E27FC236}">
                <a16:creationId xmlns:a16="http://schemas.microsoft.com/office/drawing/2014/main" xmlns="" id="{BB723E3D-FAF7-4F38-97C9-A76B9815674C}"/>
              </a:ext>
            </a:extLst>
          </p:cNvPr>
          <p:cNvSpPr>
            <a:spLocks noGrp="1"/>
          </p:cNvSpPr>
          <p:nvPr>
            <p:ph type="pic" sz="quarter" idx="12"/>
          </p:nvPr>
        </p:nvSpPr>
        <p:spPr>
          <a:xfrm>
            <a:off x="4400550" y="1709737"/>
            <a:ext cx="3390900" cy="3390900"/>
          </a:xfrm>
          <a:custGeom>
            <a:avLst/>
            <a:gdLst>
              <a:gd name="connsiteX0" fmla="*/ 1695450 w 3390900"/>
              <a:gd name="connsiteY0" fmla="*/ 847725 h 3390900"/>
              <a:gd name="connsiteX1" fmla="*/ 847725 w 3390900"/>
              <a:gd name="connsiteY1" fmla="*/ 1695450 h 3390900"/>
              <a:gd name="connsiteX2" fmla="*/ 1695450 w 3390900"/>
              <a:gd name="connsiteY2" fmla="*/ 2543175 h 3390900"/>
              <a:gd name="connsiteX3" fmla="*/ 2543175 w 3390900"/>
              <a:gd name="connsiteY3" fmla="*/ 1695450 h 3390900"/>
              <a:gd name="connsiteX4" fmla="*/ 1695450 w 3390900"/>
              <a:gd name="connsiteY4" fmla="*/ 847725 h 3390900"/>
              <a:gd name="connsiteX5" fmla="*/ 1695450 w 3390900"/>
              <a:gd name="connsiteY5" fmla="*/ 0 h 3390900"/>
              <a:gd name="connsiteX6" fmla="*/ 3390900 w 3390900"/>
              <a:gd name="connsiteY6" fmla="*/ 1695450 h 3390900"/>
              <a:gd name="connsiteX7" fmla="*/ 1695450 w 3390900"/>
              <a:gd name="connsiteY7" fmla="*/ 3390900 h 3390900"/>
              <a:gd name="connsiteX8" fmla="*/ 0 w 3390900"/>
              <a:gd name="connsiteY8" fmla="*/ 1695450 h 3390900"/>
              <a:gd name="connsiteX9" fmla="*/ 1695450 w 3390900"/>
              <a:gd name="connsiteY9"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00" h="3390900">
                <a:moveTo>
                  <a:pt x="1695450" y="847725"/>
                </a:moveTo>
                <a:cubicBezTo>
                  <a:pt x="1227264" y="847725"/>
                  <a:pt x="847725" y="1227264"/>
                  <a:pt x="847725" y="1695450"/>
                </a:cubicBezTo>
                <a:cubicBezTo>
                  <a:pt x="847725" y="2163636"/>
                  <a:pt x="1227264" y="2543175"/>
                  <a:pt x="1695450" y="2543175"/>
                </a:cubicBezTo>
                <a:cubicBezTo>
                  <a:pt x="2163636" y="2543175"/>
                  <a:pt x="2543175" y="2163636"/>
                  <a:pt x="2543175" y="1695450"/>
                </a:cubicBezTo>
                <a:cubicBezTo>
                  <a:pt x="2543175" y="1227264"/>
                  <a:pt x="2163636" y="847725"/>
                  <a:pt x="1695450" y="847725"/>
                </a:cubicBezTo>
                <a:close/>
                <a:moveTo>
                  <a:pt x="1695450" y="0"/>
                </a:moveTo>
                <a:cubicBezTo>
                  <a:pt x="2631821" y="0"/>
                  <a:pt x="3390900" y="759079"/>
                  <a:pt x="3390900" y="1695450"/>
                </a:cubicBezTo>
                <a:cubicBezTo>
                  <a:pt x="3390900" y="2631821"/>
                  <a:pt x="2631821" y="3390900"/>
                  <a:pt x="1695450" y="3390900"/>
                </a:cubicBezTo>
                <a:cubicBezTo>
                  <a:pt x="759079" y="3390900"/>
                  <a:pt x="0" y="2631821"/>
                  <a:pt x="0" y="1695450"/>
                </a:cubicBezTo>
                <a:cubicBezTo>
                  <a:pt x="0" y="759079"/>
                  <a:pt x="759079" y="0"/>
                  <a:pt x="1695450"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76603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0" y="1148360"/>
            <a:ext cx="5758089" cy="570964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09593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B723E3D-FAF7-4F38-97C9-A76B9815674C}"/>
              </a:ext>
            </a:extLst>
          </p:cNvPr>
          <p:cNvSpPr>
            <a:spLocks noGrp="1"/>
          </p:cNvSpPr>
          <p:nvPr>
            <p:ph type="pic" sz="quarter" idx="12"/>
          </p:nvPr>
        </p:nvSpPr>
        <p:spPr>
          <a:xfrm>
            <a:off x="-1200150" y="514350"/>
            <a:ext cx="5829300" cy="5829300"/>
          </a:xfrm>
          <a:custGeom>
            <a:avLst/>
            <a:gdLst>
              <a:gd name="connsiteX0" fmla="*/ 1695450 w 3390900"/>
              <a:gd name="connsiteY0" fmla="*/ 847725 h 3390900"/>
              <a:gd name="connsiteX1" fmla="*/ 847725 w 3390900"/>
              <a:gd name="connsiteY1" fmla="*/ 1695450 h 3390900"/>
              <a:gd name="connsiteX2" fmla="*/ 1695450 w 3390900"/>
              <a:gd name="connsiteY2" fmla="*/ 2543175 h 3390900"/>
              <a:gd name="connsiteX3" fmla="*/ 2543175 w 3390900"/>
              <a:gd name="connsiteY3" fmla="*/ 1695450 h 3390900"/>
              <a:gd name="connsiteX4" fmla="*/ 1695450 w 3390900"/>
              <a:gd name="connsiteY4" fmla="*/ 847725 h 3390900"/>
              <a:gd name="connsiteX5" fmla="*/ 1695450 w 3390900"/>
              <a:gd name="connsiteY5" fmla="*/ 0 h 3390900"/>
              <a:gd name="connsiteX6" fmla="*/ 3390900 w 3390900"/>
              <a:gd name="connsiteY6" fmla="*/ 1695450 h 3390900"/>
              <a:gd name="connsiteX7" fmla="*/ 1695450 w 3390900"/>
              <a:gd name="connsiteY7" fmla="*/ 3390900 h 3390900"/>
              <a:gd name="connsiteX8" fmla="*/ 0 w 3390900"/>
              <a:gd name="connsiteY8" fmla="*/ 1695450 h 3390900"/>
              <a:gd name="connsiteX9" fmla="*/ 1695450 w 3390900"/>
              <a:gd name="connsiteY9"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00" h="3390900">
                <a:moveTo>
                  <a:pt x="1695450" y="847725"/>
                </a:moveTo>
                <a:cubicBezTo>
                  <a:pt x="1227264" y="847725"/>
                  <a:pt x="847725" y="1227264"/>
                  <a:pt x="847725" y="1695450"/>
                </a:cubicBezTo>
                <a:cubicBezTo>
                  <a:pt x="847725" y="2163636"/>
                  <a:pt x="1227264" y="2543175"/>
                  <a:pt x="1695450" y="2543175"/>
                </a:cubicBezTo>
                <a:cubicBezTo>
                  <a:pt x="2163636" y="2543175"/>
                  <a:pt x="2543175" y="2163636"/>
                  <a:pt x="2543175" y="1695450"/>
                </a:cubicBezTo>
                <a:cubicBezTo>
                  <a:pt x="2543175" y="1227264"/>
                  <a:pt x="2163636" y="847725"/>
                  <a:pt x="1695450" y="847725"/>
                </a:cubicBezTo>
                <a:close/>
                <a:moveTo>
                  <a:pt x="1695450" y="0"/>
                </a:moveTo>
                <a:cubicBezTo>
                  <a:pt x="2631821" y="0"/>
                  <a:pt x="3390900" y="759079"/>
                  <a:pt x="3390900" y="1695450"/>
                </a:cubicBezTo>
                <a:cubicBezTo>
                  <a:pt x="3390900" y="2631821"/>
                  <a:pt x="2631821" y="3390900"/>
                  <a:pt x="1695450" y="3390900"/>
                </a:cubicBezTo>
                <a:cubicBezTo>
                  <a:pt x="759079" y="3390900"/>
                  <a:pt x="0" y="2631821"/>
                  <a:pt x="0" y="1695450"/>
                </a:cubicBezTo>
                <a:cubicBezTo>
                  <a:pt x="0" y="759079"/>
                  <a:pt x="759079" y="0"/>
                  <a:pt x="1695450"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88351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4419601" y="0"/>
            <a:ext cx="7772400" cy="68580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62102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5283201" y="0"/>
            <a:ext cx="6908800" cy="348615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93218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0" y="0"/>
            <a:ext cx="3860799" cy="68580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484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0" y="0"/>
            <a:ext cx="4476750" cy="68580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580253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0" y="0"/>
            <a:ext cx="6076950" cy="68580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45514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3"/>
          </p:nvPr>
        </p:nvSpPr>
        <p:spPr>
          <a:xfrm>
            <a:off x="6282812" y="324465"/>
            <a:ext cx="5501927" cy="620907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4" name="Freeform 8">
            <a:extLst>
              <a:ext uri="{FF2B5EF4-FFF2-40B4-BE49-F238E27FC236}">
                <a16:creationId xmlns:a16="http://schemas.microsoft.com/office/drawing/2014/main" xmlns="" id="{BB723E3D-FAF7-4F38-97C9-A76B9815674C}"/>
              </a:ext>
            </a:extLst>
          </p:cNvPr>
          <p:cNvSpPr>
            <a:spLocks noGrp="1"/>
          </p:cNvSpPr>
          <p:nvPr>
            <p:ph type="pic" sz="quarter" idx="14"/>
          </p:nvPr>
        </p:nvSpPr>
        <p:spPr>
          <a:xfrm>
            <a:off x="1361767" y="1401212"/>
            <a:ext cx="3593691" cy="4055576"/>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22224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2000" cy="685800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xmlns="" val="53297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4"/>
          </p:nvPr>
        </p:nvSpPr>
        <p:spPr>
          <a:xfrm>
            <a:off x="1361767" y="1401212"/>
            <a:ext cx="3593691" cy="4055576"/>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94563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4"/>
          </p:nvPr>
        </p:nvSpPr>
        <p:spPr>
          <a:xfrm>
            <a:off x="0" y="0"/>
            <a:ext cx="3593691" cy="465124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4" name="Freeform 8">
            <a:extLst>
              <a:ext uri="{FF2B5EF4-FFF2-40B4-BE49-F238E27FC236}">
                <a16:creationId xmlns:a16="http://schemas.microsoft.com/office/drawing/2014/main" xmlns="" id="{BB723E3D-FAF7-4F38-97C9-A76B9815674C}"/>
              </a:ext>
            </a:extLst>
          </p:cNvPr>
          <p:cNvSpPr>
            <a:spLocks noGrp="1"/>
          </p:cNvSpPr>
          <p:nvPr>
            <p:ph type="pic" sz="quarter" idx="15"/>
          </p:nvPr>
        </p:nvSpPr>
        <p:spPr>
          <a:xfrm>
            <a:off x="3904343" y="1959429"/>
            <a:ext cx="3033485" cy="465124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52461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5"/>
          </p:nvPr>
        </p:nvSpPr>
        <p:spPr>
          <a:xfrm>
            <a:off x="5333093" y="1807029"/>
            <a:ext cx="3033485" cy="465124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4" name="Freeform 8">
            <a:extLst>
              <a:ext uri="{FF2B5EF4-FFF2-40B4-BE49-F238E27FC236}">
                <a16:creationId xmlns:a16="http://schemas.microsoft.com/office/drawing/2014/main" xmlns="" id="{BB723E3D-FAF7-4F38-97C9-A76B9815674C}"/>
              </a:ext>
            </a:extLst>
          </p:cNvPr>
          <p:cNvSpPr>
            <a:spLocks noGrp="1"/>
          </p:cNvSpPr>
          <p:nvPr>
            <p:ph type="pic" sz="quarter" idx="16"/>
          </p:nvPr>
        </p:nvSpPr>
        <p:spPr>
          <a:xfrm>
            <a:off x="5333092" y="0"/>
            <a:ext cx="3033485" cy="1429074"/>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5" name="Freeform 8">
            <a:extLst>
              <a:ext uri="{FF2B5EF4-FFF2-40B4-BE49-F238E27FC236}">
                <a16:creationId xmlns:a16="http://schemas.microsoft.com/office/drawing/2014/main" xmlns="" id="{BB723E3D-FAF7-4F38-97C9-A76B9815674C}"/>
              </a:ext>
            </a:extLst>
          </p:cNvPr>
          <p:cNvSpPr>
            <a:spLocks noGrp="1"/>
          </p:cNvSpPr>
          <p:nvPr>
            <p:ph type="pic" sz="quarter" idx="17"/>
          </p:nvPr>
        </p:nvSpPr>
        <p:spPr>
          <a:xfrm>
            <a:off x="8666843" y="4132651"/>
            <a:ext cx="3334657" cy="2725349"/>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6" name="Freeform 8">
            <a:extLst>
              <a:ext uri="{FF2B5EF4-FFF2-40B4-BE49-F238E27FC236}">
                <a16:creationId xmlns:a16="http://schemas.microsoft.com/office/drawing/2014/main" xmlns="" id="{BB723E3D-FAF7-4F38-97C9-A76B9815674C}"/>
              </a:ext>
            </a:extLst>
          </p:cNvPr>
          <p:cNvSpPr>
            <a:spLocks noGrp="1"/>
          </p:cNvSpPr>
          <p:nvPr>
            <p:ph type="pic" sz="quarter" idx="18"/>
          </p:nvPr>
        </p:nvSpPr>
        <p:spPr>
          <a:xfrm>
            <a:off x="8666842" y="-1"/>
            <a:ext cx="3334657" cy="3775587"/>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965225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BB723E3D-FAF7-4F38-97C9-A76B9815674C}"/>
              </a:ext>
            </a:extLst>
          </p:cNvPr>
          <p:cNvSpPr>
            <a:spLocks noGrp="1"/>
          </p:cNvSpPr>
          <p:nvPr>
            <p:ph type="pic" sz="quarter" idx="16"/>
          </p:nvPr>
        </p:nvSpPr>
        <p:spPr>
          <a:xfrm>
            <a:off x="265792" y="0"/>
            <a:ext cx="3033485" cy="1429074"/>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5" name="Freeform 8">
            <a:extLst>
              <a:ext uri="{FF2B5EF4-FFF2-40B4-BE49-F238E27FC236}">
                <a16:creationId xmlns:a16="http://schemas.microsoft.com/office/drawing/2014/main" xmlns="" id="{BB723E3D-FAF7-4F38-97C9-A76B9815674C}"/>
              </a:ext>
            </a:extLst>
          </p:cNvPr>
          <p:cNvSpPr>
            <a:spLocks noGrp="1"/>
          </p:cNvSpPr>
          <p:nvPr>
            <p:ph type="pic" sz="quarter" idx="17"/>
          </p:nvPr>
        </p:nvSpPr>
        <p:spPr>
          <a:xfrm>
            <a:off x="3599543" y="4132651"/>
            <a:ext cx="3334657" cy="2725349"/>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75731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BB723E3D-FAF7-4F38-97C9-A76B9815674C}"/>
              </a:ext>
            </a:extLst>
          </p:cNvPr>
          <p:cNvSpPr>
            <a:spLocks noGrp="1"/>
          </p:cNvSpPr>
          <p:nvPr>
            <p:ph type="pic" sz="quarter" idx="17"/>
          </p:nvPr>
        </p:nvSpPr>
        <p:spPr>
          <a:xfrm>
            <a:off x="8666842" y="3370008"/>
            <a:ext cx="3334657" cy="3487992"/>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6" name="Freeform 8">
            <a:extLst>
              <a:ext uri="{FF2B5EF4-FFF2-40B4-BE49-F238E27FC236}">
                <a16:creationId xmlns:a16="http://schemas.microsoft.com/office/drawing/2014/main" xmlns="" id="{BB723E3D-FAF7-4F38-97C9-A76B9815674C}"/>
              </a:ext>
            </a:extLst>
          </p:cNvPr>
          <p:cNvSpPr>
            <a:spLocks noGrp="1"/>
          </p:cNvSpPr>
          <p:nvPr>
            <p:ph type="pic" sz="quarter" idx="18"/>
          </p:nvPr>
        </p:nvSpPr>
        <p:spPr>
          <a:xfrm>
            <a:off x="8666842" y="-1"/>
            <a:ext cx="3334657" cy="304800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7" name="Freeform 8">
            <a:extLst>
              <a:ext uri="{FF2B5EF4-FFF2-40B4-BE49-F238E27FC236}">
                <a16:creationId xmlns:a16="http://schemas.microsoft.com/office/drawing/2014/main" xmlns="" id="{BB723E3D-FAF7-4F38-97C9-A76B9815674C}"/>
              </a:ext>
            </a:extLst>
          </p:cNvPr>
          <p:cNvSpPr>
            <a:spLocks noGrp="1"/>
          </p:cNvSpPr>
          <p:nvPr>
            <p:ph type="pic" sz="quarter" idx="19"/>
          </p:nvPr>
        </p:nvSpPr>
        <p:spPr>
          <a:xfrm>
            <a:off x="4971143" y="5542351"/>
            <a:ext cx="3334657" cy="1315649"/>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8" name="Freeform 8">
            <a:extLst>
              <a:ext uri="{FF2B5EF4-FFF2-40B4-BE49-F238E27FC236}">
                <a16:creationId xmlns:a16="http://schemas.microsoft.com/office/drawing/2014/main" xmlns="" id="{BB723E3D-FAF7-4F38-97C9-A76B9815674C}"/>
              </a:ext>
            </a:extLst>
          </p:cNvPr>
          <p:cNvSpPr>
            <a:spLocks noGrp="1"/>
          </p:cNvSpPr>
          <p:nvPr>
            <p:ph type="pic" sz="quarter" idx="20"/>
          </p:nvPr>
        </p:nvSpPr>
        <p:spPr>
          <a:xfrm>
            <a:off x="4971142" y="1409699"/>
            <a:ext cx="3334657" cy="3775587"/>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9" name="Freeform 8">
            <a:extLst>
              <a:ext uri="{FF2B5EF4-FFF2-40B4-BE49-F238E27FC236}">
                <a16:creationId xmlns:a16="http://schemas.microsoft.com/office/drawing/2014/main" xmlns="" id="{BB723E3D-FAF7-4F38-97C9-A76B9815674C}"/>
              </a:ext>
            </a:extLst>
          </p:cNvPr>
          <p:cNvSpPr>
            <a:spLocks noGrp="1"/>
          </p:cNvSpPr>
          <p:nvPr>
            <p:ph type="pic" sz="quarter" idx="21"/>
          </p:nvPr>
        </p:nvSpPr>
        <p:spPr>
          <a:xfrm>
            <a:off x="4971142" y="-1"/>
            <a:ext cx="3334657" cy="1052635"/>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422286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C2CDCF1-3017-40E7-AA1B-3AF75D685928}"/>
              </a:ext>
            </a:extLst>
          </p:cNvPr>
          <p:cNvSpPr>
            <a:spLocks noGrp="1"/>
          </p:cNvSpPr>
          <p:nvPr>
            <p:ph type="pic" sz="quarter" idx="19"/>
          </p:nvPr>
        </p:nvSpPr>
        <p:spPr>
          <a:xfrm>
            <a:off x="5410200" y="2708714"/>
            <a:ext cx="5047643" cy="2743683"/>
          </a:xfrm>
          <a:custGeom>
            <a:avLst/>
            <a:gdLst>
              <a:gd name="connsiteX0" fmla="*/ 3526589 w 5047643"/>
              <a:gd name="connsiteY0" fmla="*/ 49786 h 2743683"/>
              <a:gd name="connsiteX1" fmla="*/ 3423192 w 5047643"/>
              <a:gd name="connsiteY1" fmla="*/ 50967 h 2743683"/>
              <a:gd name="connsiteX2" fmla="*/ 3302358 w 5047643"/>
              <a:gd name="connsiteY2" fmla="*/ 50967 h 2743683"/>
              <a:gd name="connsiteX3" fmla="*/ 3302358 w 5047643"/>
              <a:gd name="connsiteY3" fmla="*/ 1433950 h 2743683"/>
              <a:gd name="connsiteX4" fmla="*/ 3423192 w 5047643"/>
              <a:gd name="connsiteY4" fmla="*/ 1433950 h 2743683"/>
              <a:gd name="connsiteX5" fmla="*/ 3820051 w 5047643"/>
              <a:gd name="connsiteY5" fmla="*/ 1409277 h 2743683"/>
              <a:gd name="connsiteX6" fmla="*/ 4095642 w 5047643"/>
              <a:gd name="connsiteY6" fmla="*/ 1231372 h 2743683"/>
              <a:gd name="connsiteX7" fmla="*/ 4198862 w 5047643"/>
              <a:gd name="connsiteY7" fmla="*/ 744406 h 2743683"/>
              <a:gd name="connsiteX8" fmla="*/ 4090445 w 5047643"/>
              <a:gd name="connsiteY8" fmla="*/ 249505 h 2743683"/>
              <a:gd name="connsiteX9" fmla="*/ 3809657 w 5047643"/>
              <a:gd name="connsiteY9" fmla="*/ 73187 h 2743683"/>
              <a:gd name="connsiteX10" fmla="*/ 3526589 w 5047643"/>
              <a:gd name="connsiteY10" fmla="*/ 49786 h 2743683"/>
              <a:gd name="connsiteX11" fmla="*/ 0 w 5047643"/>
              <a:gd name="connsiteY11" fmla="*/ 0 h 2743683"/>
              <a:gd name="connsiteX12" fmla="*/ 2951842 w 5047643"/>
              <a:gd name="connsiteY12" fmla="*/ 0 h 2743683"/>
              <a:gd name="connsiteX13" fmla="*/ 2951842 w 5047643"/>
              <a:gd name="connsiteY13" fmla="*/ 323 h 2743683"/>
              <a:gd name="connsiteX14" fmla="*/ 3423192 w 5047643"/>
              <a:gd name="connsiteY14" fmla="*/ 323 h 2743683"/>
              <a:gd name="connsiteX15" fmla="*/ 3518456 w 5047643"/>
              <a:gd name="connsiteY15" fmla="*/ 139 h 2743683"/>
              <a:gd name="connsiteX16" fmla="*/ 4080008 w 5047643"/>
              <a:gd name="connsiteY16" fmla="*/ 48658 h 2743683"/>
              <a:gd name="connsiteX17" fmla="*/ 4487202 w 5047643"/>
              <a:gd name="connsiteY17" fmla="*/ 262346 h 2743683"/>
              <a:gd name="connsiteX18" fmla="*/ 4626904 w 5047643"/>
              <a:gd name="connsiteY18" fmla="*/ 744406 h 2743683"/>
              <a:gd name="connsiteX19" fmla="*/ 4422550 w 5047643"/>
              <a:gd name="connsiteY19" fmla="*/ 1289321 h 2743683"/>
              <a:gd name="connsiteX20" fmla="*/ 3902629 w 5047643"/>
              <a:gd name="connsiteY20" fmla="*/ 1457324 h 2743683"/>
              <a:gd name="connsiteX21" fmla="*/ 4160785 w 5047643"/>
              <a:gd name="connsiteY21" fmla="*/ 1504202 h 2743683"/>
              <a:gd name="connsiteX22" fmla="*/ 4409250 w 5047643"/>
              <a:gd name="connsiteY22" fmla="*/ 1741463 h 2743683"/>
              <a:gd name="connsiteX23" fmla="*/ 4630800 w 5047643"/>
              <a:gd name="connsiteY23" fmla="*/ 2349109 h 2743683"/>
              <a:gd name="connsiteX24" fmla="*/ 4747528 w 5047643"/>
              <a:gd name="connsiteY24" fmla="*/ 2567763 h 2743683"/>
              <a:gd name="connsiteX25" fmla="*/ 4910138 w 5047643"/>
              <a:gd name="connsiteY25" fmla="*/ 2665263 h 2743683"/>
              <a:gd name="connsiteX26" fmla="*/ 5047643 w 5047643"/>
              <a:gd name="connsiteY26" fmla="*/ 2691802 h 2743683"/>
              <a:gd name="connsiteX27" fmla="*/ 5047643 w 5047643"/>
              <a:gd name="connsiteY27" fmla="*/ 2742427 h 2743683"/>
              <a:gd name="connsiteX28" fmla="*/ 4751568 w 5047643"/>
              <a:gd name="connsiteY28" fmla="*/ 2742427 h 2743683"/>
              <a:gd name="connsiteX29" fmla="*/ 4407874 w 5047643"/>
              <a:gd name="connsiteY29" fmla="*/ 2710119 h 2743683"/>
              <a:gd name="connsiteX30" fmla="*/ 4249257 w 5047643"/>
              <a:gd name="connsiteY30" fmla="*/ 2489153 h 2743683"/>
              <a:gd name="connsiteX31" fmla="*/ 4089727 w 5047643"/>
              <a:gd name="connsiteY31" fmla="*/ 1893470 h 2743683"/>
              <a:gd name="connsiteX32" fmla="*/ 3907105 w 5047643"/>
              <a:gd name="connsiteY32" fmla="*/ 1605724 h 2743683"/>
              <a:gd name="connsiteX33" fmla="*/ 3662983 w 5047643"/>
              <a:gd name="connsiteY33" fmla="*/ 1499713 h 2743683"/>
              <a:gd name="connsiteX34" fmla="*/ 3485558 w 5047643"/>
              <a:gd name="connsiteY34" fmla="*/ 1484568 h 2743683"/>
              <a:gd name="connsiteX35" fmla="*/ 3302358 w 5047643"/>
              <a:gd name="connsiteY35" fmla="*/ 1484568 h 2743683"/>
              <a:gd name="connsiteX36" fmla="*/ 3302358 w 5047643"/>
              <a:gd name="connsiteY36" fmla="*/ 2337420 h 2743683"/>
              <a:gd name="connsiteX37" fmla="*/ 3365698 w 5047643"/>
              <a:gd name="connsiteY37" fmla="*/ 2615375 h 2743683"/>
              <a:gd name="connsiteX38" fmla="*/ 3551821 w 5047643"/>
              <a:gd name="connsiteY38" fmla="*/ 2691801 h 2743683"/>
              <a:gd name="connsiteX39" fmla="*/ 3551821 w 5047643"/>
              <a:gd name="connsiteY39" fmla="*/ 2742427 h 2743683"/>
              <a:gd name="connsiteX40" fmla="*/ 2951842 w 5047643"/>
              <a:gd name="connsiteY40" fmla="*/ 2742427 h 2743683"/>
              <a:gd name="connsiteX41" fmla="*/ 2951842 w 5047643"/>
              <a:gd name="connsiteY41" fmla="*/ 2743683 h 2743683"/>
              <a:gd name="connsiteX42" fmla="*/ 0 w 5047643"/>
              <a:gd name="connsiteY42" fmla="*/ 2743683 h 274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47643" h="2743683">
                <a:moveTo>
                  <a:pt x="3526589" y="49786"/>
                </a:moveTo>
                <a:cubicBezTo>
                  <a:pt x="3492877" y="49431"/>
                  <a:pt x="3458411" y="49825"/>
                  <a:pt x="3423192" y="50967"/>
                </a:cubicBezTo>
                <a:lnTo>
                  <a:pt x="3302358" y="50967"/>
                </a:lnTo>
                <a:lnTo>
                  <a:pt x="3302358" y="1433950"/>
                </a:lnTo>
                <a:lnTo>
                  <a:pt x="3423192" y="1433950"/>
                </a:lnTo>
                <a:cubicBezTo>
                  <a:pt x="3571431" y="1438279"/>
                  <a:pt x="3703717" y="1430054"/>
                  <a:pt x="3820051" y="1409277"/>
                </a:cubicBezTo>
                <a:cubicBezTo>
                  <a:pt x="3936384" y="1388500"/>
                  <a:pt x="4028248" y="1329198"/>
                  <a:pt x="4095642" y="1231372"/>
                </a:cubicBezTo>
                <a:cubicBezTo>
                  <a:pt x="4163036" y="1133546"/>
                  <a:pt x="4197442" y="971224"/>
                  <a:pt x="4198862" y="744406"/>
                </a:cubicBezTo>
                <a:cubicBezTo>
                  <a:pt x="4197009" y="512635"/>
                  <a:pt x="4160870" y="347668"/>
                  <a:pt x="4090445" y="249505"/>
                </a:cubicBezTo>
                <a:cubicBezTo>
                  <a:pt x="4020019" y="151342"/>
                  <a:pt x="3926423" y="92570"/>
                  <a:pt x="3809657" y="73187"/>
                </a:cubicBezTo>
                <a:cubicBezTo>
                  <a:pt x="3722082" y="58651"/>
                  <a:pt x="3627726" y="50850"/>
                  <a:pt x="3526589" y="49786"/>
                </a:cubicBezTo>
                <a:close/>
                <a:moveTo>
                  <a:pt x="0" y="0"/>
                </a:moveTo>
                <a:lnTo>
                  <a:pt x="2951842" y="0"/>
                </a:lnTo>
                <a:lnTo>
                  <a:pt x="2951842" y="323"/>
                </a:lnTo>
                <a:lnTo>
                  <a:pt x="3423192" y="323"/>
                </a:lnTo>
                <a:cubicBezTo>
                  <a:pt x="3455574" y="-35"/>
                  <a:pt x="3487328" y="-96"/>
                  <a:pt x="3518456" y="139"/>
                </a:cubicBezTo>
                <a:cubicBezTo>
                  <a:pt x="3736353" y="1785"/>
                  <a:pt x="3923536" y="17959"/>
                  <a:pt x="4080008" y="48658"/>
                </a:cubicBezTo>
                <a:cubicBezTo>
                  <a:pt x="4258832" y="83744"/>
                  <a:pt x="4394563" y="154973"/>
                  <a:pt x="4487202" y="262346"/>
                </a:cubicBezTo>
                <a:cubicBezTo>
                  <a:pt x="4579840" y="369719"/>
                  <a:pt x="4626408" y="530406"/>
                  <a:pt x="4626904" y="744406"/>
                </a:cubicBezTo>
                <a:cubicBezTo>
                  <a:pt x="4623024" y="1004203"/>
                  <a:pt x="4554905" y="1185841"/>
                  <a:pt x="4422550" y="1289321"/>
                </a:cubicBezTo>
                <a:cubicBezTo>
                  <a:pt x="4290195" y="1392801"/>
                  <a:pt x="4116888" y="1448802"/>
                  <a:pt x="3902629" y="1457324"/>
                </a:cubicBezTo>
                <a:cubicBezTo>
                  <a:pt x="3988861" y="1456220"/>
                  <a:pt x="4074913" y="1471846"/>
                  <a:pt x="4160785" y="1504202"/>
                </a:cubicBezTo>
                <a:cubicBezTo>
                  <a:pt x="4246657" y="1536559"/>
                  <a:pt x="4329479" y="1615645"/>
                  <a:pt x="4409250" y="1741463"/>
                </a:cubicBezTo>
                <a:cubicBezTo>
                  <a:pt x="4489022" y="1867281"/>
                  <a:pt x="4562872" y="2069829"/>
                  <a:pt x="4630800" y="2349109"/>
                </a:cubicBezTo>
                <a:cubicBezTo>
                  <a:pt x="4656146" y="2446368"/>
                  <a:pt x="4695056" y="2519253"/>
                  <a:pt x="4747528" y="2567763"/>
                </a:cubicBezTo>
                <a:cubicBezTo>
                  <a:pt x="4800000" y="2616272"/>
                  <a:pt x="4854203" y="2648773"/>
                  <a:pt x="4910138" y="2665263"/>
                </a:cubicBezTo>
                <a:cubicBezTo>
                  <a:pt x="4966073" y="2681753"/>
                  <a:pt x="5011908" y="2690600"/>
                  <a:pt x="5047643" y="2691802"/>
                </a:cubicBezTo>
                <a:lnTo>
                  <a:pt x="5047643" y="2742427"/>
                </a:lnTo>
                <a:lnTo>
                  <a:pt x="4751568" y="2742427"/>
                </a:lnTo>
                <a:cubicBezTo>
                  <a:pt x="4590658" y="2747595"/>
                  <a:pt x="4476094" y="2736826"/>
                  <a:pt x="4407874" y="2710119"/>
                </a:cubicBezTo>
                <a:cubicBezTo>
                  <a:pt x="4339655" y="2683411"/>
                  <a:pt x="4286783" y="2609756"/>
                  <a:pt x="4249257" y="2489153"/>
                </a:cubicBezTo>
                <a:cubicBezTo>
                  <a:pt x="4211732" y="2368550"/>
                  <a:pt x="4158555" y="2169989"/>
                  <a:pt x="4089727" y="1893470"/>
                </a:cubicBezTo>
                <a:cubicBezTo>
                  <a:pt x="4049786" y="1759693"/>
                  <a:pt x="3988912" y="1663778"/>
                  <a:pt x="3907105" y="1605724"/>
                </a:cubicBezTo>
                <a:cubicBezTo>
                  <a:pt x="3825298" y="1547670"/>
                  <a:pt x="3743924" y="1512333"/>
                  <a:pt x="3662983" y="1499713"/>
                </a:cubicBezTo>
                <a:cubicBezTo>
                  <a:pt x="3582042" y="1487092"/>
                  <a:pt x="3522900" y="1482044"/>
                  <a:pt x="3485558" y="1484568"/>
                </a:cubicBezTo>
                <a:lnTo>
                  <a:pt x="3302358" y="1484568"/>
                </a:lnTo>
                <a:lnTo>
                  <a:pt x="3302358" y="2337420"/>
                </a:lnTo>
                <a:cubicBezTo>
                  <a:pt x="3302520" y="2469745"/>
                  <a:pt x="3323634" y="2562396"/>
                  <a:pt x="3365698" y="2615375"/>
                </a:cubicBezTo>
                <a:cubicBezTo>
                  <a:pt x="3407763" y="2668354"/>
                  <a:pt x="3469804" y="2693829"/>
                  <a:pt x="3551821" y="2691801"/>
                </a:cubicBezTo>
                <a:lnTo>
                  <a:pt x="3551821" y="2742427"/>
                </a:lnTo>
                <a:lnTo>
                  <a:pt x="2951842" y="2742427"/>
                </a:lnTo>
                <a:lnTo>
                  <a:pt x="2951842" y="2743683"/>
                </a:lnTo>
                <a:lnTo>
                  <a:pt x="0" y="2743683"/>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915597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0FFC773D-3AE9-4FF0-BCD6-B805164798AF}"/>
              </a:ext>
            </a:extLst>
          </p:cNvPr>
          <p:cNvSpPr>
            <a:spLocks noGrp="1"/>
          </p:cNvSpPr>
          <p:nvPr>
            <p:ph type="pic" sz="quarter" idx="20"/>
          </p:nvPr>
        </p:nvSpPr>
        <p:spPr>
          <a:xfrm>
            <a:off x="190500" y="285750"/>
            <a:ext cx="3219450" cy="2804036"/>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5" name="Picture Placeholder 4">
            <a:extLst>
              <a:ext uri="{FF2B5EF4-FFF2-40B4-BE49-F238E27FC236}">
                <a16:creationId xmlns:a16="http://schemas.microsoft.com/office/drawing/2014/main" xmlns="" id="{D10A8D2F-90AA-4E68-AF74-BABEF9FFC075}"/>
              </a:ext>
            </a:extLst>
          </p:cNvPr>
          <p:cNvSpPr>
            <a:spLocks noGrp="1"/>
          </p:cNvSpPr>
          <p:nvPr>
            <p:ph type="pic" sz="quarter" idx="21"/>
          </p:nvPr>
        </p:nvSpPr>
        <p:spPr>
          <a:xfrm>
            <a:off x="190500" y="3409950"/>
            <a:ext cx="3219450" cy="3219450"/>
          </a:xfrm>
          <a:prstGeom prst="rect">
            <a:avLst/>
          </a:prstGeom>
        </p:spPr>
        <p:txBody>
          <a:bodyPr/>
          <a:lstStyle>
            <a:lvl1pPr>
              <a:defRPr sz="1600"/>
            </a:lvl1pPr>
          </a:lstStyle>
          <a:p>
            <a:endParaRPr lang="en-US"/>
          </a:p>
        </p:txBody>
      </p:sp>
      <p:sp>
        <p:nvSpPr>
          <p:cNvPr id="6" name="Freeform 8">
            <a:extLst>
              <a:ext uri="{FF2B5EF4-FFF2-40B4-BE49-F238E27FC236}">
                <a16:creationId xmlns:a16="http://schemas.microsoft.com/office/drawing/2014/main" xmlns="" id="{6B0ED622-E82B-40B3-A460-A5D6D35BC3C2}"/>
              </a:ext>
            </a:extLst>
          </p:cNvPr>
          <p:cNvSpPr>
            <a:spLocks noGrp="1"/>
          </p:cNvSpPr>
          <p:nvPr>
            <p:ph type="pic" sz="quarter" idx="22"/>
          </p:nvPr>
        </p:nvSpPr>
        <p:spPr>
          <a:xfrm>
            <a:off x="3695700" y="285750"/>
            <a:ext cx="8115300" cy="2804036"/>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792001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A1DAB9C-3D88-451B-8E48-658932ACFA49}"/>
              </a:ext>
            </a:extLst>
          </p:cNvPr>
          <p:cNvSpPr>
            <a:spLocks noGrp="1"/>
          </p:cNvSpPr>
          <p:nvPr>
            <p:ph type="pic" sz="quarter" idx="22"/>
          </p:nvPr>
        </p:nvSpPr>
        <p:spPr>
          <a:xfrm>
            <a:off x="4324350" y="1"/>
            <a:ext cx="7867650" cy="6840855"/>
          </a:xfrm>
          <a:custGeom>
            <a:avLst/>
            <a:gdLst>
              <a:gd name="connsiteX0" fmla="*/ 2571750 w 7867650"/>
              <a:gd name="connsiteY0" fmla="*/ 0 h 6840855"/>
              <a:gd name="connsiteX1" fmla="*/ 7867650 w 7867650"/>
              <a:gd name="connsiteY1" fmla="*/ 0 h 6840855"/>
              <a:gd name="connsiteX2" fmla="*/ 7867650 w 7867650"/>
              <a:gd name="connsiteY2" fmla="*/ 6840855 h 6840855"/>
              <a:gd name="connsiteX3" fmla="*/ 5143500 w 7867650"/>
              <a:gd name="connsiteY3" fmla="*/ 6840855 h 6840855"/>
              <a:gd name="connsiteX4" fmla="*/ 2571750 w 7867650"/>
              <a:gd name="connsiteY4" fmla="*/ 6840855 h 6840855"/>
              <a:gd name="connsiteX5" fmla="*/ 0 w 7867650"/>
              <a:gd name="connsiteY5" fmla="*/ 6840855 h 68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650" h="6840855">
                <a:moveTo>
                  <a:pt x="2571750" y="0"/>
                </a:moveTo>
                <a:lnTo>
                  <a:pt x="7867650" y="0"/>
                </a:lnTo>
                <a:lnTo>
                  <a:pt x="7867650" y="6840855"/>
                </a:lnTo>
                <a:lnTo>
                  <a:pt x="5143500" y="6840855"/>
                </a:lnTo>
                <a:lnTo>
                  <a:pt x="2571750" y="6840855"/>
                </a:lnTo>
                <a:lnTo>
                  <a:pt x="0" y="6840855"/>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45261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09682C9A-98F7-4825-B6B0-DD1F9837DB25}"/>
              </a:ext>
            </a:extLst>
          </p:cNvPr>
          <p:cNvSpPr>
            <a:spLocks noGrp="1"/>
          </p:cNvSpPr>
          <p:nvPr>
            <p:ph type="pic" sz="quarter" idx="20"/>
          </p:nvPr>
        </p:nvSpPr>
        <p:spPr>
          <a:xfrm>
            <a:off x="0" y="1"/>
            <a:ext cx="7867650" cy="6840855"/>
          </a:xfrm>
          <a:custGeom>
            <a:avLst/>
            <a:gdLst>
              <a:gd name="connsiteX0" fmla="*/ 0 w 7867650"/>
              <a:gd name="connsiteY0" fmla="*/ 0 h 6840855"/>
              <a:gd name="connsiteX1" fmla="*/ 5295900 w 7867650"/>
              <a:gd name="connsiteY1" fmla="*/ 0 h 6840855"/>
              <a:gd name="connsiteX2" fmla="*/ 7867650 w 7867650"/>
              <a:gd name="connsiteY2" fmla="*/ 6840855 h 6840855"/>
              <a:gd name="connsiteX3" fmla="*/ 5295900 w 7867650"/>
              <a:gd name="connsiteY3" fmla="*/ 6840855 h 6840855"/>
              <a:gd name="connsiteX4" fmla="*/ 2724150 w 7867650"/>
              <a:gd name="connsiteY4" fmla="*/ 6840855 h 6840855"/>
              <a:gd name="connsiteX5" fmla="*/ 0 w 7867650"/>
              <a:gd name="connsiteY5" fmla="*/ 6840855 h 68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650" h="6840855">
                <a:moveTo>
                  <a:pt x="0" y="0"/>
                </a:moveTo>
                <a:lnTo>
                  <a:pt x="5295900" y="0"/>
                </a:lnTo>
                <a:lnTo>
                  <a:pt x="7867650" y="6840855"/>
                </a:lnTo>
                <a:lnTo>
                  <a:pt x="5295900" y="6840855"/>
                </a:lnTo>
                <a:lnTo>
                  <a:pt x="2724150" y="6840855"/>
                </a:lnTo>
                <a:lnTo>
                  <a:pt x="0" y="6840855"/>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05830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xmlns="" id="{8CE909CF-7EF7-4D9E-9ADC-D94C45511681}"/>
              </a:ext>
            </a:extLst>
          </p:cNvPr>
          <p:cNvSpPr>
            <a:spLocks noGrp="1"/>
          </p:cNvSpPr>
          <p:nvPr>
            <p:ph type="pic" sz="quarter" idx="23"/>
          </p:nvPr>
        </p:nvSpPr>
        <p:spPr>
          <a:xfrm>
            <a:off x="8210550" y="200023"/>
            <a:ext cx="3810000" cy="641985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8" name="Freeform 8">
            <a:extLst>
              <a:ext uri="{FF2B5EF4-FFF2-40B4-BE49-F238E27FC236}">
                <a16:creationId xmlns:a16="http://schemas.microsoft.com/office/drawing/2014/main" xmlns="" id="{F074C829-A98F-48CC-B2ED-2F4342FC56F6}"/>
              </a:ext>
            </a:extLst>
          </p:cNvPr>
          <p:cNvSpPr>
            <a:spLocks noGrp="1"/>
          </p:cNvSpPr>
          <p:nvPr>
            <p:ph type="pic" sz="quarter" idx="24"/>
          </p:nvPr>
        </p:nvSpPr>
        <p:spPr>
          <a:xfrm>
            <a:off x="4191000" y="200023"/>
            <a:ext cx="3810000" cy="641985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9" name="Freeform 8">
            <a:extLst>
              <a:ext uri="{FF2B5EF4-FFF2-40B4-BE49-F238E27FC236}">
                <a16:creationId xmlns:a16="http://schemas.microsoft.com/office/drawing/2014/main" xmlns="" id="{B6F776FF-F9DB-40DD-AA77-6BBB616F712C}"/>
              </a:ext>
            </a:extLst>
          </p:cNvPr>
          <p:cNvSpPr>
            <a:spLocks noGrp="1"/>
          </p:cNvSpPr>
          <p:nvPr>
            <p:ph type="pic" sz="quarter" idx="25"/>
          </p:nvPr>
        </p:nvSpPr>
        <p:spPr>
          <a:xfrm>
            <a:off x="171450" y="200023"/>
            <a:ext cx="3810000" cy="641985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53208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439140" y="497114"/>
            <a:ext cx="5094514" cy="5863772"/>
          </a:xfrm>
          <a:custGeom>
            <a:avLst/>
            <a:gdLst>
              <a:gd name="connsiteX0" fmla="*/ 0 w 5094514"/>
              <a:gd name="connsiteY0" fmla="*/ 0 h 5863772"/>
              <a:gd name="connsiteX1" fmla="*/ 5094514 w 5094514"/>
              <a:gd name="connsiteY1" fmla="*/ 0 h 5863772"/>
              <a:gd name="connsiteX2" fmla="*/ 5094514 w 5094514"/>
              <a:gd name="connsiteY2" fmla="*/ 5863772 h 5863772"/>
              <a:gd name="connsiteX3" fmla="*/ 0 w 5094514"/>
              <a:gd name="connsiteY3" fmla="*/ 5863772 h 5863772"/>
            </a:gdLst>
            <a:ahLst/>
            <a:cxnLst>
              <a:cxn ang="0">
                <a:pos x="connsiteX0" y="connsiteY0"/>
              </a:cxn>
              <a:cxn ang="0">
                <a:pos x="connsiteX1" y="connsiteY1"/>
              </a:cxn>
              <a:cxn ang="0">
                <a:pos x="connsiteX2" y="connsiteY2"/>
              </a:cxn>
              <a:cxn ang="0">
                <a:pos x="connsiteX3" y="connsiteY3"/>
              </a:cxn>
            </a:cxnLst>
            <a:rect l="l" t="t" r="r" b="b"/>
            <a:pathLst>
              <a:path w="5094514" h="5863772">
                <a:moveTo>
                  <a:pt x="0" y="0"/>
                </a:moveTo>
                <a:lnTo>
                  <a:pt x="5094514" y="0"/>
                </a:lnTo>
                <a:lnTo>
                  <a:pt x="5094514" y="5863772"/>
                </a:lnTo>
                <a:lnTo>
                  <a:pt x="0" y="5863772"/>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949327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D0ACF9E7-2792-4E5E-8D46-68BBCD170E4F}"/>
              </a:ext>
            </a:extLst>
          </p:cNvPr>
          <p:cNvSpPr>
            <a:spLocks noGrp="1"/>
          </p:cNvSpPr>
          <p:nvPr>
            <p:ph type="pic" sz="quarter" idx="24"/>
          </p:nvPr>
        </p:nvSpPr>
        <p:spPr>
          <a:xfrm>
            <a:off x="228600" y="4648200"/>
            <a:ext cx="11734800" cy="20574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6" name="Freeform 8">
            <a:extLst>
              <a:ext uri="{FF2B5EF4-FFF2-40B4-BE49-F238E27FC236}">
                <a16:creationId xmlns:a16="http://schemas.microsoft.com/office/drawing/2014/main" xmlns="" id="{9D31487E-D290-4332-AA42-8B79A8EB6F16}"/>
              </a:ext>
            </a:extLst>
          </p:cNvPr>
          <p:cNvSpPr>
            <a:spLocks noGrp="1"/>
          </p:cNvSpPr>
          <p:nvPr>
            <p:ph type="pic" sz="quarter" idx="25"/>
          </p:nvPr>
        </p:nvSpPr>
        <p:spPr>
          <a:xfrm>
            <a:off x="228600" y="2400300"/>
            <a:ext cx="11734800" cy="20574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7" name="Freeform 8">
            <a:extLst>
              <a:ext uri="{FF2B5EF4-FFF2-40B4-BE49-F238E27FC236}">
                <a16:creationId xmlns:a16="http://schemas.microsoft.com/office/drawing/2014/main" xmlns="" id="{4C6A7BD2-E0FA-4918-97BE-53AF31269315}"/>
              </a:ext>
            </a:extLst>
          </p:cNvPr>
          <p:cNvSpPr>
            <a:spLocks noGrp="1"/>
          </p:cNvSpPr>
          <p:nvPr>
            <p:ph type="pic" sz="quarter" idx="26"/>
          </p:nvPr>
        </p:nvSpPr>
        <p:spPr>
          <a:xfrm>
            <a:off x="228600" y="152400"/>
            <a:ext cx="11734800" cy="20574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349707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xmlns="" id="{8C49E010-AD5C-4E7A-B027-1127EAB7B8E8}"/>
              </a:ext>
            </a:extLst>
          </p:cNvPr>
          <p:cNvSpPr>
            <a:spLocks noGrp="1"/>
          </p:cNvSpPr>
          <p:nvPr>
            <p:ph type="pic" sz="quarter" idx="25"/>
          </p:nvPr>
        </p:nvSpPr>
        <p:spPr>
          <a:xfrm>
            <a:off x="171450" y="200023"/>
            <a:ext cx="3810000" cy="641985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3" name="Freeform 8">
            <a:extLst>
              <a:ext uri="{FF2B5EF4-FFF2-40B4-BE49-F238E27FC236}">
                <a16:creationId xmlns:a16="http://schemas.microsoft.com/office/drawing/2014/main" xmlns="" id="{C7C5AA0D-4A4F-41C7-969C-A94EA4E369E8}"/>
              </a:ext>
            </a:extLst>
          </p:cNvPr>
          <p:cNvSpPr>
            <a:spLocks noGrp="1"/>
          </p:cNvSpPr>
          <p:nvPr>
            <p:ph type="pic" sz="quarter" idx="26"/>
          </p:nvPr>
        </p:nvSpPr>
        <p:spPr>
          <a:xfrm>
            <a:off x="8153400" y="200023"/>
            <a:ext cx="3810000" cy="6419851"/>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415532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2766D95-A0C8-41C3-AFE1-A83AB615298E}"/>
              </a:ext>
            </a:extLst>
          </p:cNvPr>
          <p:cNvSpPr>
            <a:spLocks noGrp="1"/>
          </p:cNvSpPr>
          <p:nvPr>
            <p:ph type="pic" sz="quarter" idx="25"/>
          </p:nvPr>
        </p:nvSpPr>
        <p:spPr>
          <a:xfrm>
            <a:off x="5453133" y="600502"/>
            <a:ext cx="4687153" cy="560994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
        <p:nvSpPr>
          <p:cNvPr id="4" name="Freeform 8">
            <a:extLst>
              <a:ext uri="{FF2B5EF4-FFF2-40B4-BE49-F238E27FC236}">
                <a16:creationId xmlns:a16="http://schemas.microsoft.com/office/drawing/2014/main" xmlns="" id="{2D40BA7D-4E7A-48CD-8E7D-E4A7D10B2ADC}"/>
              </a:ext>
            </a:extLst>
          </p:cNvPr>
          <p:cNvSpPr>
            <a:spLocks noGrp="1"/>
          </p:cNvSpPr>
          <p:nvPr>
            <p:ph type="pic" sz="quarter" idx="26"/>
          </p:nvPr>
        </p:nvSpPr>
        <p:spPr>
          <a:xfrm rot="10800000">
            <a:off x="6610815" y="1986105"/>
            <a:ext cx="2371787" cy="2838734"/>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697495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xmlns="" id="{6FFF334B-EB4D-4B95-BF38-CA4C89DCBFBE}"/>
              </a:ext>
            </a:extLst>
          </p:cNvPr>
          <p:cNvSpPr>
            <a:spLocks noGrp="1"/>
          </p:cNvSpPr>
          <p:nvPr>
            <p:ph type="pic" sz="quarter" idx="10"/>
          </p:nvPr>
        </p:nvSpPr>
        <p:spPr>
          <a:xfrm>
            <a:off x="5124732" y="0"/>
            <a:ext cx="3130269" cy="2286000"/>
          </a:xfrm>
          <a:custGeom>
            <a:avLst/>
            <a:gdLst>
              <a:gd name="connsiteX0" fmla="*/ 571500 w 3130269"/>
              <a:gd name="connsiteY0" fmla="*/ 0 h 2286000"/>
              <a:gd name="connsiteX1" fmla="*/ 3130269 w 3130269"/>
              <a:gd name="connsiteY1" fmla="*/ 0 h 2286000"/>
              <a:gd name="connsiteX2" fmla="*/ 2558769 w 3130269"/>
              <a:gd name="connsiteY2" fmla="*/ 2286000 h 2286000"/>
              <a:gd name="connsiteX3" fmla="*/ 0 w 3130269"/>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130269" h="2286000">
                <a:moveTo>
                  <a:pt x="571500" y="0"/>
                </a:moveTo>
                <a:lnTo>
                  <a:pt x="3130269" y="0"/>
                </a:lnTo>
                <a:lnTo>
                  <a:pt x="2558769" y="2286000"/>
                </a:lnTo>
                <a:lnTo>
                  <a:pt x="0" y="2286000"/>
                </a:lnTo>
                <a:close/>
              </a:path>
            </a:pathLst>
          </a:custGeom>
        </p:spPr>
        <p:txBody>
          <a:bodyPr wrap="square">
            <a:noAutofit/>
          </a:bodyPr>
          <a:lstStyle>
            <a:lvl1pPr>
              <a:defRPr sz="1600"/>
            </a:lvl1pPr>
          </a:lstStyle>
          <a:p>
            <a:endParaRPr lang="en-US"/>
          </a:p>
        </p:txBody>
      </p:sp>
      <p:sp>
        <p:nvSpPr>
          <p:cNvPr id="4" name="Picture Placeholder 10">
            <a:extLst>
              <a:ext uri="{FF2B5EF4-FFF2-40B4-BE49-F238E27FC236}">
                <a16:creationId xmlns:a16="http://schemas.microsoft.com/office/drawing/2014/main" xmlns="" id="{AEB3C991-625F-420C-8CF4-150B08949B99}"/>
              </a:ext>
            </a:extLst>
          </p:cNvPr>
          <p:cNvSpPr>
            <a:spLocks noGrp="1"/>
          </p:cNvSpPr>
          <p:nvPr>
            <p:ph type="pic" sz="quarter" idx="11"/>
          </p:nvPr>
        </p:nvSpPr>
        <p:spPr>
          <a:xfrm>
            <a:off x="4544161" y="2286000"/>
            <a:ext cx="3130269" cy="2286000"/>
          </a:xfrm>
          <a:custGeom>
            <a:avLst/>
            <a:gdLst>
              <a:gd name="connsiteX0" fmla="*/ 571500 w 3130269"/>
              <a:gd name="connsiteY0" fmla="*/ 0 h 2286000"/>
              <a:gd name="connsiteX1" fmla="*/ 3130269 w 3130269"/>
              <a:gd name="connsiteY1" fmla="*/ 0 h 2286000"/>
              <a:gd name="connsiteX2" fmla="*/ 2558769 w 3130269"/>
              <a:gd name="connsiteY2" fmla="*/ 2286000 h 2286000"/>
              <a:gd name="connsiteX3" fmla="*/ 0 w 3130269"/>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130269" h="2286000">
                <a:moveTo>
                  <a:pt x="571500" y="0"/>
                </a:moveTo>
                <a:lnTo>
                  <a:pt x="3130269" y="0"/>
                </a:lnTo>
                <a:lnTo>
                  <a:pt x="2558769" y="2286000"/>
                </a:lnTo>
                <a:lnTo>
                  <a:pt x="0" y="2286000"/>
                </a:lnTo>
                <a:close/>
              </a:path>
            </a:pathLst>
          </a:custGeom>
        </p:spPr>
        <p:txBody>
          <a:bodyPr wrap="square">
            <a:noAutofit/>
          </a:bodyPr>
          <a:lstStyle>
            <a:lvl1pPr>
              <a:defRPr sz="1600"/>
            </a:lvl1pPr>
          </a:lstStyle>
          <a:p>
            <a:endParaRPr lang="en-US"/>
          </a:p>
        </p:txBody>
      </p:sp>
      <p:sp>
        <p:nvSpPr>
          <p:cNvPr id="5" name="Picture Placeholder 11">
            <a:extLst>
              <a:ext uri="{FF2B5EF4-FFF2-40B4-BE49-F238E27FC236}">
                <a16:creationId xmlns:a16="http://schemas.microsoft.com/office/drawing/2014/main" xmlns="" id="{9897628A-8253-4349-A249-209CFD25D7ED}"/>
              </a:ext>
            </a:extLst>
          </p:cNvPr>
          <p:cNvSpPr>
            <a:spLocks noGrp="1"/>
          </p:cNvSpPr>
          <p:nvPr>
            <p:ph type="pic" sz="quarter" idx="12"/>
          </p:nvPr>
        </p:nvSpPr>
        <p:spPr>
          <a:xfrm>
            <a:off x="3963590" y="4572000"/>
            <a:ext cx="3130269" cy="2286000"/>
          </a:xfrm>
          <a:custGeom>
            <a:avLst/>
            <a:gdLst>
              <a:gd name="connsiteX0" fmla="*/ 571500 w 3130269"/>
              <a:gd name="connsiteY0" fmla="*/ 0 h 2286000"/>
              <a:gd name="connsiteX1" fmla="*/ 3130269 w 3130269"/>
              <a:gd name="connsiteY1" fmla="*/ 0 h 2286000"/>
              <a:gd name="connsiteX2" fmla="*/ 2558769 w 3130269"/>
              <a:gd name="connsiteY2" fmla="*/ 2286000 h 2286000"/>
              <a:gd name="connsiteX3" fmla="*/ 0 w 3130269"/>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130269" h="2286000">
                <a:moveTo>
                  <a:pt x="571500" y="0"/>
                </a:moveTo>
                <a:lnTo>
                  <a:pt x="3130269" y="0"/>
                </a:lnTo>
                <a:lnTo>
                  <a:pt x="2558769" y="2286000"/>
                </a:lnTo>
                <a:lnTo>
                  <a:pt x="0" y="2286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22352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A171CEA9-AD46-45E9-B160-F312B8F7A23A}"/>
              </a:ext>
            </a:extLst>
          </p:cNvPr>
          <p:cNvSpPr>
            <a:spLocks noGrp="1"/>
          </p:cNvSpPr>
          <p:nvPr>
            <p:ph type="pic" sz="quarter" idx="10"/>
          </p:nvPr>
        </p:nvSpPr>
        <p:spPr>
          <a:xfrm>
            <a:off x="4938914" y="704704"/>
            <a:ext cx="3430827" cy="5443787"/>
          </a:xfrm>
          <a:custGeom>
            <a:avLst/>
            <a:gdLst>
              <a:gd name="connsiteX0" fmla="*/ 0 w 3430827"/>
              <a:gd name="connsiteY0" fmla="*/ 0 h 5443787"/>
              <a:gd name="connsiteX1" fmla="*/ 3430827 w 3430827"/>
              <a:gd name="connsiteY1" fmla="*/ 0 h 5443787"/>
              <a:gd name="connsiteX2" fmla="*/ 3430827 w 3430827"/>
              <a:gd name="connsiteY2" fmla="*/ 5443787 h 5443787"/>
              <a:gd name="connsiteX3" fmla="*/ 0 w 3430827"/>
              <a:gd name="connsiteY3" fmla="*/ 5443787 h 5443787"/>
            </a:gdLst>
            <a:ahLst/>
            <a:cxnLst>
              <a:cxn ang="0">
                <a:pos x="connsiteX0" y="connsiteY0"/>
              </a:cxn>
              <a:cxn ang="0">
                <a:pos x="connsiteX1" y="connsiteY1"/>
              </a:cxn>
              <a:cxn ang="0">
                <a:pos x="connsiteX2" y="connsiteY2"/>
              </a:cxn>
              <a:cxn ang="0">
                <a:pos x="connsiteX3" y="connsiteY3"/>
              </a:cxn>
            </a:cxnLst>
            <a:rect l="l" t="t" r="r" b="b"/>
            <a:pathLst>
              <a:path w="3430827" h="5443787">
                <a:moveTo>
                  <a:pt x="0" y="0"/>
                </a:moveTo>
                <a:lnTo>
                  <a:pt x="3430827" y="0"/>
                </a:lnTo>
                <a:lnTo>
                  <a:pt x="3430827" y="5443787"/>
                </a:lnTo>
                <a:lnTo>
                  <a:pt x="0" y="5443787"/>
                </a:lnTo>
                <a:close/>
              </a:path>
            </a:pathLst>
          </a:custGeom>
        </p:spPr>
        <p:txBody>
          <a:bodyPr wrap="square">
            <a:noAutofit/>
          </a:bodyPr>
          <a:lstStyle>
            <a:lvl1pPr>
              <a:defRPr sz="1600"/>
            </a:lvl1pPr>
          </a:lstStyle>
          <a:p>
            <a:endParaRPr lang="en-US"/>
          </a:p>
        </p:txBody>
      </p:sp>
      <p:sp>
        <p:nvSpPr>
          <p:cNvPr id="4" name="Freeform 14">
            <a:extLst>
              <a:ext uri="{FF2B5EF4-FFF2-40B4-BE49-F238E27FC236}">
                <a16:creationId xmlns:a16="http://schemas.microsoft.com/office/drawing/2014/main" xmlns="" id="{3DB5ABD2-9900-4254-A0FB-F9BF5B19CDA1}"/>
              </a:ext>
            </a:extLst>
          </p:cNvPr>
          <p:cNvSpPr>
            <a:spLocks noGrp="1"/>
          </p:cNvSpPr>
          <p:nvPr>
            <p:ph type="pic" sz="quarter" idx="11"/>
          </p:nvPr>
        </p:nvSpPr>
        <p:spPr>
          <a:xfrm>
            <a:off x="8649350" y="0"/>
            <a:ext cx="2698100" cy="2571750"/>
          </a:xfrm>
          <a:custGeom>
            <a:avLst/>
            <a:gdLst>
              <a:gd name="connsiteX0" fmla="*/ 0 w 2698100"/>
              <a:gd name="connsiteY0" fmla="*/ 0 h 2571750"/>
              <a:gd name="connsiteX1" fmla="*/ 2698100 w 2698100"/>
              <a:gd name="connsiteY1" fmla="*/ 0 h 2571750"/>
              <a:gd name="connsiteX2" fmla="*/ 2698100 w 2698100"/>
              <a:gd name="connsiteY2" fmla="*/ 2571750 h 2571750"/>
              <a:gd name="connsiteX3" fmla="*/ 0 w 26981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2698100" h="2571750">
                <a:moveTo>
                  <a:pt x="0" y="0"/>
                </a:moveTo>
                <a:lnTo>
                  <a:pt x="2698100" y="0"/>
                </a:lnTo>
                <a:lnTo>
                  <a:pt x="2698100" y="2571750"/>
                </a:lnTo>
                <a:lnTo>
                  <a:pt x="0" y="2571750"/>
                </a:lnTo>
                <a:close/>
              </a:path>
            </a:pathLst>
          </a:custGeom>
        </p:spPr>
        <p:txBody>
          <a:bodyPr wrap="square">
            <a:noAutofit/>
          </a:bodyPr>
          <a:lstStyle>
            <a:lvl1pPr>
              <a:defRPr sz="1600"/>
            </a:lvl1pPr>
          </a:lstStyle>
          <a:p>
            <a:endParaRPr lang="en-US"/>
          </a:p>
        </p:txBody>
      </p:sp>
      <p:sp>
        <p:nvSpPr>
          <p:cNvPr id="5" name="Freeform 17">
            <a:extLst>
              <a:ext uri="{FF2B5EF4-FFF2-40B4-BE49-F238E27FC236}">
                <a16:creationId xmlns:a16="http://schemas.microsoft.com/office/drawing/2014/main" xmlns="" id="{6DE8D428-D6D2-4F5E-8F03-19916DB81A93}"/>
              </a:ext>
            </a:extLst>
          </p:cNvPr>
          <p:cNvSpPr>
            <a:spLocks noGrp="1"/>
          </p:cNvSpPr>
          <p:nvPr>
            <p:ph type="pic" sz="quarter" idx="12"/>
          </p:nvPr>
        </p:nvSpPr>
        <p:spPr>
          <a:xfrm>
            <a:off x="8649350" y="2781301"/>
            <a:ext cx="2698256" cy="1877656"/>
          </a:xfrm>
          <a:custGeom>
            <a:avLst/>
            <a:gdLst>
              <a:gd name="connsiteX0" fmla="*/ 0 w 2698256"/>
              <a:gd name="connsiteY0" fmla="*/ 0 h 1877656"/>
              <a:gd name="connsiteX1" fmla="*/ 2698256 w 2698256"/>
              <a:gd name="connsiteY1" fmla="*/ 0 h 1877656"/>
              <a:gd name="connsiteX2" fmla="*/ 2698256 w 2698256"/>
              <a:gd name="connsiteY2" fmla="*/ 1877656 h 1877656"/>
              <a:gd name="connsiteX3" fmla="*/ 0 w 2698256"/>
              <a:gd name="connsiteY3" fmla="*/ 1877656 h 1877656"/>
            </a:gdLst>
            <a:ahLst/>
            <a:cxnLst>
              <a:cxn ang="0">
                <a:pos x="connsiteX0" y="connsiteY0"/>
              </a:cxn>
              <a:cxn ang="0">
                <a:pos x="connsiteX1" y="connsiteY1"/>
              </a:cxn>
              <a:cxn ang="0">
                <a:pos x="connsiteX2" y="connsiteY2"/>
              </a:cxn>
              <a:cxn ang="0">
                <a:pos x="connsiteX3" y="connsiteY3"/>
              </a:cxn>
            </a:cxnLst>
            <a:rect l="l" t="t" r="r" b="b"/>
            <a:pathLst>
              <a:path w="2698256" h="1877656">
                <a:moveTo>
                  <a:pt x="0" y="0"/>
                </a:moveTo>
                <a:lnTo>
                  <a:pt x="2698256" y="0"/>
                </a:lnTo>
                <a:lnTo>
                  <a:pt x="2698256" y="1877656"/>
                </a:lnTo>
                <a:lnTo>
                  <a:pt x="0" y="1877656"/>
                </a:lnTo>
                <a:close/>
              </a:path>
            </a:pathLst>
          </a:custGeom>
        </p:spPr>
        <p:txBody>
          <a:bodyPr wrap="square">
            <a:noAutofit/>
          </a:bodyPr>
          <a:lstStyle>
            <a:lvl1pPr>
              <a:defRPr sz="1600"/>
            </a:lvl1pPr>
          </a:lstStyle>
          <a:p>
            <a:endParaRPr lang="en-US"/>
          </a:p>
        </p:txBody>
      </p:sp>
      <p:sp>
        <p:nvSpPr>
          <p:cNvPr id="6" name="Freeform 20">
            <a:extLst>
              <a:ext uri="{FF2B5EF4-FFF2-40B4-BE49-F238E27FC236}">
                <a16:creationId xmlns:a16="http://schemas.microsoft.com/office/drawing/2014/main" xmlns="" id="{18CC27AC-1229-46E3-8930-3EB6F6D0DA0A}"/>
              </a:ext>
            </a:extLst>
          </p:cNvPr>
          <p:cNvSpPr>
            <a:spLocks noGrp="1"/>
          </p:cNvSpPr>
          <p:nvPr>
            <p:ph type="pic" sz="quarter" idx="13"/>
          </p:nvPr>
        </p:nvSpPr>
        <p:spPr>
          <a:xfrm>
            <a:off x="8649350" y="4868509"/>
            <a:ext cx="2698256" cy="1989492"/>
          </a:xfrm>
          <a:custGeom>
            <a:avLst/>
            <a:gdLst>
              <a:gd name="connsiteX0" fmla="*/ 0 w 2698256"/>
              <a:gd name="connsiteY0" fmla="*/ 0 h 1989492"/>
              <a:gd name="connsiteX1" fmla="*/ 2698256 w 2698256"/>
              <a:gd name="connsiteY1" fmla="*/ 0 h 1989492"/>
              <a:gd name="connsiteX2" fmla="*/ 2698256 w 2698256"/>
              <a:gd name="connsiteY2" fmla="*/ 1989492 h 1989492"/>
              <a:gd name="connsiteX3" fmla="*/ 0 w 2698256"/>
              <a:gd name="connsiteY3" fmla="*/ 1989492 h 1989492"/>
            </a:gdLst>
            <a:ahLst/>
            <a:cxnLst>
              <a:cxn ang="0">
                <a:pos x="connsiteX0" y="connsiteY0"/>
              </a:cxn>
              <a:cxn ang="0">
                <a:pos x="connsiteX1" y="connsiteY1"/>
              </a:cxn>
              <a:cxn ang="0">
                <a:pos x="connsiteX2" y="connsiteY2"/>
              </a:cxn>
              <a:cxn ang="0">
                <a:pos x="connsiteX3" y="connsiteY3"/>
              </a:cxn>
            </a:cxnLst>
            <a:rect l="l" t="t" r="r" b="b"/>
            <a:pathLst>
              <a:path w="2698256" h="1989492">
                <a:moveTo>
                  <a:pt x="0" y="0"/>
                </a:moveTo>
                <a:lnTo>
                  <a:pt x="2698256" y="0"/>
                </a:lnTo>
                <a:lnTo>
                  <a:pt x="2698256" y="1989492"/>
                </a:lnTo>
                <a:lnTo>
                  <a:pt x="0" y="1989492"/>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764657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xmlns="" id="{16E404ED-C105-4E0F-A4A3-06E4468E6356}"/>
              </a:ext>
            </a:extLst>
          </p:cNvPr>
          <p:cNvSpPr>
            <a:spLocks noGrp="1"/>
          </p:cNvSpPr>
          <p:nvPr>
            <p:ph type="pic" sz="quarter" idx="10"/>
          </p:nvPr>
        </p:nvSpPr>
        <p:spPr>
          <a:xfrm>
            <a:off x="1068017" y="3174084"/>
            <a:ext cx="3953925" cy="2575601"/>
          </a:xfrm>
          <a:custGeom>
            <a:avLst/>
            <a:gdLst>
              <a:gd name="connsiteX0" fmla="*/ 0 w 2339662"/>
              <a:gd name="connsiteY0" fmla="*/ 0 h 4117805"/>
              <a:gd name="connsiteX1" fmla="*/ 2339662 w 2339662"/>
              <a:gd name="connsiteY1" fmla="*/ 0 h 4117805"/>
              <a:gd name="connsiteX2" fmla="*/ 2339662 w 2339662"/>
              <a:gd name="connsiteY2" fmla="*/ 4117805 h 4117805"/>
              <a:gd name="connsiteX3" fmla="*/ 0 w 2339662"/>
              <a:gd name="connsiteY3" fmla="*/ 4117805 h 4117805"/>
            </a:gdLst>
            <a:ahLst/>
            <a:cxnLst>
              <a:cxn ang="0">
                <a:pos x="connsiteX0" y="connsiteY0"/>
              </a:cxn>
              <a:cxn ang="0">
                <a:pos x="connsiteX1" y="connsiteY1"/>
              </a:cxn>
              <a:cxn ang="0">
                <a:pos x="connsiteX2" y="connsiteY2"/>
              </a:cxn>
              <a:cxn ang="0">
                <a:pos x="connsiteX3" y="connsiteY3"/>
              </a:cxn>
            </a:cxnLst>
            <a:rect l="l" t="t" r="r" b="b"/>
            <a:pathLst>
              <a:path w="2339662" h="4117805">
                <a:moveTo>
                  <a:pt x="0" y="0"/>
                </a:moveTo>
                <a:lnTo>
                  <a:pt x="2339662" y="0"/>
                </a:lnTo>
                <a:lnTo>
                  <a:pt x="2339662" y="4117805"/>
                </a:lnTo>
                <a:lnTo>
                  <a:pt x="0" y="4117805"/>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200987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E567C1D8-AE42-428D-B0A2-03C42A7A68E4}"/>
              </a:ext>
            </a:extLst>
          </p:cNvPr>
          <p:cNvSpPr>
            <a:spLocks noGrp="1"/>
          </p:cNvSpPr>
          <p:nvPr>
            <p:ph type="pic" sz="quarter" idx="10"/>
          </p:nvPr>
        </p:nvSpPr>
        <p:spPr>
          <a:xfrm>
            <a:off x="889001" y="685800"/>
            <a:ext cx="5381170" cy="5486400"/>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Tree>
    <p:extLst>
      <p:ext uri="{BB962C8B-B14F-4D97-AF65-F5344CB8AC3E}">
        <p14:creationId xmlns:p14="http://schemas.microsoft.com/office/powerpoint/2010/main" xmlns="" val="2911110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36146DD-279C-4243-98CB-088A456E3D62}"/>
              </a:ext>
            </a:extLst>
          </p:cNvPr>
          <p:cNvSpPr>
            <a:spLocks noGrp="1"/>
          </p:cNvSpPr>
          <p:nvPr>
            <p:ph type="pic" sz="quarter" idx="10"/>
          </p:nvPr>
        </p:nvSpPr>
        <p:spPr>
          <a:xfrm>
            <a:off x="506863" y="443552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4" name="Picture Placeholder 2">
            <a:extLst>
              <a:ext uri="{FF2B5EF4-FFF2-40B4-BE49-F238E27FC236}">
                <a16:creationId xmlns:a16="http://schemas.microsoft.com/office/drawing/2014/main" xmlns="" id="{236D05FE-A4ED-4198-9A60-30D48058B674}"/>
              </a:ext>
            </a:extLst>
          </p:cNvPr>
          <p:cNvSpPr>
            <a:spLocks noGrp="1"/>
          </p:cNvSpPr>
          <p:nvPr>
            <p:ph type="pic" sz="quarter" idx="11"/>
          </p:nvPr>
        </p:nvSpPr>
        <p:spPr>
          <a:xfrm>
            <a:off x="4178110" y="443552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5" name="Picture Placeholder 2">
            <a:extLst>
              <a:ext uri="{FF2B5EF4-FFF2-40B4-BE49-F238E27FC236}">
                <a16:creationId xmlns:a16="http://schemas.microsoft.com/office/drawing/2014/main" xmlns="" id="{CFCF0FE4-78AA-48E9-A1CB-4329070A5599}"/>
              </a:ext>
            </a:extLst>
          </p:cNvPr>
          <p:cNvSpPr>
            <a:spLocks noGrp="1"/>
          </p:cNvSpPr>
          <p:nvPr>
            <p:ph type="pic" sz="quarter" idx="12"/>
          </p:nvPr>
        </p:nvSpPr>
        <p:spPr>
          <a:xfrm>
            <a:off x="7849357" y="443552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6" name="Picture Placeholder 2">
            <a:extLst>
              <a:ext uri="{FF2B5EF4-FFF2-40B4-BE49-F238E27FC236}">
                <a16:creationId xmlns:a16="http://schemas.microsoft.com/office/drawing/2014/main" xmlns="" id="{764AFF43-C055-4DEA-8306-C506FF0560BA}"/>
              </a:ext>
            </a:extLst>
          </p:cNvPr>
          <p:cNvSpPr>
            <a:spLocks noGrp="1"/>
          </p:cNvSpPr>
          <p:nvPr>
            <p:ph type="pic" sz="quarter" idx="13"/>
          </p:nvPr>
        </p:nvSpPr>
        <p:spPr>
          <a:xfrm>
            <a:off x="506863" y="218364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7" name="Picture Placeholder 2">
            <a:extLst>
              <a:ext uri="{FF2B5EF4-FFF2-40B4-BE49-F238E27FC236}">
                <a16:creationId xmlns:a16="http://schemas.microsoft.com/office/drawing/2014/main" xmlns="" id="{A1339450-C984-4BBF-B810-60F2E94EE4B0}"/>
              </a:ext>
            </a:extLst>
          </p:cNvPr>
          <p:cNvSpPr>
            <a:spLocks noGrp="1"/>
          </p:cNvSpPr>
          <p:nvPr>
            <p:ph type="pic" sz="quarter" idx="14"/>
          </p:nvPr>
        </p:nvSpPr>
        <p:spPr>
          <a:xfrm>
            <a:off x="4178110" y="218364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8" name="Picture Placeholder 2">
            <a:extLst>
              <a:ext uri="{FF2B5EF4-FFF2-40B4-BE49-F238E27FC236}">
                <a16:creationId xmlns:a16="http://schemas.microsoft.com/office/drawing/2014/main" xmlns="" id="{69987618-9B7A-442C-8EB5-5D94D2BACE8F}"/>
              </a:ext>
            </a:extLst>
          </p:cNvPr>
          <p:cNvSpPr>
            <a:spLocks noGrp="1"/>
          </p:cNvSpPr>
          <p:nvPr>
            <p:ph type="pic" sz="quarter" idx="15"/>
          </p:nvPr>
        </p:nvSpPr>
        <p:spPr>
          <a:xfrm>
            <a:off x="7849357" y="2183643"/>
            <a:ext cx="3490774" cy="209151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Tree>
    <p:extLst>
      <p:ext uri="{BB962C8B-B14F-4D97-AF65-F5344CB8AC3E}">
        <p14:creationId xmlns:p14="http://schemas.microsoft.com/office/powerpoint/2010/main" xmlns="" val="1116545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82D4BB6-D662-441D-85A3-1684DCC45679}"/>
              </a:ext>
            </a:extLst>
          </p:cNvPr>
          <p:cNvSpPr>
            <a:spLocks noGrp="1"/>
          </p:cNvSpPr>
          <p:nvPr>
            <p:ph type="pic" sz="quarter" idx="10"/>
          </p:nvPr>
        </p:nvSpPr>
        <p:spPr>
          <a:xfrm>
            <a:off x="0" y="2421584"/>
            <a:ext cx="3589076" cy="341965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4" name="Picture Placeholder 2">
            <a:extLst>
              <a:ext uri="{FF2B5EF4-FFF2-40B4-BE49-F238E27FC236}">
                <a16:creationId xmlns:a16="http://schemas.microsoft.com/office/drawing/2014/main" xmlns="" id="{79FB43CC-DF2D-499D-AFF3-730173748A03}"/>
              </a:ext>
            </a:extLst>
          </p:cNvPr>
          <p:cNvSpPr>
            <a:spLocks noGrp="1"/>
          </p:cNvSpPr>
          <p:nvPr>
            <p:ph type="pic" sz="quarter" idx="11"/>
          </p:nvPr>
        </p:nvSpPr>
        <p:spPr>
          <a:xfrm>
            <a:off x="8602924" y="2421584"/>
            <a:ext cx="3589076" cy="341965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
        <p:nvSpPr>
          <p:cNvPr id="5" name="Picture Placeholder 2">
            <a:extLst>
              <a:ext uri="{FF2B5EF4-FFF2-40B4-BE49-F238E27FC236}">
                <a16:creationId xmlns:a16="http://schemas.microsoft.com/office/drawing/2014/main" xmlns="" id="{2BB8B0A0-C092-4157-BBE9-81D1B87AEC58}"/>
              </a:ext>
            </a:extLst>
          </p:cNvPr>
          <p:cNvSpPr>
            <a:spLocks noGrp="1"/>
          </p:cNvSpPr>
          <p:nvPr>
            <p:ph type="pic" sz="quarter" idx="12"/>
          </p:nvPr>
        </p:nvSpPr>
        <p:spPr>
          <a:xfrm>
            <a:off x="3589076" y="2421584"/>
            <a:ext cx="5013848" cy="3419658"/>
          </a:xfrm>
          <a:prstGeom prst="rect">
            <a:avLst/>
          </a:prstGeom>
          <a:noFill/>
        </p:spPr>
        <p:txBody>
          <a:bodyPr anchor="ctr"/>
          <a:lstStyle>
            <a:lvl1pPr algn="ctr">
              <a:defRPr sz="1600" b="0" i="0">
                <a:latin typeface="+mj-lt"/>
                <a:ea typeface="Titillium" charset="0"/>
                <a:cs typeface="Titillium" charset="0"/>
              </a:defRPr>
            </a:lvl1pPr>
          </a:lstStyle>
          <a:p>
            <a:endParaRPr lang="en-US" dirty="0"/>
          </a:p>
        </p:txBody>
      </p:sp>
    </p:spTree>
    <p:extLst>
      <p:ext uri="{BB962C8B-B14F-4D97-AF65-F5344CB8AC3E}">
        <p14:creationId xmlns:p14="http://schemas.microsoft.com/office/powerpoint/2010/main" xmlns="" val="715595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bg1"/>
        </a:solidFill>
        <a:effectLst/>
      </p:bgPr>
    </p:bg>
    <p:spTree>
      <p:nvGrpSpPr>
        <p:cNvPr id="1" name=""/>
        <p:cNvGrpSpPr/>
        <p:nvPr/>
      </p:nvGrpSpPr>
      <p:grpSpPr>
        <a:xfrm>
          <a:off x="0" y="0"/>
          <a:ext cx="0" cy="0"/>
          <a:chOff x="0" y="0"/>
          <a:chExt cx="0" cy="0"/>
        </a:xfrm>
      </p:grpSpPr>
      <p:sp>
        <p:nvSpPr>
          <p:cNvPr id="751" name="Picture Placeholder 14"/>
          <p:cNvSpPr>
            <a:spLocks noGrp="1"/>
          </p:cNvSpPr>
          <p:nvPr>
            <p:ph type="pic" sz="quarter" idx="10"/>
          </p:nvPr>
        </p:nvSpPr>
        <p:spPr>
          <a:xfrm>
            <a:off x="1192214" y="1712114"/>
            <a:ext cx="3206751" cy="3138488"/>
          </a:xfrm>
          <a:prstGeom prst="rect">
            <a:avLst/>
          </a:prstGeom>
          <a:noFill/>
        </p:spPr>
        <p:txBody>
          <a:bodyPr>
            <a:normAutofit/>
          </a:bodyPr>
          <a:lstStyle>
            <a:lvl1pPr>
              <a:defRPr sz="1600">
                <a:solidFill>
                  <a:schemeClr val="tx1"/>
                </a:solidFill>
              </a:defRPr>
            </a:lvl1pPr>
          </a:lstStyle>
          <a:p>
            <a:endParaRPr lang="id-ID"/>
          </a:p>
        </p:txBody>
      </p:sp>
      <p:sp>
        <p:nvSpPr>
          <p:cNvPr id="752" name="Picture Placeholder 14"/>
          <p:cNvSpPr>
            <a:spLocks noGrp="1"/>
          </p:cNvSpPr>
          <p:nvPr>
            <p:ph type="pic" sz="quarter" idx="11"/>
          </p:nvPr>
        </p:nvSpPr>
        <p:spPr>
          <a:xfrm>
            <a:off x="4487823" y="1712114"/>
            <a:ext cx="3206751" cy="3138488"/>
          </a:xfrm>
          <a:prstGeom prst="rect">
            <a:avLst/>
          </a:prstGeom>
          <a:noFill/>
        </p:spPr>
        <p:txBody>
          <a:bodyPr>
            <a:normAutofit/>
          </a:bodyPr>
          <a:lstStyle>
            <a:lvl1pPr>
              <a:defRPr sz="1600">
                <a:solidFill>
                  <a:schemeClr val="tx1"/>
                </a:solidFill>
              </a:defRPr>
            </a:lvl1pPr>
          </a:lstStyle>
          <a:p>
            <a:endParaRPr lang="id-ID"/>
          </a:p>
        </p:txBody>
      </p:sp>
      <p:sp>
        <p:nvSpPr>
          <p:cNvPr id="753" name="Picture Placeholder 14"/>
          <p:cNvSpPr>
            <a:spLocks noGrp="1"/>
          </p:cNvSpPr>
          <p:nvPr>
            <p:ph type="pic" sz="quarter" idx="12"/>
          </p:nvPr>
        </p:nvSpPr>
        <p:spPr>
          <a:xfrm>
            <a:off x="7809926" y="1712114"/>
            <a:ext cx="3206751" cy="3138488"/>
          </a:xfrm>
          <a:prstGeom prst="rect">
            <a:avLst/>
          </a:prstGeom>
          <a:noFill/>
        </p:spPr>
        <p:txBody>
          <a:bodyPr>
            <a:normAutofit/>
          </a:bodyPr>
          <a:lstStyle>
            <a:lvl1pPr>
              <a:defRPr sz="1600">
                <a:solidFill>
                  <a:schemeClr val="tx1"/>
                </a:solidFill>
              </a:defRPr>
            </a:lvl1pPr>
          </a:lstStyle>
          <a:p>
            <a:endParaRPr lang="id-ID"/>
          </a:p>
        </p:txBody>
      </p:sp>
    </p:spTree>
    <p:extLst>
      <p:ext uri="{BB962C8B-B14F-4D97-AF65-F5344CB8AC3E}">
        <p14:creationId xmlns:p14="http://schemas.microsoft.com/office/powerpoint/2010/main" xmlns="" val="348586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439140" y="497114"/>
            <a:ext cx="5094514" cy="5863772"/>
          </a:xfrm>
          <a:custGeom>
            <a:avLst/>
            <a:gdLst>
              <a:gd name="connsiteX0" fmla="*/ 0 w 5094514"/>
              <a:gd name="connsiteY0" fmla="*/ 0 h 5863772"/>
              <a:gd name="connsiteX1" fmla="*/ 5094514 w 5094514"/>
              <a:gd name="connsiteY1" fmla="*/ 0 h 5863772"/>
              <a:gd name="connsiteX2" fmla="*/ 5094514 w 5094514"/>
              <a:gd name="connsiteY2" fmla="*/ 5863772 h 5863772"/>
              <a:gd name="connsiteX3" fmla="*/ 0 w 5094514"/>
              <a:gd name="connsiteY3" fmla="*/ 5863772 h 5863772"/>
            </a:gdLst>
            <a:ahLst/>
            <a:cxnLst>
              <a:cxn ang="0">
                <a:pos x="connsiteX0" y="connsiteY0"/>
              </a:cxn>
              <a:cxn ang="0">
                <a:pos x="connsiteX1" y="connsiteY1"/>
              </a:cxn>
              <a:cxn ang="0">
                <a:pos x="connsiteX2" y="connsiteY2"/>
              </a:cxn>
              <a:cxn ang="0">
                <a:pos x="connsiteX3" y="connsiteY3"/>
              </a:cxn>
            </a:cxnLst>
            <a:rect l="l" t="t" r="r" b="b"/>
            <a:pathLst>
              <a:path w="5094514" h="5863772">
                <a:moveTo>
                  <a:pt x="0" y="0"/>
                </a:moveTo>
                <a:lnTo>
                  <a:pt x="5094514" y="0"/>
                </a:lnTo>
                <a:lnTo>
                  <a:pt x="5094514" y="5863772"/>
                </a:lnTo>
                <a:lnTo>
                  <a:pt x="0" y="5863772"/>
                </a:lnTo>
                <a:close/>
              </a:path>
            </a:pathLst>
          </a:custGeom>
        </p:spPr>
        <p:txBody>
          <a:bodyPr wrap="square">
            <a:noAutofit/>
          </a:bodyPr>
          <a:lstStyle>
            <a:lvl1pPr>
              <a:defRPr sz="1600"/>
            </a:lvl1pPr>
          </a:lstStyle>
          <a:p>
            <a:endParaRPr lang="en-US"/>
          </a:p>
        </p:txBody>
      </p:sp>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1"/>
          </p:nvPr>
        </p:nvSpPr>
        <p:spPr>
          <a:xfrm>
            <a:off x="1138547" y="1695450"/>
            <a:ext cx="3695700" cy="3185948"/>
          </a:xfrm>
          <a:custGeom>
            <a:avLst/>
            <a:gdLst>
              <a:gd name="connsiteX0" fmla="*/ 1847850 w 3695700"/>
              <a:gd name="connsiteY0" fmla="*/ 0 h 3185948"/>
              <a:gd name="connsiteX1" fmla="*/ 3695700 w 3695700"/>
              <a:gd name="connsiteY1" fmla="*/ 3185948 h 3185948"/>
              <a:gd name="connsiteX2" fmla="*/ 0 w 3695700"/>
              <a:gd name="connsiteY2" fmla="*/ 3185948 h 3185948"/>
            </a:gdLst>
            <a:ahLst/>
            <a:cxnLst>
              <a:cxn ang="0">
                <a:pos x="connsiteX0" y="connsiteY0"/>
              </a:cxn>
              <a:cxn ang="0">
                <a:pos x="connsiteX1" y="connsiteY1"/>
              </a:cxn>
              <a:cxn ang="0">
                <a:pos x="connsiteX2" y="connsiteY2"/>
              </a:cxn>
            </a:cxnLst>
            <a:rect l="l" t="t" r="r" b="b"/>
            <a:pathLst>
              <a:path w="3695700" h="3185948">
                <a:moveTo>
                  <a:pt x="1847850" y="0"/>
                </a:moveTo>
                <a:lnTo>
                  <a:pt x="3695700" y="3185948"/>
                </a:lnTo>
                <a:lnTo>
                  <a:pt x="0" y="3185948"/>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4079407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0" name="Picture Placeholder 14">
            <a:extLst>
              <a:ext uri="{FF2B5EF4-FFF2-40B4-BE49-F238E27FC236}">
                <a16:creationId xmlns:a16="http://schemas.microsoft.com/office/drawing/2014/main" xmlns="" id="{35150DA8-3053-4964-8DDE-C5EF30549AB8}"/>
              </a:ext>
            </a:extLst>
          </p:cNvPr>
          <p:cNvSpPr>
            <a:spLocks noGrp="1"/>
          </p:cNvSpPr>
          <p:nvPr>
            <p:ph type="pic" sz="quarter" idx="10"/>
          </p:nvPr>
        </p:nvSpPr>
        <p:spPr>
          <a:xfrm>
            <a:off x="469069" y="530835"/>
            <a:ext cx="6595546" cy="3721659"/>
          </a:xfrm>
          <a:prstGeom prst="rect">
            <a:avLst/>
          </a:prstGeom>
          <a:noFill/>
        </p:spPr>
        <p:txBody>
          <a:bodyPr>
            <a:normAutofit/>
          </a:bodyPr>
          <a:lstStyle>
            <a:lvl1pPr>
              <a:defRPr sz="1600">
                <a:solidFill>
                  <a:schemeClr val="tx1"/>
                </a:solidFill>
              </a:defRPr>
            </a:lvl1pPr>
          </a:lstStyle>
          <a:p>
            <a:endParaRPr lang="id-ID"/>
          </a:p>
        </p:txBody>
      </p:sp>
    </p:spTree>
    <p:extLst>
      <p:ext uri="{BB962C8B-B14F-4D97-AF65-F5344CB8AC3E}">
        <p14:creationId xmlns:p14="http://schemas.microsoft.com/office/powerpoint/2010/main" xmlns="" val="799294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7653672"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
        <p:nvSpPr>
          <p:cNvPr id="3" name="Picture Placeholder 4">
            <a:extLst>
              <a:ext uri="{FF2B5EF4-FFF2-40B4-BE49-F238E27FC236}">
                <a16:creationId xmlns:a16="http://schemas.microsoft.com/office/drawing/2014/main" xmlns="" id="{3EB09AAE-0DB1-43A2-A5DB-E2B844558742}"/>
              </a:ext>
            </a:extLst>
          </p:cNvPr>
          <p:cNvSpPr>
            <a:spLocks noGrp="1"/>
          </p:cNvSpPr>
          <p:nvPr>
            <p:ph type="pic" sz="quarter" idx="11"/>
          </p:nvPr>
        </p:nvSpPr>
        <p:spPr>
          <a:xfrm>
            <a:off x="3763842" y="762990"/>
            <a:ext cx="4281715" cy="5755293"/>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329295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EB09AAE-0DB1-43A2-A5DB-E2B844558742}"/>
              </a:ext>
            </a:extLst>
          </p:cNvPr>
          <p:cNvSpPr>
            <a:spLocks noGrp="1"/>
          </p:cNvSpPr>
          <p:nvPr>
            <p:ph type="pic" sz="quarter" idx="10"/>
          </p:nvPr>
        </p:nvSpPr>
        <p:spPr>
          <a:xfrm>
            <a:off x="7653672"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208056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07450046-209F-448B-A85F-CC00137C643B}"/>
              </a:ext>
            </a:extLst>
          </p:cNvPr>
          <p:cNvSpPr>
            <a:spLocks noGrp="1"/>
          </p:cNvSpPr>
          <p:nvPr>
            <p:ph type="pic" sz="quarter" idx="10"/>
          </p:nvPr>
        </p:nvSpPr>
        <p:spPr>
          <a:xfrm>
            <a:off x="4992914" y="242888"/>
            <a:ext cx="6908687" cy="6372225"/>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xmlns="" val="210666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1242D28-38BC-4E95-B51B-FBDB1747C860}"/>
              </a:ext>
            </a:extLst>
          </p:cNvPr>
          <p:cNvSpPr>
            <a:spLocks noGrp="1"/>
          </p:cNvSpPr>
          <p:nvPr>
            <p:ph type="pic" sz="quarter" idx="10"/>
          </p:nvPr>
        </p:nvSpPr>
        <p:spPr>
          <a:xfrm>
            <a:off x="246856" y="242888"/>
            <a:ext cx="11698288" cy="6372225"/>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xmlns="" val="408902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BB723E3D-FAF7-4F38-97C9-A76B9815674C}"/>
              </a:ext>
            </a:extLst>
          </p:cNvPr>
          <p:cNvSpPr>
            <a:spLocks noGrp="1"/>
          </p:cNvSpPr>
          <p:nvPr>
            <p:ph type="pic" sz="quarter" idx="10"/>
          </p:nvPr>
        </p:nvSpPr>
        <p:spPr>
          <a:xfrm>
            <a:off x="3323772" y="0"/>
            <a:ext cx="3323771" cy="6858000"/>
          </a:xfrm>
          <a:custGeom>
            <a:avLst/>
            <a:gdLst>
              <a:gd name="connsiteX0" fmla="*/ 0 w 3323771"/>
              <a:gd name="connsiteY0" fmla="*/ 0 h 6858000"/>
              <a:gd name="connsiteX1" fmla="*/ 3323771 w 3323771"/>
              <a:gd name="connsiteY1" fmla="*/ 0 h 6858000"/>
              <a:gd name="connsiteX2" fmla="*/ 3323771 w 3323771"/>
              <a:gd name="connsiteY2" fmla="*/ 6858000 h 6858000"/>
              <a:gd name="connsiteX3" fmla="*/ 0 w 3323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3771" h="6858000">
                <a:moveTo>
                  <a:pt x="0" y="0"/>
                </a:moveTo>
                <a:lnTo>
                  <a:pt x="3323771" y="0"/>
                </a:lnTo>
                <a:lnTo>
                  <a:pt x="3323771" y="6858000"/>
                </a:lnTo>
                <a:lnTo>
                  <a:pt x="0" y="6858000"/>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xmlns="" val="14849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87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9" r:id="rId25"/>
    <p:sldLayoutId id="2147483674" r:id="rId26"/>
    <p:sldLayoutId id="2147483675" r:id="rId27"/>
    <p:sldLayoutId id="2147483676" r:id="rId28"/>
    <p:sldLayoutId id="2147483673" r:id="rId29"/>
    <p:sldLayoutId id="2147483677" r:id="rId30"/>
    <p:sldLayoutId id="2147483678" r:id="rId31"/>
    <p:sldLayoutId id="2147483680" r:id="rId32"/>
    <p:sldLayoutId id="2147483681" r:id="rId33"/>
    <p:sldLayoutId id="2147483682" r:id="rId34"/>
    <p:sldLayoutId id="2147483684" r:id="rId35"/>
    <p:sldLayoutId id="2147483690" r:id="rId36"/>
    <p:sldLayoutId id="2147483691" r:id="rId37"/>
    <p:sldLayoutId id="2147483692" r:id="rId38"/>
    <p:sldLayoutId id="2147483693" r:id="rId39"/>
    <p:sldLayoutId id="2147483694" r:id="rId40"/>
    <p:sldLayoutId id="2147483695"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4.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9.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8.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jpg"/>
          <p:cNvPicPr>
            <a:picLocks noGrp="1" noChangeAspect="1"/>
          </p:cNvPicPr>
          <p:nvPr>
            <p:ph type="pic" sz="quarter" idx="10"/>
          </p:nvPr>
        </p:nvPicPr>
        <p:blipFill>
          <a:blip r:embed="rId2"/>
          <a:srcRect/>
          <a:stretch>
            <a:fillRect/>
          </a:stretch>
        </p:blipFill>
        <p:spPr/>
      </p:pic>
      <p:sp>
        <p:nvSpPr>
          <p:cNvPr id="9" name="TextBox 8"/>
          <p:cNvSpPr txBox="1"/>
          <p:nvPr/>
        </p:nvSpPr>
        <p:spPr>
          <a:xfrm>
            <a:off x="7760328" y="4977718"/>
            <a:ext cx="5009180" cy="1446550"/>
          </a:xfrm>
          <a:prstGeom prst="rect">
            <a:avLst/>
          </a:prstGeom>
          <a:noFill/>
        </p:spPr>
        <p:txBody>
          <a:bodyPr wrap="square" rtlCol="0">
            <a:spAutoFit/>
          </a:bodyPr>
          <a:lstStyle/>
          <a:p>
            <a:pPr algn="ctr"/>
            <a:r>
              <a:rPr lang="en-US" sz="8800" dirty="0">
                <a:solidFill>
                  <a:schemeClr val="tx1">
                    <a:lumMod val="75000"/>
                    <a:lumOff val="25000"/>
                  </a:schemeClr>
                </a:solidFill>
                <a:latin typeface="Butler" panose="02070803080706020303" pitchFamily="18" charset="0"/>
              </a:rPr>
              <a:t>RITES</a:t>
            </a:r>
          </a:p>
        </p:txBody>
      </p:sp>
      <p:sp>
        <p:nvSpPr>
          <p:cNvPr id="10" name="TextBox 9"/>
          <p:cNvSpPr txBox="1"/>
          <p:nvPr/>
        </p:nvSpPr>
        <p:spPr>
          <a:xfrm>
            <a:off x="8791598" y="6285769"/>
            <a:ext cx="2946640" cy="276999"/>
          </a:xfrm>
          <a:prstGeom prst="rect">
            <a:avLst/>
          </a:prstGeom>
          <a:noFill/>
        </p:spPr>
        <p:txBody>
          <a:bodyPr wrap="none" rtlCol="0">
            <a:spAutoFit/>
          </a:bodyPr>
          <a:lstStyle/>
          <a:p>
            <a:r>
              <a:rPr lang="en-US" sz="1200" spc="3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PRESENTATION TEMPLATE</a:t>
            </a:r>
          </a:p>
        </p:txBody>
      </p:sp>
    </p:spTree>
    <p:extLst>
      <p:ext uri="{BB962C8B-B14F-4D97-AF65-F5344CB8AC3E}">
        <p14:creationId xmlns:p14="http://schemas.microsoft.com/office/powerpoint/2010/main" xmlns="" val="337876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05011" y="3642403"/>
            <a:ext cx="5009180" cy="1446550"/>
          </a:xfrm>
          <a:prstGeom prst="rect">
            <a:avLst/>
          </a:prstGeom>
          <a:noFill/>
        </p:spPr>
        <p:txBody>
          <a:bodyPr wrap="square" rtlCol="0">
            <a:spAutoFit/>
          </a:bodyPr>
          <a:lstStyle/>
          <a:p>
            <a:pPr algn="ctr"/>
            <a:r>
              <a:rPr lang="en-US" sz="8800" dirty="0">
                <a:solidFill>
                  <a:schemeClr val="bg1"/>
                </a:solidFill>
                <a:latin typeface="Butler" panose="02070803080706020303" pitchFamily="18" charset="0"/>
              </a:rPr>
              <a:t>RITES</a:t>
            </a:r>
          </a:p>
        </p:txBody>
      </p:sp>
      <p:sp>
        <p:nvSpPr>
          <p:cNvPr id="19" name="Rectangle 18">
            <a:extLst>
              <a:ext uri="{FF2B5EF4-FFF2-40B4-BE49-F238E27FC236}">
                <a16:creationId xmlns:a16="http://schemas.microsoft.com/office/drawing/2014/main" xmlns="" id="{7FB1F551-01A3-4561-B87B-A914D01149C4}"/>
              </a:ext>
            </a:extLst>
          </p:cNvPr>
          <p:cNvSpPr/>
          <p:nvPr/>
        </p:nvSpPr>
        <p:spPr>
          <a:xfrm>
            <a:off x="4338199" y="5962852"/>
            <a:ext cx="3515601" cy="55399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xmlns="" id="{93D6BD8D-98B6-4C8F-A9AD-C8510CD40533}"/>
              </a:ext>
            </a:extLst>
          </p:cNvPr>
          <p:cNvSpPr txBox="1"/>
          <p:nvPr/>
        </p:nvSpPr>
        <p:spPr>
          <a:xfrm>
            <a:off x="4377948" y="5457008"/>
            <a:ext cx="3475852" cy="505844"/>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21" name="Group 20"/>
          <p:cNvGrpSpPr/>
          <p:nvPr/>
        </p:nvGrpSpPr>
        <p:grpSpPr>
          <a:xfrm>
            <a:off x="5456142" y="5190551"/>
            <a:ext cx="1279716" cy="249749"/>
            <a:chOff x="4591697" y="4221611"/>
            <a:chExt cx="1279716" cy="249749"/>
          </a:xfrm>
        </p:grpSpPr>
        <p:sp>
          <p:nvSpPr>
            <p:cNvPr id="22" name="Freeform 212"/>
            <p:cNvSpPr>
              <a:spLocks noEditPoints="1"/>
            </p:cNvSpPr>
            <p:nvPr/>
          </p:nvSpPr>
          <p:spPr bwMode="auto">
            <a:xfrm>
              <a:off x="4591697" y="4221611"/>
              <a:ext cx="257859" cy="249749"/>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pPr algn="ctr"/>
              <a:endParaRPr lang="en-US" sz="1866"/>
            </a:p>
          </p:txBody>
        </p:sp>
        <p:sp>
          <p:nvSpPr>
            <p:cNvPr id="23" name="Freeform 176"/>
            <p:cNvSpPr>
              <a:spLocks noEditPoints="1"/>
            </p:cNvSpPr>
            <p:nvPr/>
          </p:nvSpPr>
          <p:spPr bwMode="auto">
            <a:xfrm>
              <a:off x="5601755" y="4239708"/>
              <a:ext cx="269658" cy="231652"/>
            </a:xfrm>
            <a:custGeom>
              <a:avLst/>
              <a:gdLst>
                <a:gd name="T0" fmla="*/ 14 w 28"/>
                <a:gd name="T1" fmla="*/ 24 h 24"/>
                <a:gd name="T2" fmla="*/ 0 w 28"/>
                <a:gd name="T3" fmla="*/ 10 h 24"/>
                <a:gd name="T4" fmla="*/ 14 w 28"/>
                <a:gd name="T5" fmla="*/ 8 h 24"/>
                <a:gd name="T6" fmla="*/ 28 w 28"/>
                <a:gd name="T7" fmla="*/ 10 h 24"/>
                <a:gd name="T8" fmla="*/ 14 w 28"/>
                <a:gd name="T9" fmla="*/ 24 h 24"/>
                <a:gd name="T10" fmla="*/ 5 w 28"/>
                <a:gd name="T11" fmla="*/ 13 h 24"/>
                <a:gd name="T12" fmla="*/ 4 w 28"/>
                <a:gd name="T13" fmla="*/ 12 h 24"/>
                <a:gd name="T14" fmla="*/ 4 w 28"/>
                <a:gd name="T15" fmla="*/ 10 h 24"/>
                <a:gd name="T16" fmla="*/ 4 w 28"/>
                <a:gd name="T17" fmla="*/ 8 h 24"/>
                <a:gd name="T18" fmla="*/ 6 w 28"/>
                <a:gd name="T19" fmla="*/ 6 h 24"/>
                <a:gd name="T20" fmla="*/ 7 w 28"/>
                <a:gd name="T21" fmla="*/ 5 h 24"/>
                <a:gd name="T22" fmla="*/ 5 w 28"/>
                <a:gd name="T23" fmla="*/ 4 h 24"/>
                <a:gd name="T24" fmla="*/ 3 w 28"/>
                <a:gd name="T25" fmla="*/ 7 h 24"/>
                <a:gd name="T26" fmla="*/ 2 w 28"/>
                <a:gd name="T27" fmla="*/ 10 h 24"/>
                <a:gd name="T28" fmla="*/ 3 w 28"/>
                <a:gd name="T29" fmla="*/ 12 h 24"/>
                <a:gd name="T30" fmla="*/ 4 w 28"/>
                <a:gd name="T31" fmla="*/ 14 h 24"/>
                <a:gd name="T32" fmla="*/ 5 w 28"/>
                <a:gd name="T33" fmla="*/ 14 h 24"/>
                <a:gd name="T34" fmla="*/ 5 w 28"/>
                <a:gd name="T35" fmla="*/ 13 h 24"/>
                <a:gd name="T36" fmla="*/ 17 w 28"/>
                <a:gd name="T37" fmla="*/ 10 h 24"/>
                <a:gd name="T38" fmla="*/ 19 w 28"/>
                <a:gd name="T39" fmla="*/ 7 h 24"/>
                <a:gd name="T40" fmla="*/ 21 w 28"/>
                <a:gd name="T41" fmla="*/ 6 h 24"/>
                <a:gd name="T42" fmla="*/ 22 w 28"/>
                <a:gd name="T43" fmla="*/ 5 h 24"/>
                <a:gd name="T44" fmla="*/ 21 w 28"/>
                <a:gd name="T45" fmla="*/ 4 h 24"/>
                <a:gd name="T46" fmla="*/ 17 w 28"/>
                <a:gd name="T47" fmla="*/ 6 h 24"/>
                <a:gd name="T48" fmla="*/ 15 w 28"/>
                <a:gd name="T49" fmla="*/ 9 h 24"/>
                <a:gd name="T50" fmla="*/ 16 w 28"/>
                <a:gd name="T51" fmla="*/ 10 h 24"/>
                <a:gd name="T52" fmla="*/ 17 w 28"/>
                <a:gd name="T5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4">
                  <a:moveTo>
                    <a:pt x="14" y="24"/>
                  </a:moveTo>
                  <a:cubicBezTo>
                    <a:pt x="10" y="21"/>
                    <a:pt x="0" y="16"/>
                    <a:pt x="0" y="10"/>
                  </a:cubicBezTo>
                  <a:cubicBezTo>
                    <a:pt x="0" y="2"/>
                    <a:pt x="12" y="0"/>
                    <a:pt x="14" y="8"/>
                  </a:cubicBezTo>
                  <a:cubicBezTo>
                    <a:pt x="16" y="0"/>
                    <a:pt x="28" y="2"/>
                    <a:pt x="28" y="10"/>
                  </a:cubicBezTo>
                  <a:cubicBezTo>
                    <a:pt x="28" y="16"/>
                    <a:pt x="19" y="21"/>
                    <a:pt x="14" y="24"/>
                  </a:cubicBezTo>
                  <a:close/>
                  <a:moveTo>
                    <a:pt x="5" y="13"/>
                  </a:moveTo>
                  <a:cubicBezTo>
                    <a:pt x="5" y="13"/>
                    <a:pt x="5" y="12"/>
                    <a:pt x="4" y="12"/>
                  </a:cubicBezTo>
                  <a:cubicBezTo>
                    <a:pt x="4" y="11"/>
                    <a:pt x="4" y="11"/>
                    <a:pt x="4" y="10"/>
                  </a:cubicBezTo>
                  <a:cubicBezTo>
                    <a:pt x="4" y="9"/>
                    <a:pt x="4" y="8"/>
                    <a:pt x="4" y="8"/>
                  </a:cubicBezTo>
                  <a:cubicBezTo>
                    <a:pt x="5" y="7"/>
                    <a:pt x="5" y="7"/>
                    <a:pt x="6" y="6"/>
                  </a:cubicBezTo>
                  <a:cubicBezTo>
                    <a:pt x="7" y="6"/>
                    <a:pt x="7" y="5"/>
                    <a:pt x="7" y="5"/>
                  </a:cubicBezTo>
                  <a:cubicBezTo>
                    <a:pt x="6" y="4"/>
                    <a:pt x="6" y="4"/>
                    <a:pt x="5" y="4"/>
                  </a:cubicBezTo>
                  <a:cubicBezTo>
                    <a:pt x="4" y="5"/>
                    <a:pt x="3" y="6"/>
                    <a:pt x="3" y="7"/>
                  </a:cubicBezTo>
                  <a:cubicBezTo>
                    <a:pt x="2" y="8"/>
                    <a:pt x="2" y="9"/>
                    <a:pt x="2" y="10"/>
                  </a:cubicBezTo>
                  <a:cubicBezTo>
                    <a:pt x="2" y="11"/>
                    <a:pt x="2" y="12"/>
                    <a:pt x="3" y="12"/>
                  </a:cubicBezTo>
                  <a:cubicBezTo>
                    <a:pt x="3" y="13"/>
                    <a:pt x="3" y="14"/>
                    <a:pt x="4" y="14"/>
                  </a:cubicBezTo>
                  <a:cubicBezTo>
                    <a:pt x="4" y="15"/>
                    <a:pt x="5" y="15"/>
                    <a:pt x="5" y="14"/>
                  </a:cubicBezTo>
                  <a:cubicBezTo>
                    <a:pt x="6" y="14"/>
                    <a:pt x="6" y="14"/>
                    <a:pt x="5" y="13"/>
                  </a:cubicBezTo>
                  <a:close/>
                  <a:moveTo>
                    <a:pt x="17" y="10"/>
                  </a:moveTo>
                  <a:cubicBezTo>
                    <a:pt x="18" y="9"/>
                    <a:pt x="18" y="8"/>
                    <a:pt x="19" y="7"/>
                  </a:cubicBezTo>
                  <a:cubicBezTo>
                    <a:pt x="19" y="7"/>
                    <a:pt x="20" y="6"/>
                    <a:pt x="21" y="6"/>
                  </a:cubicBezTo>
                  <a:cubicBezTo>
                    <a:pt x="22" y="6"/>
                    <a:pt x="22" y="5"/>
                    <a:pt x="22" y="5"/>
                  </a:cubicBezTo>
                  <a:cubicBezTo>
                    <a:pt x="22" y="4"/>
                    <a:pt x="21" y="4"/>
                    <a:pt x="21" y="4"/>
                  </a:cubicBezTo>
                  <a:cubicBezTo>
                    <a:pt x="20" y="4"/>
                    <a:pt x="18" y="5"/>
                    <a:pt x="17" y="6"/>
                  </a:cubicBezTo>
                  <a:cubicBezTo>
                    <a:pt x="16" y="7"/>
                    <a:pt x="16" y="8"/>
                    <a:pt x="15" y="9"/>
                  </a:cubicBezTo>
                  <a:cubicBezTo>
                    <a:pt x="15" y="10"/>
                    <a:pt x="16" y="10"/>
                    <a:pt x="16" y="10"/>
                  </a:cubicBezTo>
                  <a:cubicBezTo>
                    <a:pt x="17" y="10"/>
                    <a:pt x="17" y="10"/>
                    <a:pt x="17" y="10"/>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pPr algn="ctr"/>
              <a:endParaRPr lang="en-US" sz="1866"/>
            </a:p>
          </p:txBody>
        </p:sp>
        <p:sp>
          <p:nvSpPr>
            <p:cNvPr id="24" name="Freeform 223"/>
            <p:cNvSpPr>
              <a:spLocks noEditPoints="1"/>
            </p:cNvSpPr>
            <p:nvPr/>
          </p:nvSpPr>
          <p:spPr bwMode="auto">
            <a:xfrm>
              <a:off x="5067300" y="4250567"/>
              <a:ext cx="316712" cy="220793"/>
            </a:xfrm>
            <a:custGeom>
              <a:avLst/>
              <a:gdLst>
                <a:gd name="T0" fmla="*/ 11 w 33"/>
                <a:gd name="T1" fmla="*/ 20 h 23"/>
                <a:gd name="T2" fmla="*/ 11 w 33"/>
                <a:gd name="T3" fmla="*/ 23 h 23"/>
                <a:gd name="T4" fmla="*/ 14 w 33"/>
                <a:gd name="T5" fmla="*/ 23 h 23"/>
                <a:gd name="T6" fmla="*/ 14 w 33"/>
                <a:gd name="T7" fmla="*/ 20 h 23"/>
                <a:gd name="T8" fmla="*/ 27 w 33"/>
                <a:gd name="T9" fmla="*/ 14 h 23"/>
                <a:gd name="T10" fmla="*/ 28 w 33"/>
                <a:gd name="T11" fmla="*/ 13 h 23"/>
                <a:gd name="T12" fmla="*/ 26 w 33"/>
                <a:gd name="T13" fmla="*/ 11 h 23"/>
                <a:gd name="T14" fmla="*/ 26 w 33"/>
                <a:gd name="T15" fmla="*/ 15 h 23"/>
                <a:gd name="T16" fmla="*/ 17 w 33"/>
                <a:gd name="T17" fmla="*/ 15 h 23"/>
                <a:gd name="T18" fmla="*/ 13 w 33"/>
                <a:gd name="T19" fmla="*/ 15 h 23"/>
                <a:gd name="T20" fmla="*/ 10 w 33"/>
                <a:gd name="T21" fmla="*/ 13 h 23"/>
                <a:gd name="T22" fmla="*/ 11 w 33"/>
                <a:gd name="T23" fmla="*/ 11 h 23"/>
                <a:gd name="T24" fmla="*/ 8 w 33"/>
                <a:gd name="T25" fmla="*/ 6 h 23"/>
                <a:gd name="T26" fmla="*/ 16 w 33"/>
                <a:gd name="T27" fmla="*/ 10 h 23"/>
                <a:gd name="T28" fmla="*/ 21 w 33"/>
                <a:gd name="T29" fmla="*/ 10 h 23"/>
                <a:gd name="T30" fmla="*/ 26 w 33"/>
                <a:gd name="T31" fmla="*/ 10 h 23"/>
                <a:gd name="T32" fmla="*/ 30 w 33"/>
                <a:gd name="T33" fmla="*/ 10 h 23"/>
                <a:gd name="T34" fmla="*/ 27 w 33"/>
                <a:gd name="T35" fmla="*/ 10 h 23"/>
                <a:gd name="T36" fmla="*/ 22 w 33"/>
                <a:gd name="T37" fmla="*/ 21 h 23"/>
                <a:gd name="T38" fmla="*/ 15 w 33"/>
                <a:gd name="T39" fmla="*/ 19 h 23"/>
                <a:gd name="T40" fmla="*/ 0 w 33"/>
                <a:gd name="T41" fmla="*/ 2 h 23"/>
                <a:gd name="T42" fmla="*/ 0 w 33"/>
                <a:gd name="T43" fmla="*/ 1 h 23"/>
                <a:gd name="T44" fmla="*/ 2 w 33"/>
                <a:gd name="T45" fmla="*/ 0 h 23"/>
                <a:gd name="T46" fmla="*/ 7 w 33"/>
                <a:gd name="T47" fmla="*/ 4 h 23"/>
                <a:gd name="T48" fmla="*/ 33 w 33"/>
                <a:gd name="T49" fmla="*/ 4 h 23"/>
                <a:gd name="T50" fmla="*/ 33 w 33"/>
                <a:gd name="T51" fmla="*/ 4 h 23"/>
                <a:gd name="T52" fmla="*/ 31 w 33"/>
                <a:gd name="T53" fmla="*/ 14 h 23"/>
                <a:gd name="T54" fmla="*/ 27 w 33"/>
                <a:gd name="T55" fmla="*/ 17 h 23"/>
                <a:gd name="T56" fmla="*/ 11 w 33"/>
                <a:gd name="T57" fmla="*/ 17 h 23"/>
                <a:gd name="T58" fmla="*/ 9 w 33"/>
                <a:gd name="T59" fmla="*/ 18 h 23"/>
                <a:gd name="T60" fmla="*/ 10 w 33"/>
                <a:gd name="T61" fmla="*/ 18 h 23"/>
                <a:gd name="T62" fmla="*/ 11 w 33"/>
                <a:gd name="T63" fmla="*/ 19 h 23"/>
                <a:gd name="T64" fmla="*/ 10 w 33"/>
                <a:gd name="T65" fmla="*/ 21 h 23"/>
                <a:gd name="T66" fmla="*/ 10 w 33"/>
                <a:gd name="T67" fmla="*/ 21 h 23"/>
                <a:gd name="T68" fmla="*/ 10 w 33"/>
                <a:gd name="T69" fmla="*/ 21 h 23"/>
                <a:gd name="T70" fmla="*/ 8 w 33"/>
                <a:gd name="T71" fmla="*/ 21 h 23"/>
                <a:gd name="T72" fmla="*/ 7 w 33"/>
                <a:gd name="T73" fmla="*/ 20 h 23"/>
                <a:gd name="T74" fmla="*/ 7 w 33"/>
                <a:gd name="T75" fmla="*/ 17 h 23"/>
                <a:gd name="T76" fmla="*/ 8 w 33"/>
                <a:gd name="T77" fmla="*/ 16 h 23"/>
                <a:gd name="T78" fmla="*/ 6 w 33"/>
                <a:gd name="T79" fmla="*/ 11 h 23"/>
                <a:gd name="T80" fmla="*/ 3 w 33"/>
                <a:gd name="T81" fmla="*/ 4 h 23"/>
                <a:gd name="T82" fmla="*/ 27 w 33"/>
                <a:gd name="T83" fmla="*/ 18 h 23"/>
                <a:gd name="T84" fmla="*/ 27 w 33"/>
                <a:gd name="T85" fmla="*/ 19 h 23"/>
                <a:gd name="T86" fmla="*/ 28 w 33"/>
                <a:gd name="T87" fmla="*/ 21 h 23"/>
                <a:gd name="T88" fmla="*/ 28 w 33"/>
                <a:gd name="T89" fmla="*/ 21 h 23"/>
                <a:gd name="T90" fmla="*/ 28 w 33"/>
                <a:gd name="T91" fmla="*/ 21 h 23"/>
                <a:gd name="T92" fmla="*/ 30 w 33"/>
                <a:gd name="T93" fmla="*/ 19 h 23"/>
                <a:gd name="T94" fmla="*/ 24 w 33"/>
                <a:gd name="T95" fmla="*/ 19 h 23"/>
                <a:gd name="T96" fmla="*/ 23 w 33"/>
                <a:gd name="T97" fmla="*/ 23 h 23"/>
                <a:gd name="T98" fmla="*/ 26 w 33"/>
                <a:gd name="T99" fmla="*/ 23 h 23"/>
                <a:gd name="T100" fmla="*/ 26 w 33"/>
                <a:gd name="T10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23">
                  <a:moveTo>
                    <a:pt x="13" y="19"/>
                  </a:moveTo>
                  <a:cubicBezTo>
                    <a:pt x="13" y="19"/>
                    <a:pt x="12" y="19"/>
                    <a:pt x="12" y="19"/>
                  </a:cubicBezTo>
                  <a:cubicBezTo>
                    <a:pt x="12" y="19"/>
                    <a:pt x="12" y="19"/>
                    <a:pt x="11" y="20"/>
                  </a:cubicBezTo>
                  <a:cubicBezTo>
                    <a:pt x="11" y="20"/>
                    <a:pt x="11" y="20"/>
                    <a:pt x="11" y="20"/>
                  </a:cubicBezTo>
                  <a:cubicBezTo>
                    <a:pt x="11" y="20"/>
                    <a:pt x="11" y="20"/>
                    <a:pt x="11" y="20"/>
                  </a:cubicBezTo>
                  <a:cubicBezTo>
                    <a:pt x="11" y="20"/>
                    <a:pt x="11" y="21"/>
                    <a:pt x="11" y="21"/>
                  </a:cubicBezTo>
                  <a:cubicBezTo>
                    <a:pt x="11" y="21"/>
                    <a:pt x="11" y="22"/>
                    <a:pt x="11" y="22"/>
                  </a:cubicBezTo>
                  <a:cubicBezTo>
                    <a:pt x="11" y="22"/>
                    <a:pt x="11" y="22"/>
                    <a:pt x="11" y="22"/>
                  </a:cubicBezTo>
                  <a:cubicBezTo>
                    <a:pt x="11" y="22"/>
                    <a:pt x="11" y="22"/>
                    <a:pt x="11" y="22"/>
                  </a:cubicBezTo>
                  <a:cubicBezTo>
                    <a:pt x="11" y="23"/>
                    <a:pt x="11" y="23"/>
                    <a:pt x="11" y="23"/>
                  </a:cubicBezTo>
                  <a:cubicBezTo>
                    <a:pt x="12" y="23"/>
                    <a:pt x="12" y="23"/>
                    <a:pt x="13" y="23"/>
                  </a:cubicBezTo>
                  <a:cubicBezTo>
                    <a:pt x="13" y="23"/>
                    <a:pt x="13" y="23"/>
                    <a:pt x="14" y="23"/>
                  </a:cubicBezTo>
                  <a:cubicBezTo>
                    <a:pt x="14" y="23"/>
                    <a:pt x="14" y="23"/>
                    <a:pt x="14" y="23"/>
                  </a:cubicBezTo>
                  <a:cubicBezTo>
                    <a:pt x="14" y="23"/>
                    <a:pt x="14" y="23"/>
                    <a:pt x="14" y="23"/>
                  </a:cubicBezTo>
                  <a:cubicBezTo>
                    <a:pt x="14" y="23"/>
                    <a:pt x="14" y="23"/>
                    <a:pt x="14" y="23"/>
                  </a:cubicBezTo>
                  <a:cubicBezTo>
                    <a:pt x="15" y="22"/>
                    <a:pt x="15" y="22"/>
                    <a:pt x="15" y="22"/>
                  </a:cubicBezTo>
                  <a:cubicBezTo>
                    <a:pt x="15" y="22"/>
                    <a:pt x="15" y="21"/>
                    <a:pt x="15" y="21"/>
                  </a:cubicBezTo>
                  <a:cubicBezTo>
                    <a:pt x="15" y="21"/>
                    <a:pt x="15" y="20"/>
                    <a:pt x="15" y="20"/>
                  </a:cubicBezTo>
                  <a:cubicBezTo>
                    <a:pt x="15" y="20"/>
                    <a:pt x="15" y="20"/>
                    <a:pt x="14" y="20"/>
                  </a:cubicBezTo>
                  <a:cubicBezTo>
                    <a:pt x="14" y="20"/>
                    <a:pt x="14" y="20"/>
                    <a:pt x="14" y="20"/>
                  </a:cubicBezTo>
                  <a:cubicBezTo>
                    <a:pt x="14" y="19"/>
                    <a:pt x="14" y="19"/>
                    <a:pt x="14" y="19"/>
                  </a:cubicBezTo>
                  <a:cubicBezTo>
                    <a:pt x="13" y="19"/>
                    <a:pt x="13" y="19"/>
                    <a:pt x="13" y="19"/>
                  </a:cubicBezTo>
                  <a:close/>
                  <a:moveTo>
                    <a:pt x="29" y="11"/>
                  </a:moveTo>
                  <a:cubicBezTo>
                    <a:pt x="27" y="11"/>
                    <a:pt x="27" y="11"/>
                    <a:pt x="27" y="11"/>
                  </a:cubicBezTo>
                  <a:cubicBezTo>
                    <a:pt x="27" y="14"/>
                    <a:pt x="27" y="14"/>
                    <a:pt x="27" y="14"/>
                  </a:cubicBezTo>
                  <a:cubicBezTo>
                    <a:pt x="27" y="14"/>
                    <a:pt x="27" y="14"/>
                    <a:pt x="27" y="14"/>
                  </a:cubicBezTo>
                  <a:cubicBezTo>
                    <a:pt x="27" y="14"/>
                    <a:pt x="27" y="14"/>
                    <a:pt x="27" y="14"/>
                  </a:cubicBezTo>
                  <a:cubicBezTo>
                    <a:pt x="27" y="14"/>
                    <a:pt x="27" y="14"/>
                    <a:pt x="27" y="14"/>
                  </a:cubicBezTo>
                  <a:cubicBezTo>
                    <a:pt x="28" y="14"/>
                    <a:pt x="28" y="14"/>
                    <a:pt x="28" y="14"/>
                  </a:cubicBezTo>
                  <a:cubicBezTo>
                    <a:pt x="28" y="13"/>
                    <a:pt x="28" y="13"/>
                    <a:pt x="28" y="13"/>
                  </a:cubicBezTo>
                  <a:cubicBezTo>
                    <a:pt x="28" y="13"/>
                    <a:pt x="28" y="13"/>
                    <a:pt x="29" y="13"/>
                  </a:cubicBezTo>
                  <a:cubicBezTo>
                    <a:pt x="29" y="13"/>
                    <a:pt x="29" y="13"/>
                    <a:pt x="29" y="13"/>
                  </a:cubicBezTo>
                  <a:cubicBezTo>
                    <a:pt x="29" y="12"/>
                    <a:pt x="29" y="12"/>
                    <a:pt x="29" y="12"/>
                  </a:cubicBezTo>
                  <a:cubicBezTo>
                    <a:pt x="29" y="11"/>
                    <a:pt x="29" y="11"/>
                    <a:pt x="29" y="11"/>
                  </a:cubicBezTo>
                  <a:close/>
                  <a:moveTo>
                    <a:pt x="26" y="11"/>
                  </a:moveTo>
                  <a:cubicBezTo>
                    <a:pt x="22" y="11"/>
                    <a:pt x="22" y="11"/>
                    <a:pt x="22" y="11"/>
                  </a:cubicBezTo>
                  <a:cubicBezTo>
                    <a:pt x="22" y="15"/>
                    <a:pt x="22" y="15"/>
                    <a:pt x="22" y="15"/>
                  </a:cubicBezTo>
                  <a:cubicBezTo>
                    <a:pt x="23" y="15"/>
                    <a:pt x="23" y="15"/>
                    <a:pt x="23" y="15"/>
                  </a:cubicBezTo>
                  <a:cubicBezTo>
                    <a:pt x="25" y="15"/>
                    <a:pt x="25" y="15"/>
                    <a:pt x="25" y="15"/>
                  </a:cubicBezTo>
                  <a:cubicBezTo>
                    <a:pt x="25" y="15"/>
                    <a:pt x="25" y="15"/>
                    <a:pt x="26" y="15"/>
                  </a:cubicBezTo>
                  <a:cubicBezTo>
                    <a:pt x="26" y="15"/>
                    <a:pt x="26" y="15"/>
                    <a:pt x="26" y="15"/>
                  </a:cubicBezTo>
                  <a:cubicBezTo>
                    <a:pt x="26" y="11"/>
                    <a:pt x="26" y="11"/>
                    <a:pt x="26" y="11"/>
                  </a:cubicBezTo>
                  <a:close/>
                  <a:moveTo>
                    <a:pt x="21" y="11"/>
                  </a:moveTo>
                  <a:cubicBezTo>
                    <a:pt x="17" y="11"/>
                    <a:pt x="17" y="11"/>
                    <a:pt x="17" y="11"/>
                  </a:cubicBezTo>
                  <a:cubicBezTo>
                    <a:pt x="17" y="15"/>
                    <a:pt x="17" y="15"/>
                    <a:pt x="17" y="15"/>
                  </a:cubicBezTo>
                  <a:cubicBezTo>
                    <a:pt x="21" y="15"/>
                    <a:pt x="21" y="15"/>
                    <a:pt x="21" y="15"/>
                  </a:cubicBezTo>
                  <a:cubicBezTo>
                    <a:pt x="21" y="11"/>
                    <a:pt x="21" y="11"/>
                    <a:pt x="21" y="11"/>
                  </a:cubicBezTo>
                  <a:close/>
                  <a:moveTo>
                    <a:pt x="16" y="11"/>
                  </a:moveTo>
                  <a:cubicBezTo>
                    <a:pt x="13" y="11"/>
                    <a:pt x="13" y="11"/>
                    <a:pt x="13" y="11"/>
                  </a:cubicBezTo>
                  <a:cubicBezTo>
                    <a:pt x="13" y="15"/>
                    <a:pt x="13" y="15"/>
                    <a:pt x="13" y="15"/>
                  </a:cubicBezTo>
                  <a:cubicBezTo>
                    <a:pt x="16" y="15"/>
                    <a:pt x="16" y="15"/>
                    <a:pt x="16" y="15"/>
                  </a:cubicBezTo>
                  <a:cubicBezTo>
                    <a:pt x="16" y="11"/>
                    <a:pt x="16" y="11"/>
                    <a:pt x="16" y="11"/>
                  </a:cubicBezTo>
                  <a:close/>
                  <a:moveTo>
                    <a:pt x="11" y="11"/>
                  </a:moveTo>
                  <a:cubicBezTo>
                    <a:pt x="9" y="11"/>
                    <a:pt x="9" y="11"/>
                    <a:pt x="9" y="11"/>
                  </a:cubicBezTo>
                  <a:cubicBezTo>
                    <a:pt x="9" y="12"/>
                    <a:pt x="10" y="12"/>
                    <a:pt x="10" y="13"/>
                  </a:cubicBezTo>
                  <a:cubicBezTo>
                    <a:pt x="10" y="13"/>
                    <a:pt x="10" y="14"/>
                    <a:pt x="10" y="15"/>
                  </a:cubicBezTo>
                  <a:cubicBezTo>
                    <a:pt x="10" y="15"/>
                    <a:pt x="10" y="15"/>
                    <a:pt x="10" y="15"/>
                  </a:cubicBezTo>
                  <a:cubicBezTo>
                    <a:pt x="11" y="15"/>
                    <a:pt x="11" y="15"/>
                    <a:pt x="11" y="15"/>
                  </a:cubicBezTo>
                  <a:cubicBezTo>
                    <a:pt x="11" y="15"/>
                    <a:pt x="11" y="15"/>
                    <a:pt x="11" y="15"/>
                  </a:cubicBezTo>
                  <a:cubicBezTo>
                    <a:pt x="11" y="11"/>
                    <a:pt x="11" y="11"/>
                    <a:pt x="11" y="11"/>
                  </a:cubicBezTo>
                  <a:close/>
                  <a:moveTo>
                    <a:pt x="9" y="10"/>
                  </a:moveTo>
                  <a:cubicBezTo>
                    <a:pt x="11" y="10"/>
                    <a:pt x="11" y="10"/>
                    <a:pt x="11" y="10"/>
                  </a:cubicBezTo>
                  <a:cubicBezTo>
                    <a:pt x="11" y="6"/>
                    <a:pt x="11" y="6"/>
                    <a:pt x="11" y="6"/>
                  </a:cubicBezTo>
                  <a:cubicBezTo>
                    <a:pt x="8" y="6"/>
                    <a:pt x="8" y="6"/>
                    <a:pt x="8" y="6"/>
                  </a:cubicBezTo>
                  <a:cubicBezTo>
                    <a:pt x="8" y="6"/>
                    <a:pt x="8" y="6"/>
                    <a:pt x="8" y="6"/>
                  </a:cubicBezTo>
                  <a:cubicBezTo>
                    <a:pt x="8" y="6"/>
                    <a:pt x="8" y="6"/>
                    <a:pt x="8" y="6"/>
                  </a:cubicBezTo>
                  <a:cubicBezTo>
                    <a:pt x="8" y="7"/>
                    <a:pt x="8" y="7"/>
                    <a:pt x="8" y="8"/>
                  </a:cubicBezTo>
                  <a:cubicBezTo>
                    <a:pt x="9" y="8"/>
                    <a:pt x="9" y="9"/>
                    <a:pt x="9" y="10"/>
                  </a:cubicBezTo>
                  <a:close/>
                  <a:moveTo>
                    <a:pt x="13" y="10"/>
                  </a:moveTo>
                  <a:cubicBezTo>
                    <a:pt x="16" y="10"/>
                    <a:pt x="16" y="10"/>
                    <a:pt x="16" y="10"/>
                  </a:cubicBezTo>
                  <a:cubicBezTo>
                    <a:pt x="16" y="6"/>
                    <a:pt x="16" y="6"/>
                    <a:pt x="16" y="6"/>
                  </a:cubicBezTo>
                  <a:cubicBezTo>
                    <a:pt x="13" y="6"/>
                    <a:pt x="13" y="6"/>
                    <a:pt x="13" y="6"/>
                  </a:cubicBezTo>
                  <a:cubicBezTo>
                    <a:pt x="13" y="10"/>
                    <a:pt x="13" y="10"/>
                    <a:pt x="13" y="10"/>
                  </a:cubicBezTo>
                  <a:close/>
                  <a:moveTo>
                    <a:pt x="17" y="10"/>
                  </a:moveTo>
                  <a:cubicBezTo>
                    <a:pt x="21" y="10"/>
                    <a:pt x="21" y="10"/>
                    <a:pt x="21" y="10"/>
                  </a:cubicBezTo>
                  <a:cubicBezTo>
                    <a:pt x="21" y="6"/>
                    <a:pt x="21" y="6"/>
                    <a:pt x="21" y="6"/>
                  </a:cubicBezTo>
                  <a:cubicBezTo>
                    <a:pt x="17" y="6"/>
                    <a:pt x="17" y="6"/>
                    <a:pt x="17" y="6"/>
                  </a:cubicBezTo>
                  <a:cubicBezTo>
                    <a:pt x="17" y="10"/>
                    <a:pt x="17" y="10"/>
                    <a:pt x="17" y="10"/>
                  </a:cubicBezTo>
                  <a:close/>
                  <a:moveTo>
                    <a:pt x="22" y="10"/>
                  </a:moveTo>
                  <a:cubicBezTo>
                    <a:pt x="26" y="10"/>
                    <a:pt x="26" y="10"/>
                    <a:pt x="26" y="10"/>
                  </a:cubicBezTo>
                  <a:cubicBezTo>
                    <a:pt x="26" y="6"/>
                    <a:pt x="26" y="6"/>
                    <a:pt x="26" y="6"/>
                  </a:cubicBezTo>
                  <a:cubicBezTo>
                    <a:pt x="22" y="6"/>
                    <a:pt x="22" y="6"/>
                    <a:pt x="22" y="6"/>
                  </a:cubicBezTo>
                  <a:cubicBezTo>
                    <a:pt x="22" y="10"/>
                    <a:pt x="22" y="10"/>
                    <a:pt x="22" y="10"/>
                  </a:cubicBezTo>
                  <a:close/>
                  <a:moveTo>
                    <a:pt x="27" y="10"/>
                  </a:moveTo>
                  <a:cubicBezTo>
                    <a:pt x="30" y="10"/>
                    <a:pt x="30" y="10"/>
                    <a:pt x="30" y="10"/>
                  </a:cubicBezTo>
                  <a:cubicBezTo>
                    <a:pt x="31" y="6"/>
                    <a:pt x="31" y="6"/>
                    <a:pt x="31" y="6"/>
                  </a:cubicBezTo>
                  <a:cubicBezTo>
                    <a:pt x="31" y="6"/>
                    <a:pt x="31" y="6"/>
                    <a:pt x="31" y="6"/>
                  </a:cubicBezTo>
                  <a:cubicBezTo>
                    <a:pt x="31" y="6"/>
                    <a:pt x="31" y="6"/>
                    <a:pt x="31" y="6"/>
                  </a:cubicBezTo>
                  <a:cubicBezTo>
                    <a:pt x="27" y="6"/>
                    <a:pt x="27" y="6"/>
                    <a:pt x="27" y="6"/>
                  </a:cubicBezTo>
                  <a:cubicBezTo>
                    <a:pt x="27" y="10"/>
                    <a:pt x="27" y="10"/>
                    <a:pt x="27" y="10"/>
                  </a:cubicBezTo>
                  <a:close/>
                  <a:moveTo>
                    <a:pt x="15" y="18"/>
                  </a:moveTo>
                  <a:cubicBezTo>
                    <a:pt x="23" y="18"/>
                    <a:pt x="23" y="18"/>
                    <a:pt x="23" y="18"/>
                  </a:cubicBezTo>
                  <a:cubicBezTo>
                    <a:pt x="23" y="18"/>
                    <a:pt x="23" y="18"/>
                    <a:pt x="23" y="19"/>
                  </a:cubicBezTo>
                  <a:cubicBezTo>
                    <a:pt x="23" y="19"/>
                    <a:pt x="23" y="19"/>
                    <a:pt x="23" y="19"/>
                  </a:cubicBezTo>
                  <a:cubicBezTo>
                    <a:pt x="22" y="19"/>
                    <a:pt x="22" y="20"/>
                    <a:pt x="22" y="21"/>
                  </a:cubicBezTo>
                  <a:cubicBezTo>
                    <a:pt x="22" y="21"/>
                    <a:pt x="22" y="21"/>
                    <a:pt x="22" y="21"/>
                  </a:cubicBezTo>
                  <a:cubicBezTo>
                    <a:pt x="16" y="21"/>
                    <a:pt x="16" y="21"/>
                    <a:pt x="16" y="21"/>
                  </a:cubicBezTo>
                  <a:cubicBezTo>
                    <a:pt x="16" y="21"/>
                    <a:pt x="16" y="21"/>
                    <a:pt x="16" y="21"/>
                  </a:cubicBezTo>
                  <a:cubicBezTo>
                    <a:pt x="16" y="20"/>
                    <a:pt x="15" y="20"/>
                    <a:pt x="15" y="19"/>
                  </a:cubicBezTo>
                  <a:cubicBezTo>
                    <a:pt x="15" y="19"/>
                    <a:pt x="15" y="19"/>
                    <a:pt x="15" y="19"/>
                  </a:cubicBezTo>
                  <a:cubicBezTo>
                    <a:pt x="15" y="18"/>
                    <a:pt x="15" y="18"/>
                    <a:pt x="15" y="18"/>
                  </a:cubicBezTo>
                  <a:close/>
                  <a:moveTo>
                    <a:pt x="1" y="3"/>
                  </a:moveTo>
                  <a:cubicBezTo>
                    <a:pt x="1" y="3"/>
                    <a:pt x="0" y="3"/>
                    <a:pt x="0" y="3"/>
                  </a:cubicBezTo>
                  <a:cubicBezTo>
                    <a:pt x="0" y="3"/>
                    <a:pt x="0" y="3"/>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0"/>
                    <a:pt x="1" y="0"/>
                  </a:cubicBezTo>
                  <a:cubicBezTo>
                    <a:pt x="1" y="0"/>
                    <a:pt x="1" y="0"/>
                    <a:pt x="1" y="0"/>
                  </a:cubicBezTo>
                  <a:cubicBezTo>
                    <a:pt x="2" y="0"/>
                    <a:pt x="2" y="0"/>
                    <a:pt x="2" y="0"/>
                  </a:cubicBezTo>
                  <a:cubicBezTo>
                    <a:pt x="2" y="0"/>
                    <a:pt x="2" y="0"/>
                    <a:pt x="2" y="0"/>
                  </a:cubicBezTo>
                  <a:cubicBezTo>
                    <a:pt x="3" y="1"/>
                    <a:pt x="3" y="1"/>
                    <a:pt x="4" y="1"/>
                  </a:cubicBezTo>
                  <a:cubicBezTo>
                    <a:pt x="4" y="1"/>
                    <a:pt x="4" y="2"/>
                    <a:pt x="5" y="2"/>
                  </a:cubicBezTo>
                  <a:cubicBezTo>
                    <a:pt x="5" y="2"/>
                    <a:pt x="5" y="2"/>
                    <a:pt x="6" y="3"/>
                  </a:cubicBezTo>
                  <a:cubicBezTo>
                    <a:pt x="6" y="3"/>
                    <a:pt x="6" y="3"/>
                    <a:pt x="7" y="4"/>
                  </a:cubicBezTo>
                  <a:cubicBezTo>
                    <a:pt x="7" y="4"/>
                    <a:pt x="7" y="4"/>
                    <a:pt x="7" y="4"/>
                  </a:cubicBezTo>
                  <a:cubicBezTo>
                    <a:pt x="7" y="4"/>
                    <a:pt x="7" y="4"/>
                    <a:pt x="7" y="4"/>
                  </a:cubicBezTo>
                  <a:cubicBezTo>
                    <a:pt x="32" y="4"/>
                    <a:pt x="32" y="4"/>
                    <a:pt x="32"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5"/>
                    <a:pt x="33" y="5"/>
                  </a:cubicBezTo>
                  <a:cubicBezTo>
                    <a:pt x="33" y="5"/>
                    <a:pt x="33" y="5"/>
                    <a:pt x="33" y="5"/>
                  </a:cubicBezTo>
                  <a:cubicBezTo>
                    <a:pt x="31" y="13"/>
                    <a:pt x="31" y="13"/>
                    <a:pt x="31" y="13"/>
                  </a:cubicBezTo>
                  <a:cubicBezTo>
                    <a:pt x="31" y="13"/>
                    <a:pt x="31" y="13"/>
                    <a:pt x="31" y="14"/>
                  </a:cubicBezTo>
                  <a:cubicBezTo>
                    <a:pt x="30" y="14"/>
                    <a:pt x="30" y="14"/>
                    <a:pt x="30" y="14"/>
                  </a:cubicBezTo>
                  <a:cubicBezTo>
                    <a:pt x="30" y="15"/>
                    <a:pt x="30" y="15"/>
                    <a:pt x="29" y="15"/>
                  </a:cubicBezTo>
                  <a:cubicBezTo>
                    <a:pt x="29" y="15"/>
                    <a:pt x="29" y="16"/>
                    <a:pt x="29" y="16"/>
                  </a:cubicBezTo>
                  <a:cubicBezTo>
                    <a:pt x="28" y="16"/>
                    <a:pt x="28" y="16"/>
                    <a:pt x="28" y="16"/>
                  </a:cubicBezTo>
                  <a:cubicBezTo>
                    <a:pt x="28" y="16"/>
                    <a:pt x="27" y="17"/>
                    <a:pt x="27" y="17"/>
                  </a:cubicBezTo>
                  <a:cubicBezTo>
                    <a:pt x="27" y="17"/>
                    <a:pt x="27" y="17"/>
                    <a:pt x="27" y="17"/>
                  </a:cubicBezTo>
                  <a:cubicBezTo>
                    <a:pt x="27" y="17"/>
                    <a:pt x="26" y="17"/>
                    <a:pt x="26" y="17"/>
                  </a:cubicBezTo>
                  <a:cubicBezTo>
                    <a:pt x="26" y="17"/>
                    <a:pt x="25" y="17"/>
                    <a:pt x="25"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7"/>
                    <a:pt x="10" y="17"/>
                    <a:pt x="10" y="17"/>
                  </a:cubicBezTo>
                  <a:cubicBezTo>
                    <a:pt x="10" y="18"/>
                    <a:pt x="10" y="18"/>
                    <a:pt x="9" y="18"/>
                  </a:cubicBezTo>
                  <a:cubicBezTo>
                    <a:pt x="9" y="18"/>
                    <a:pt x="9" y="18"/>
                    <a:pt x="9" y="18"/>
                  </a:cubicBezTo>
                  <a:cubicBezTo>
                    <a:pt x="9" y="18"/>
                    <a:pt x="9" y="18"/>
                    <a:pt x="9" y="18"/>
                  </a:cubicBezTo>
                  <a:cubicBezTo>
                    <a:pt x="9" y="18"/>
                    <a:pt x="9" y="18"/>
                    <a:pt x="9" y="18"/>
                  </a:cubicBezTo>
                  <a:cubicBezTo>
                    <a:pt x="9" y="18"/>
                    <a:pt x="9" y="18"/>
                    <a:pt x="10" y="18"/>
                  </a:cubicBezTo>
                  <a:cubicBezTo>
                    <a:pt x="10" y="18"/>
                    <a:pt x="10" y="18"/>
                    <a:pt x="10" y="18"/>
                  </a:cubicBezTo>
                  <a:cubicBezTo>
                    <a:pt x="10" y="18"/>
                    <a:pt x="10" y="18"/>
                    <a:pt x="10" y="18"/>
                  </a:cubicBezTo>
                  <a:cubicBezTo>
                    <a:pt x="10" y="18"/>
                    <a:pt x="10" y="18"/>
                    <a:pt x="10" y="18"/>
                  </a:cubicBezTo>
                  <a:cubicBezTo>
                    <a:pt x="11" y="18"/>
                    <a:pt x="11" y="18"/>
                    <a:pt x="11" y="19"/>
                  </a:cubicBezTo>
                  <a:cubicBezTo>
                    <a:pt x="11" y="19"/>
                    <a:pt x="11" y="19"/>
                    <a:pt x="11" y="19"/>
                  </a:cubicBezTo>
                  <a:cubicBezTo>
                    <a:pt x="11" y="19"/>
                    <a:pt x="11" y="19"/>
                    <a:pt x="11" y="19"/>
                  </a:cubicBezTo>
                  <a:cubicBezTo>
                    <a:pt x="11" y="19"/>
                    <a:pt x="11" y="19"/>
                    <a:pt x="11" y="19"/>
                  </a:cubicBezTo>
                  <a:cubicBezTo>
                    <a:pt x="10" y="19"/>
                    <a:pt x="10" y="20"/>
                    <a:pt x="10" y="20"/>
                  </a:cubicBezTo>
                  <a:cubicBezTo>
                    <a:pt x="10" y="20"/>
                    <a:pt x="10" y="20"/>
                    <a:pt x="10" y="20"/>
                  </a:cubicBezTo>
                  <a:cubicBezTo>
                    <a:pt x="10" y="20"/>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9" y="21"/>
                    <a:pt x="9" y="21"/>
                  </a:cubicBezTo>
                  <a:cubicBezTo>
                    <a:pt x="9" y="21"/>
                    <a:pt x="9" y="21"/>
                    <a:pt x="9" y="21"/>
                  </a:cubicBezTo>
                  <a:cubicBezTo>
                    <a:pt x="9" y="21"/>
                    <a:pt x="9" y="21"/>
                    <a:pt x="9" y="21"/>
                  </a:cubicBezTo>
                  <a:cubicBezTo>
                    <a:pt x="9" y="21"/>
                    <a:pt x="9" y="21"/>
                    <a:pt x="9" y="21"/>
                  </a:cubicBezTo>
                  <a:cubicBezTo>
                    <a:pt x="9" y="21"/>
                    <a:pt x="9" y="21"/>
                    <a:pt x="8" y="21"/>
                  </a:cubicBezTo>
                  <a:cubicBezTo>
                    <a:pt x="8" y="21"/>
                    <a:pt x="8" y="21"/>
                    <a:pt x="8" y="21"/>
                  </a:cubicBezTo>
                  <a:cubicBezTo>
                    <a:pt x="8" y="21"/>
                    <a:pt x="8" y="21"/>
                    <a:pt x="8" y="20"/>
                  </a:cubicBez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7" y="18"/>
                    <a:pt x="7" y="18"/>
                    <a:pt x="7" y="18"/>
                  </a:cubicBezTo>
                  <a:cubicBezTo>
                    <a:pt x="7" y="18"/>
                    <a:pt x="7" y="18"/>
                    <a:pt x="7" y="18"/>
                  </a:cubicBezTo>
                  <a:cubicBezTo>
                    <a:pt x="7" y="17"/>
                    <a:pt x="7" y="17"/>
                    <a:pt x="7" y="17"/>
                  </a:cubicBezTo>
                  <a:cubicBezTo>
                    <a:pt x="7" y="17"/>
                    <a:pt x="7" y="17"/>
                    <a:pt x="7" y="17"/>
                  </a:cubicBezTo>
                  <a:cubicBezTo>
                    <a:pt x="7" y="17"/>
                    <a:pt x="7" y="16"/>
                    <a:pt x="7" y="16"/>
                  </a:cubicBezTo>
                  <a:cubicBezTo>
                    <a:pt x="7" y="16"/>
                    <a:pt x="7" y="16"/>
                    <a:pt x="7" y="16"/>
                  </a:cubicBezTo>
                  <a:cubicBezTo>
                    <a:pt x="7" y="16"/>
                    <a:pt x="7" y="16"/>
                    <a:pt x="7" y="16"/>
                  </a:cubicBezTo>
                  <a:cubicBezTo>
                    <a:pt x="8" y="16"/>
                    <a:pt x="8" y="16"/>
                    <a:pt x="8" y="16"/>
                  </a:cubicBezTo>
                  <a:cubicBezTo>
                    <a:pt x="8" y="16"/>
                    <a:pt x="8" y="16"/>
                    <a:pt x="8" y="16"/>
                  </a:cubicBezTo>
                  <a:cubicBezTo>
                    <a:pt x="7" y="15"/>
                    <a:pt x="7" y="15"/>
                    <a:pt x="7" y="14"/>
                  </a:cubicBezTo>
                  <a:cubicBezTo>
                    <a:pt x="7" y="14"/>
                    <a:pt x="7" y="13"/>
                    <a:pt x="7" y="13"/>
                  </a:cubicBezTo>
                  <a:cubicBezTo>
                    <a:pt x="7" y="13"/>
                    <a:pt x="6" y="12"/>
                    <a:pt x="6" y="12"/>
                  </a:cubicBezTo>
                  <a:cubicBezTo>
                    <a:pt x="6" y="11"/>
                    <a:pt x="6" y="11"/>
                    <a:pt x="6" y="11"/>
                  </a:cubicBezTo>
                  <a:cubicBezTo>
                    <a:pt x="6" y="11"/>
                    <a:pt x="6" y="11"/>
                    <a:pt x="6" y="11"/>
                  </a:cubicBezTo>
                  <a:cubicBezTo>
                    <a:pt x="6" y="10"/>
                    <a:pt x="6" y="9"/>
                    <a:pt x="5" y="8"/>
                  </a:cubicBezTo>
                  <a:cubicBezTo>
                    <a:pt x="5" y="8"/>
                    <a:pt x="5" y="8"/>
                    <a:pt x="5" y="8"/>
                  </a:cubicBezTo>
                  <a:cubicBezTo>
                    <a:pt x="5" y="7"/>
                    <a:pt x="5" y="7"/>
                    <a:pt x="4" y="6"/>
                  </a:cubicBezTo>
                  <a:cubicBezTo>
                    <a:pt x="4" y="5"/>
                    <a:pt x="4" y="5"/>
                    <a:pt x="3" y="4"/>
                  </a:cubicBezTo>
                  <a:cubicBezTo>
                    <a:pt x="2" y="4"/>
                    <a:pt x="2" y="4"/>
                    <a:pt x="1" y="3"/>
                  </a:cubicBezTo>
                  <a:cubicBezTo>
                    <a:pt x="1" y="3"/>
                    <a:pt x="1" y="3"/>
                    <a:pt x="1" y="3"/>
                  </a:cubicBezTo>
                  <a:cubicBezTo>
                    <a:pt x="1" y="3"/>
                    <a:pt x="1" y="3"/>
                    <a:pt x="1" y="3"/>
                  </a:cubicBezTo>
                  <a:close/>
                  <a:moveTo>
                    <a:pt x="28" y="18"/>
                  </a:move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9"/>
                    <a:pt x="27" y="19"/>
                    <a:pt x="27" y="19"/>
                  </a:cubicBezTo>
                  <a:cubicBezTo>
                    <a:pt x="27" y="19"/>
                    <a:pt x="27" y="20"/>
                    <a:pt x="27" y="20"/>
                  </a:cubicBezTo>
                  <a:cubicBezTo>
                    <a:pt x="27" y="20"/>
                    <a:pt x="27" y="20"/>
                    <a:pt x="27" y="20"/>
                  </a:cubicBezTo>
                  <a:cubicBezTo>
                    <a:pt x="28" y="20"/>
                    <a:pt x="28" y="20"/>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9" y="21"/>
                    <a:pt x="29" y="21"/>
                  </a:cubicBezTo>
                  <a:cubicBezTo>
                    <a:pt x="29" y="21"/>
                    <a:pt x="29" y="21"/>
                    <a:pt x="29" y="21"/>
                  </a:cubicBezTo>
                  <a:cubicBezTo>
                    <a:pt x="29" y="21"/>
                    <a:pt x="30" y="21"/>
                    <a:pt x="30" y="21"/>
                  </a:cubicBezTo>
                  <a:cubicBezTo>
                    <a:pt x="30" y="20"/>
                    <a:pt x="30" y="20"/>
                    <a:pt x="30" y="20"/>
                  </a:cubicBezTo>
                  <a:cubicBezTo>
                    <a:pt x="30" y="20"/>
                    <a:pt x="30" y="20"/>
                    <a:pt x="30" y="19"/>
                  </a:cubicBezTo>
                  <a:cubicBezTo>
                    <a:pt x="30" y="19"/>
                    <a:pt x="29" y="19"/>
                    <a:pt x="29" y="19"/>
                  </a:cubicBezTo>
                  <a:cubicBezTo>
                    <a:pt x="29" y="19"/>
                    <a:pt x="29" y="19"/>
                    <a:pt x="29" y="19"/>
                  </a:cubicBezTo>
                  <a:cubicBezTo>
                    <a:pt x="29" y="18"/>
                    <a:pt x="28" y="18"/>
                    <a:pt x="28" y="18"/>
                  </a:cubicBezTo>
                  <a:close/>
                  <a:moveTo>
                    <a:pt x="25" y="19"/>
                  </a:moveTo>
                  <a:cubicBezTo>
                    <a:pt x="24" y="19"/>
                    <a:pt x="24" y="19"/>
                    <a:pt x="24" y="19"/>
                  </a:cubicBezTo>
                  <a:cubicBezTo>
                    <a:pt x="24" y="19"/>
                    <a:pt x="23" y="19"/>
                    <a:pt x="23" y="20"/>
                  </a:cubicBezTo>
                  <a:cubicBezTo>
                    <a:pt x="23" y="20"/>
                    <a:pt x="23" y="20"/>
                    <a:pt x="23" y="20"/>
                  </a:cubicBezTo>
                  <a:cubicBezTo>
                    <a:pt x="23" y="20"/>
                    <a:pt x="23" y="20"/>
                    <a:pt x="23" y="21"/>
                  </a:cubicBezTo>
                  <a:cubicBezTo>
                    <a:pt x="23" y="21"/>
                    <a:pt x="23" y="22"/>
                    <a:pt x="23" y="22"/>
                  </a:cubicBezTo>
                  <a:cubicBezTo>
                    <a:pt x="23" y="22"/>
                    <a:pt x="23" y="22"/>
                    <a:pt x="23" y="23"/>
                  </a:cubicBezTo>
                  <a:cubicBezTo>
                    <a:pt x="23" y="23"/>
                    <a:pt x="23" y="23"/>
                    <a:pt x="23" y="23"/>
                  </a:cubicBezTo>
                  <a:cubicBezTo>
                    <a:pt x="23" y="23"/>
                    <a:pt x="24" y="23"/>
                    <a:pt x="24" y="23"/>
                  </a:cubicBezTo>
                  <a:cubicBezTo>
                    <a:pt x="24" y="23"/>
                    <a:pt x="24" y="23"/>
                    <a:pt x="25" y="23"/>
                  </a:cubicBezTo>
                  <a:cubicBezTo>
                    <a:pt x="25" y="23"/>
                    <a:pt x="25" y="23"/>
                    <a:pt x="26" y="23"/>
                  </a:cubicBezTo>
                  <a:cubicBezTo>
                    <a:pt x="26" y="23"/>
                    <a:pt x="26" y="23"/>
                    <a:pt x="26" y="23"/>
                  </a:cubicBezTo>
                  <a:cubicBezTo>
                    <a:pt x="26" y="23"/>
                    <a:pt x="26" y="23"/>
                    <a:pt x="26" y="23"/>
                  </a:cubicBezTo>
                  <a:cubicBezTo>
                    <a:pt x="26" y="22"/>
                    <a:pt x="27" y="22"/>
                    <a:pt x="27" y="22"/>
                  </a:cubicBezTo>
                  <a:cubicBezTo>
                    <a:pt x="27" y="22"/>
                    <a:pt x="27" y="21"/>
                    <a:pt x="27" y="21"/>
                  </a:cubicBezTo>
                  <a:cubicBezTo>
                    <a:pt x="27" y="21"/>
                    <a:pt x="27" y="20"/>
                    <a:pt x="27" y="20"/>
                  </a:cubicBezTo>
                  <a:cubicBezTo>
                    <a:pt x="27" y="20"/>
                    <a:pt x="26" y="20"/>
                    <a:pt x="26" y="20"/>
                  </a:cubicBezTo>
                  <a:cubicBezTo>
                    <a:pt x="26" y="20"/>
                    <a:pt x="26" y="20"/>
                    <a:pt x="26" y="20"/>
                  </a:cubicBezTo>
                  <a:cubicBezTo>
                    <a:pt x="26" y="19"/>
                    <a:pt x="26" y="19"/>
                    <a:pt x="26" y="19"/>
                  </a:cubicBezTo>
                  <a:cubicBezTo>
                    <a:pt x="25" y="19"/>
                    <a:pt x="25" y="19"/>
                    <a:pt x="25" y="19"/>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pPr algn="ctr"/>
              <a:endParaRPr lang="en-US" sz="1866"/>
            </a:p>
          </p:txBody>
        </p:sp>
      </p:grpSp>
      <p:pic>
        <p:nvPicPr>
          <p:cNvPr id="13" name="Рисунок 12" descr="13.jpg"/>
          <p:cNvPicPr>
            <a:picLocks noGrp="1" noChangeAspect="1"/>
          </p:cNvPicPr>
          <p:nvPr>
            <p:ph type="pic" sz="quarter" idx="12"/>
          </p:nvPr>
        </p:nvPicPr>
        <p:blipFill>
          <a:blip r:embed="rId2"/>
          <a:srcRect l="16413" r="16413"/>
          <a:stretch>
            <a:fillRect/>
          </a:stretch>
        </p:blipFill>
        <p:spPr/>
      </p:pic>
      <p:pic>
        <p:nvPicPr>
          <p:cNvPr id="12" name="Рисунок 11" descr="12.jpg"/>
          <p:cNvPicPr>
            <a:picLocks noGrp="1" noChangeAspect="1"/>
          </p:cNvPicPr>
          <p:nvPr>
            <p:ph type="pic" sz="quarter" idx="10"/>
          </p:nvPr>
        </p:nvPicPr>
        <p:blipFill>
          <a:blip r:embed="rId3"/>
          <a:srcRect/>
          <a:stretch>
            <a:fillRect/>
          </a:stretch>
        </p:blipFill>
        <p:spPr/>
      </p:pic>
      <p:pic>
        <p:nvPicPr>
          <p:cNvPr id="14" name="Рисунок 13" descr="14.jpg"/>
          <p:cNvPicPr>
            <a:picLocks noGrp="1" noChangeAspect="1"/>
          </p:cNvPicPr>
          <p:nvPr>
            <p:ph type="pic" sz="quarter" idx="11"/>
          </p:nvPr>
        </p:nvPicPr>
        <p:blipFill>
          <a:blip r:embed="rId4"/>
          <a:srcRect/>
          <a:stretch>
            <a:fillRect/>
          </a:stretch>
        </p:blipFill>
        <p:spPr/>
      </p:pic>
    </p:spTree>
    <p:extLst>
      <p:ext uri="{BB962C8B-B14F-4D97-AF65-F5344CB8AC3E}">
        <p14:creationId xmlns:p14="http://schemas.microsoft.com/office/powerpoint/2010/main" xmlns="" val="272332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16.jpg"/>
          <p:cNvPicPr>
            <a:picLocks noGrp="1" noChangeAspect="1"/>
          </p:cNvPicPr>
          <p:nvPr>
            <p:ph type="pic" sz="quarter" idx="13"/>
          </p:nvPr>
        </p:nvPicPr>
        <p:blipFill>
          <a:blip r:embed="rId2" cstate="print"/>
          <a:srcRect/>
          <a:stretch>
            <a:fillRect/>
          </a:stretch>
        </p:blipFill>
        <p:spPr/>
      </p:pic>
      <p:sp>
        <p:nvSpPr>
          <p:cNvPr id="11" name="Rectangle 10">
            <a:extLst>
              <a:ext uri="{FF2B5EF4-FFF2-40B4-BE49-F238E27FC236}">
                <a16:creationId xmlns:a16="http://schemas.microsoft.com/office/drawing/2014/main" xmlns="" id="{7FB1F551-01A3-4561-B87B-A914D01149C4}"/>
              </a:ext>
            </a:extLst>
          </p:cNvPr>
          <p:cNvSpPr/>
          <p:nvPr/>
        </p:nvSpPr>
        <p:spPr>
          <a:xfrm>
            <a:off x="8982529" y="3439805"/>
            <a:ext cx="2771322" cy="147732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Freeform 212"/>
          <p:cNvSpPr>
            <a:spLocks noEditPoints="1"/>
          </p:cNvSpPr>
          <p:nvPr/>
        </p:nvSpPr>
        <p:spPr bwMode="auto">
          <a:xfrm>
            <a:off x="10224312" y="2275234"/>
            <a:ext cx="287756" cy="278706"/>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3" name="TextBox 12">
            <a:extLst>
              <a:ext uri="{FF2B5EF4-FFF2-40B4-BE49-F238E27FC236}">
                <a16:creationId xmlns:a16="http://schemas.microsoft.com/office/drawing/2014/main" xmlns="" id="{93D6BD8D-98B6-4C8F-A9AD-C8510CD40533}"/>
              </a:ext>
            </a:extLst>
          </p:cNvPr>
          <p:cNvSpPr txBox="1"/>
          <p:nvPr/>
        </p:nvSpPr>
        <p:spPr>
          <a:xfrm>
            <a:off x="9004592" y="2721843"/>
            <a:ext cx="2727196" cy="505844"/>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15" name="Group 14"/>
          <p:cNvGrpSpPr/>
          <p:nvPr/>
        </p:nvGrpSpPr>
        <p:grpSpPr>
          <a:xfrm>
            <a:off x="-826079" y="1911670"/>
            <a:ext cx="3983100" cy="3569723"/>
            <a:chOff x="725696" y="691219"/>
            <a:chExt cx="3983100" cy="3569723"/>
          </a:xfrm>
        </p:grpSpPr>
        <p:sp>
          <p:nvSpPr>
            <p:cNvPr id="16" name="Rectangle 15">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17" name="Rectangle 16">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8" name="Rectangle 17">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grpSp>
        <p:nvGrpSpPr>
          <p:cNvPr id="19" name="Group 18"/>
          <p:cNvGrpSpPr/>
          <p:nvPr/>
        </p:nvGrpSpPr>
        <p:grpSpPr>
          <a:xfrm>
            <a:off x="-631589" y="1045175"/>
            <a:ext cx="2876799" cy="4789260"/>
            <a:chOff x="5480591" y="-31750"/>
            <a:chExt cx="1444084" cy="2404093"/>
          </a:xfrm>
        </p:grpSpPr>
        <p:cxnSp>
          <p:nvCxnSpPr>
            <p:cNvPr id="20" name="Straight Connector 19"/>
            <p:cNvCxnSpPr/>
            <p:nvPr/>
          </p:nvCxnSpPr>
          <p:spPr>
            <a:xfrm flipV="1">
              <a:off x="5480591" y="-31750"/>
              <a:ext cx="1444084" cy="17894"/>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480591" y="2349500"/>
              <a:ext cx="1444084" cy="12702"/>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96410" y="-13856"/>
              <a:ext cx="2519" cy="238619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924675" y="2183497"/>
              <a:ext cx="0" cy="17870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924675" y="-31748"/>
              <a:ext cx="0" cy="434958"/>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25" name="Рисунок 24" descr="15.jpg"/>
          <p:cNvPicPr>
            <a:picLocks noGrp="1" noChangeAspect="1"/>
          </p:cNvPicPr>
          <p:nvPr>
            <p:ph type="pic" sz="quarter" idx="12"/>
          </p:nvPr>
        </p:nvPicPr>
        <p:blipFill>
          <a:blip r:embed="rId3" cstate="print"/>
          <a:srcRect/>
          <a:stretch>
            <a:fillRect/>
          </a:stretch>
        </p:blipFill>
        <p:spPr/>
      </p:pic>
    </p:spTree>
    <p:extLst>
      <p:ext uri="{BB962C8B-B14F-4D97-AF65-F5344CB8AC3E}">
        <p14:creationId xmlns:p14="http://schemas.microsoft.com/office/powerpoint/2010/main" xmlns="" val="22678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758090" y="0"/>
            <a:ext cx="3784048" cy="5086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FB1F551-01A3-4561-B87B-A914D01149C4}"/>
              </a:ext>
            </a:extLst>
          </p:cNvPr>
          <p:cNvSpPr/>
          <p:nvPr/>
        </p:nvSpPr>
        <p:spPr>
          <a:xfrm>
            <a:off x="6506870" y="3622383"/>
            <a:ext cx="3515601" cy="754437"/>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xmlns="" id="{7FB1F551-01A3-4561-B87B-A914D01149C4}"/>
              </a:ext>
            </a:extLst>
          </p:cNvPr>
          <p:cNvSpPr/>
          <p:nvPr/>
        </p:nvSpPr>
        <p:spPr>
          <a:xfrm>
            <a:off x="6506870" y="4536783"/>
            <a:ext cx="3515601" cy="1246495"/>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9" name="Group 8"/>
          <p:cNvGrpSpPr/>
          <p:nvPr/>
        </p:nvGrpSpPr>
        <p:grpSpPr>
          <a:xfrm>
            <a:off x="7889050" y="222108"/>
            <a:ext cx="3983100" cy="3126012"/>
            <a:chOff x="725696" y="691219"/>
            <a:chExt cx="3983100" cy="3126012"/>
          </a:xfrm>
        </p:grpSpPr>
        <p:sp>
          <p:nvSpPr>
            <p:cNvPr id="10" name="Rectangle 9">
              <a:extLst>
                <a:ext uri="{FF2B5EF4-FFF2-40B4-BE49-F238E27FC236}">
                  <a16:creationId xmlns:a16="http://schemas.microsoft.com/office/drawing/2014/main" xmlns="" id="{7ADC57A2-41FD-460A-B437-196F07CE4A72}"/>
                </a:ext>
              </a:extLst>
            </p:cNvPr>
            <p:cNvSpPr/>
            <p:nvPr/>
          </p:nvSpPr>
          <p:spPr>
            <a:xfrm>
              <a:off x="725697" y="691219"/>
              <a:ext cx="3983099" cy="1323439"/>
            </a:xfrm>
            <a:prstGeom prst="rect">
              <a:avLst/>
            </a:prstGeom>
          </p:spPr>
          <p:txBody>
            <a:bodyPr wrap="square">
              <a:spAutoFit/>
            </a:bodyPr>
            <a:lstStyle/>
            <a:p>
              <a:pPr algn="r"/>
              <a:r>
                <a:rPr lang="en-US" sz="8000" spc="600" dirty="0">
                  <a:solidFill>
                    <a:schemeClr val="tx1">
                      <a:lumMod val="75000"/>
                      <a:lumOff val="25000"/>
                    </a:schemeClr>
                  </a:solidFill>
                  <a:latin typeface="Butler" panose="02070803080706020303" pitchFamily="18" charset="0"/>
                  <a:ea typeface="Adler" charset="0"/>
                  <a:cs typeface="Adler" charset="0"/>
                </a:rPr>
                <a:t>We</a:t>
              </a:r>
            </a:p>
          </p:txBody>
        </p:sp>
        <p:sp>
          <p:nvSpPr>
            <p:cNvPr id="11" name="Rectangle 10">
              <a:extLst>
                <a:ext uri="{FF2B5EF4-FFF2-40B4-BE49-F238E27FC236}">
                  <a16:creationId xmlns:a16="http://schemas.microsoft.com/office/drawing/2014/main" xmlns="" id="{7ADC57A2-41FD-460A-B437-196F07CE4A72}"/>
                </a:ext>
              </a:extLst>
            </p:cNvPr>
            <p:cNvSpPr/>
            <p:nvPr/>
          </p:nvSpPr>
          <p:spPr>
            <a:xfrm>
              <a:off x="725697" y="1512901"/>
              <a:ext cx="3983099" cy="1323439"/>
            </a:xfrm>
            <a:prstGeom prst="rect">
              <a:avLst/>
            </a:prstGeom>
          </p:spPr>
          <p:txBody>
            <a:bodyPr wrap="square">
              <a:spAutoFit/>
            </a:bodyPr>
            <a:lstStyle/>
            <a:p>
              <a:pPr algn="r"/>
              <a:r>
                <a:rPr lang="en-US" sz="80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2" name="Rectangle 11">
              <a:extLst>
                <a:ext uri="{FF2B5EF4-FFF2-40B4-BE49-F238E27FC236}">
                  <a16:creationId xmlns:a16="http://schemas.microsoft.com/office/drawing/2014/main" xmlns="" id="{7ADC57A2-41FD-460A-B437-196F07CE4A72}"/>
                </a:ext>
              </a:extLst>
            </p:cNvPr>
            <p:cNvSpPr/>
            <p:nvPr/>
          </p:nvSpPr>
          <p:spPr>
            <a:xfrm>
              <a:off x="725696" y="2493792"/>
              <a:ext cx="3983099" cy="1323439"/>
            </a:xfrm>
            <a:prstGeom prst="rect">
              <a:avLst/>
            </a:prstGeom>
          </p:spPr>
          <p:txBody>
            <a:bodyPr wrap="square">
              <a:spAutoFit/>
            </a:bodyPr>
            <a:lstStyle/>
            <a:p>
              <a:pPr algn="r"/>
              <a:r>
                <a:rPr lang="en-US" sz="8000" spc="600" dirty="0">
                  <a:solidFill>
                    <a:schemeClr val="tx1">
                      <a:lumMod val="75000"/>
                      <a:lumOff val="25000"/>
                    </a:schemeClr>
                  </a:solidFill>
                  <a:latin typeface="Butler" panose="02070803080706020303" pitchFamily="18" charset="0"/>
                  <a:ea typeface="Adler" charset="0"/>
                  <a:cs typeface="Adler" charset="0"/>
                </a:rPr>
                <a:t>Rites</a:t>
              </a:r>
            </a:p>
          </p:txBody>
        </p:sp>
      </p:grpSp>
      <p:sp>
        <p:nvSpPr>
          <p:cNvPr id="13" name="TextBox 12">
            <a:extLst>
              <a:ext uri="{FF2B5EF4-FFF2-40B4-BE49-F238E27FC236}">
                <a16:creationId xmlns:a16="http://schemas.microsoft.com/office/drawing/2014/main" xmlns="" id="{93D6BD8D-98B6-4C8F-A9AD-C8510CD40533}"/>
              </a:ext>
            </a:extLst>
          </p:cNvPr>
          <p:cNvSpPr txBox="1"/>
          <p:nvPr/>
        </p:nvSpPr>
        <p:spPr>
          <a:xfrm>
            <a:off x="6506869" y="2979408"/>
            <a:ext cx="3515601" cy="553998"/>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pic>
        <p:nvPicPr>
          <p:cNvPr id="15" name="Рисунок 14" descr="17.jpg"/>
          <p:cNvPicPr>
            <a:picLocks noGrp="1" noChangeAspect="1"/>
          </p:cNvPicPr>
          <p:nvPr>
            <p:ph type="pic" sz="quarter" idx="13"/>
          </p:nvPr>
        </p:nvPicPr>
        <p:blipFill>
          <a:blip r:embed="rId2"/>
          <a:srcRect l="16389" r="16389"/>
          <a:stretch>
            <a:fillRect/>
          </a:stretch>
        </p:blipFill>
        <p:spPr/>
      </p:pic>
    </p:spTree>
    <p:extLst>
      <p:ext uri="{BB962C8B-B14F-4D97-AF65-F5344CB8AC3E}">
        <p14:creationId xmlns:p14="http://schemas.microsoft.com/office/powerpoint/2010/main" xmlns="" val="106077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6085" y="0"/>
            <a:ext cx="4415915" cy="59356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FB1F551-01A3-4561-B87B-A914D01149C4}"/>
              </a:ext>
            </a:extLst>
          </p:cNvPr>
          <p:cNvSpPr/>
          <p:nvPr/>
        </p:nvSpPr>
        <p:spPr>
          <a:xfrm>
            <a:off x="7105232" y="4292486"/>
            <a:ext cx="3515601" cy="1246495"/>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xmlns="" id="{93D6BD8D-98B6-4C8F-A9AD-C8510CD40533}"/>
              </a:ext>
            </a:extLst>
          </p:cNvPr>
          <p:cNvSpPr txBox="1"/>
          <p:nvPr/>
        </p:nvSpPr>
        <p:spPr>
          <a:xfrm>
            <a:off x="7144981" y="3786642"/>
            <a:ext cx="3475852"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9" name="Group 8"/>
          <p:cNvGrpSpPr/>
          <p:nvPr/>
        </p:nvGrpSpPr>
        <p:grpSpPr>
          <a:xfrm>
            <a:off x="7315467" y="3524038"/>
            <a:ext cx="1279716" cy="249749"/>
            <a:chOff x="4591697" y="4221611"/>
            <a:chExt cx="1279716" cy="249749"/>
          </a:xfrm>
        </p:grpSpPr>
        <p:sp>
          <p:nvSpPr>
            <p:cNvPr id="10" name="Freeform 212"/>
            <p:cNvSpPr>
              <a:spLocks noEditPoints="1"/>
            </p:cNvSpPr>
            <p:nvPr/>
          </p:nvSpPr>
          <p:spPr bwMode="auto">
            <a:xfrm>
              <a:off x="4591697" y="4221611"/>
              <a:ext cx="257859" cy="249749"/>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1" name="Freeform 176"/>
            <p:cNvSpPr>
              <a:spLocks noEditPoints="1"/>
            </p:cNvSpPr>
            <p:nvPr/>
          </p:nvSpPr>
          <p:spPr bwMode="auto">
            <a:xfrm>
              <a:off x="5601755" y="4239708"/>
              <a:ext cx="269658" cy="231652"/>
            </a:xfrm>
            <a:custGeom>
              <a:avLst/>
              <a:gdLst>
                <a:gd name="T0" fmla="*/ 14 w 28"/>
                <a:gd name="T1" fmla="*/ 24 h 24"/>
                <a:gd name="T2" fmla="*/ 0 w 28"/>
                <a:gd name="T3" fmla="*/ 10 h 24"/>
                <a:gd name="T4" fmla="*/ 14 w 28"/>
                <a:gd name="T5" fmla="*/ 8 h 24"/>
                <a:gd name="T6" fmla="*/ 28 w 28"/>
                <a:gd name="T7" fmla="*/ 10 h 24"/>
                <a:gd name="T8" fmla="*/ 14 w 28"/>
                <a:gd name="T9" fmla="*/ 24 h 24"/>
                <a:gd name="T10" fmla="*/ 5 w 28"/>
                <a:gd name="T11" fmla="*/ 13 h 24"/>
                <a:gd name="T12" fmla="*/ 4 w 28"/>
                <a:gd name="T13" fmla="*/ 12 h 24"/>
                <a:gd name="T14" fmla="*/ 4 w 28"/>
                <a:gd name="T15" fmla="*/ 10 h 24"/>
                <a:gd name="T16" fmla="*/ 4 w 28"/>
                <a:gd name="T17" fmla="*/ 8 h 24"/>
                <a:gd name="T18" fmla="*/ 6 w 28"/>
                <a:gd name="T19" fmla="*/ 6 h 24"/>
                <a:gd name="T20" fmla="*/ 7 w 28"/>
                <a:gd name="T21" fmla="*/ 5 h 24"/>
                <a:gd name="T22" fmla="*/ 5 w 28"/>
                <a:gd name="T23" fmla="*/ 4 h 24"/>
                <a:gd name="T24" fmla="*/ 3 w 28"/>
                <a:gd name="T25" fmla="*/ 7 h 24"/>
                <a:gd name="T26" fmla="*/ 2 w 28"/>
                <a:gd name="T27" fmla="*/ 10 h 24"/>
                <a:gd name="T28" fmla="*/ 3 w 28"/>
                <a:gd name="T29" fmla="*/ 12 h 24"/>
                <a:gd name="T30" fmla="*/ 4 w 28"/>
                <a:gd name="T31" fmla="*/ 14 h 24"/>
                <a:gd name="T32" fmla="*/ 5 w 28"/>
                <a:gd name="T33" fmla="*/ 14 h 24"/>
                <a:gd name="T34" fmla="*/ 5 w 28"/>
                <a:gd name="T35" fmla="*/ 13 h 24"/>
                <a:gd name="T36" fmla="*/ 17 w 28"/>
                <a:gd name="T37" fmla="*/ 10 h 24"/>
                <a:gd name="T38" fmla="*/ 19 w 28"/>
                <a:gd name="T39" fmla="*/ 7 h 24"/>
                <a:gd name="T40" fmla="*/ 21 w 28"/>
                <a:gd name="T41" fmla="*/ 6 h 24"/>
                <a:gd name="T42" fmla="*/ 22 w 28"/>
                <a:gd name="T43" fmla="*/ 5 h 24"/>
                <a:gd name="T44" fmla="*/ 21 w 28"/>
                <a:gd name="T45" fmla="*/ 4 h 24"/>
                <a:gd name="T46" fmla="*/ 17 w 28"/>
                <a:gd name="T47" fmla="*/ 6 h 24"/>
                <a:gd name="T48" fmla="*/ 15 w 28"/>
                <a:gd name="T49" fmla="*/ 9 h 24"/>
                <a:gd name="T50" fmla="*/ 16 w 28"/>
                <a:gd name="T51" fmla="*/ 10 h 24"/>
                <a:gd name="T52" fmla="*/ 17 w 28"/>
                <a:gd name="T5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4">
                  <a:moveTo>
                    <a:pt x="14" y="24"/>
                  </a:moveTo>
                  <a:cubicBezTo>
                    <a:pt x="10" y="21"/>
                    <a:pt x="0" y="16"/>
                    <a:pt x="0" y="10"/>
                  </a:cubicBezTo>
                  <a:cubicBezTo>
                    <a:pt x="0" y="2"/>
                    <a:pt x="12" y="0"/>
                    <a:pt x="14" y="8"/>
                  </a:cubicBezTo>
                  <a:cubicBezTo>
                    <a:pt x="16" y="0"/>
                    <a:pt x="28" y="2"/>
                    <a:pt x="28" y="10"/>
                  </a:cubicBezTo>
                  <a:cubicBezTo>
                    <a:pt x="28" y="16"/>
                    <a:pt x="19" y="21"/>
                    <a:pt x="14" y="24"/>
                  </a:cubicBezTo>
                  <a:close/>
                  <a:moveTo>
                    <a:pt x="5" y="13"/>
                  </a:moveTo>
                  <a:cubicBezTo>
                    <a:pt x="5" y="13"/>
                    <a:pt x="5" y="12"/>
                    <a:pt x="4" y="12"/>
                  </a:cubicBezTo>
                  <a:cubicBezTo>
                    <a:pt x="4" y="11"/>
                    <a:pt x="4" y="11"/>
                    <a:pt x="4" y="10"/>
                  </a:cubicBezTo>
                  <a:cubicBezTo>
                    <a:pt x="4" y="9"/>
                    <a:pt x="4" y="8"/>
                    <a:pt x="4" y="8"/>
                  </a:cubicBezTo>
                  <a:cubicBezTo>
                    <a:pt x="5" y="7"/>
                    <a:pt x="5" y="7"/>
                    <a:pt x="6" y="6"/>
                  </a:cubicBezTo>
                  <a:cubicBezTo>
                    <a:pt x="7" y="6"/>
                    <a:pt x="7" y="5"/>
                    <a:pt x="7" y="5"/>
                  </a:cubicBezTo>
                  <a:cubicBezTo>
                    <a:pt x="6" y="4"/>
                    <a:pt x="6" y="4"/>
                    <a:pt x="5" y="4"/>
                  </a:cubicBezTo>
                  <a:cubicBezTo>
                    <a:pt x="4" y="5"/>
                    <a:pt x="3" y="6"/>
                    <a:pt x="3" y="7"/>
                  </a:cubicBezTo>
                  <a:cubicBezTo>
                    <a:pt x="2" y="8"/>
                    <a:pt x="2" y="9"/>
                    <a:pt x="2" y="10"/>
                  </a:cubicBezTo>
                  <a:cubicBezTo>
                    <a:pt x="2" y="11"/>
                    <a:pt x="2" y="12"/>
                    <a:pt x="3" y="12"/>
                  </a:cubicBezTo>
                  <a:cubicBezTo>
                    <a:pt x="3" y="13"/>
                    <a:pt x="3" y="14"/>
                    <a:pt x="4" y="14"/>
                  </a:cubicBezTo>
                  <a:cubicBezTo>
                    <a:pt x="4" y="15"/>
                    <a:pt x="5" y="15"/>
                    <a:pt x="5" y="14"/>
                  </a:cubicBezTo>
                  <a:cubicBezTo>
                    <a:pt x="6" y="14"/>
                    <a:pt x="6" y="14"/>
                    <a:pt x="5" y="13"/>
                  </a:cubicBezTo>
                  <a:close/>
                  <a:moveTo>
                    <a:pt x="17" y="10"/>
                  </a:moveTo>
                  <a:cubicBezTo>
                    <a:pt x="18" y="9"/>
                    <a:pt x="18" y="8"/>
                    <a:pt x="19" y="7"/>
                  </a:cubicBezTo>
                  <a:cubicBezTo>
                    <a:pt x="19" y="7"/>
                    <a:pt x="20" y="6"/>
                    <a:pt x="21" y="6"/>
                  </a:cubicBezTo>
                  <a:cubicBezTo>
                    <a:pt x="22" y="6"/>
                    <a:pt x="22" y="5"/>
                    <a:pt x="22" y="5"/>
                  </a:cubicBezTo>
                  <a:cubicBezTo>
                    <a:pt x="22" y="4"/>
                    <a:pt x="21" y="4"/>
                    <a:pt x="21" y="4"/>
                  </a:cubicBezTo>
                  <a:cubicBezTo>
                    <a:pt x="20" y="4"/>
                    <a:pt x="18" y="5"/>
                    <a:pt x="17" y="6"/>
                  </a:cubicBezTo>
                  <a:cubicBezTo>
                    <a:pt x="16" y="7"/>
                    <a:pt x="16" y="8"/>
                    <a:pt x="15" y="9"/>
                  </a:cubicBezTo>
                  <a:cubicBezTo>
                    <a:pt x="15" y="10"/>
                    <a:pt x="16" y="10"/>
                    <a:pt x="16" y="10"/>
                  </a:cubicBezTo>
                  <a:cubicBezTo>
                    <a:pt x="17" y="10"/>
                    <a:pt x="17" y="10"/>
                    <a:pt x="17" y="10"/>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2" name="Freeform 223"/>
            <p:cNvSpPr>
              <a:spLocks noEditPoints="1"/>
            </p:cNvSpPr>
            <p:nvPr/>
          </p:nvSpPr>
          <p:spPr bwMode="auto">
            <a:xfrm>
              <a:off x="5067300" y="4250567"/>
              <a:ext cx="316712" cy="220793"/>
            </a:xfrm>
            <a:custGeom>
              <a:avLst/>
              <a:gdLst>
                <a:gd name="T0" fmla="*/ 11 w 33"/>
                <a:gd name="T1" fmla="*/ 20 h 23"/>
                <a:gd name="T2" fmla="*/ 11 w 33"/>
                <a:gd name="T3" fmla="*/ 23 h 23"/>
                <a:gd name="T4" fmla="*/ 14 w 33"/>
                <a:gd name="T5" fmla="*/ 23 h 23"/>
                <a:gd name="T6" fmla="*/ 14 w 33"/>
                <a:gd name="T7" fmla="*/ 20 h 23"/>
                <a:gd name="T8" fmla="*/ 27 w 33"/>
                <a:gd name="T9" fmla="*/ 14 h 23"/>
                <a:gd name="T10" fmla="*/ 28 w 33"/>
                <a:gd name="T11" fmla="*/ 13 h 23"/>
                <a:gd name="T12" fmla="*/ 26 w 33"/>
                <a:gd name="T13" fmla="*/ 11 h 23"/>
                <a:gd name="T14" fmla="*/ 26 w 33"/>
                <a:gd name="T15" fmla="*/ 15 h 23"/>
                <a:gd name="T16" fmla="*/ 17 w 33"/>
                <a:gd name="T17" fmla="*/ 15 h 23"/>
                <a:gd name="T18" fmla="*/ 13 w 33"/>
                <a:gd name="T19" fmla="*/ 15 h 23"/>
                <a:gd name="T20" fmla="*/ 10 w 33"/>
                <a:gd name="T21" fmla="*/ 13 h 23"/>
                <a:gd name="T22" fmla="*/ 11 w 33"/>
                <a:gd name="T23" fmla="*/ 11 h 23"/>
                <a:gd name="T24" fmla="*/ 8 w 33"/>
                <a:gd name="T25" fmla="*/ 6 h 23"/>
                <a:gd name="T26" fmla="*/ 16 w 33"/>
                <a:gd name="T27" fmla="*/ 10 h 23"/>
                <a:gd name="T28" fmla="*/ 21 w 33"/>
                <a:gd name="T29" fmla="*/ 10 h 23"/>
                <a:gd name="T30" fmla="*/ 26 w 33"/>
                <a:gd name="T31" fmla="*/ 10 h 23"/>
                <a:gd name="T32" fmla="*/ 30 w 33"/>
                <a:gd name="T33" fmla="*/ 10 h 23"/>
                <a:gd name="T34" fmla="*/ 27 w 33"/>
                <a:gd name="T35" fmla="*/ 10 h 23"/>
                <a:gd name="T36" fmla="*/ 22 w 33"/>
                <a:gd name="T37" fmla="*/ 21 h 23"/>
                <a:gd name="T38" fmla="*/ 15 w 33"/>
                <a:gd name="T39" fmla="*/ 19 h 23"/>
                <a:gd name="T40" fmla="*/ 0 w 33"/>
                <a:gd name="T41" fmla="*/ 2 h 23"/>
                <a:gd name="T42" fmla="*/ 0 w 33"/>
                <a:gd name="T43" fmla="*/ 1 h 23"/>
                <a:gd name="T44" fmla="*/ 2 w 33"/>
                <a:gd name="T45" fmla="*/ 0 h 23"/>
                <a:gd name="T46" fmla="*/ 7 w 33"/>
                <a:gd name="T47" fmla="*/ 4 h 23"/>
                <a:gd name="T48" fmla="*/ 33 w 33"/>
                <a:gd name="T49" fmla="*/ 4 h 23"/>
                <a:gd name="T50" fmla="*/ 33 w 33"/>
                <a:gd name="T51" fmla="*/ 4 h 23"/>
                <a:gd name="T52" fmla="*/ 31 w 33"/>
                <a:gd name="T53" fmla="*/ 14 h 23"/>
                <a:gd name="T54" fmla="*/ 27 w 33"/>
                <a:gd name="T55" fmla="*/ 17 h 23"/>
                <a:gd name="T56" fmla="*/ 11 w 33"/>
                <a:gd name="T57" fmla="*/ 17 h 23"/>
                <a:gd name="T58" fmla="*/ 9 w 33"/>
                <a:gd name="T59" fmla="*/ 18 h 23"/>
                <a:gd name="T60" fmla="*/ 10 w 33"/>
                <a:gd name="T61" fmla="*/ 18 h 23"/>
                <a:gd name="T62" fmla="*/ 11 w 33"/>
                <a:gd name="T63" fmla="*/ 19 h 23"/>
                <a:gd name="T64" fmla="*/ 10 w 33"/>
                <a:gd name="T65" fmla="*/ 21 h 23"/>
                <a:gd name="T66" fmla="*/ 10 w 33"/>
                <a:gd name="T67" fmla="*/ 21 h 23"/>
                <a:gd name="T68" fmla="*/ 10 w 33"/>
                <a:gd name="T69" fmla="*/ 21 h 23"/>
                <a:gd name="T70" fmla="*/ 8 w 33"/>
                <a:gd name="T71" fmla="*/ 21 h 23"/>
                <a:gd name="T72" fmla="*/ 7 w 33"/>
                <a:gd name="T73" fmla="*/ 20 h 23"/>
                <a:gd name="T74" fmla="*/ 7 w 33"/>
                <a:gd name="T75" fmla="*/ 17 h 23"/>
                <a:gd name="T76" fmla="*/ 8 w 33"/>
                <a:gd name="T77" fmla="*/ 16 h 23"/>
                <a:gd name="T78" fmla="*/ 6 w 33"/>
                <a:gd name="T79" fmla="*/ 11 h 23"/>
                <a:gd name="T80" fmla="*/ 3 w 33"/>
                <a:gd name="T81" fmla="*/ 4 h 23"/>
                <a:gd name="T82" fmla="*/ 27 w 33"/>
                <a:gd name="T83" fmla="*/ 18 h 23"/>
                <a:gd name="T84" fmla="*/ 27 w 33"/>
                <a:gd name="T85" fmla="*/ 19 h 23"/>
                <a:gd name="T86" fmla="*/ 28 w 33"/>
                <a:gd name="T87" fmla="*/ 21 h 23"/>
                <a:gd name="T88" fmla="*/ 28 w 33"/>
                <a:gd name="T89" fmla="*/ 21 h 23"/>
                <a:gd name="T90" fmla="*/ 28 w 33"/>
                <a:gd name="T91" fmla="*/ 21 h 23"/>
                <a:gd name="T92" fmla="*/ 30 w 33"/>
                <a:gd name="T93" fmla="*/ 19 h 23"/>
                <a:gd name="T94" fmla="*/ 24 w 33"/>
                <a:gd name="T95" fmla="*/ 19 h 23"/>
                <a:gd name="T96" fmla="*/ 23 w 33"/>
                <a:gd name="T97" fmla="*/ 23 h 23"/>
                <a:gd name="T98" fmla="*/ 26 w 33"/>
                <a:gd name="T99" fmla="*/ 23 h 23"/>
                <a:gd name="T100" fmla="*/ 26 w 33"/>
                <a:gd name="T10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23">
                  <a:moveTo>
                    <a:pt x="13" y="19"/>
                  </a:moveTo>
                  <a:cubicBezTo>
                    <a:pt x="13" y="19"/>
                    <a:pt x="12" y="19"/>
                    <a:pt x="12" y="19"/>
                  </a:cubicBezTo>
                  <a:cubicBezTo>
                    <a:pt x="12" y="19"/>
                    <a:pt x="12" y="19"/>
                    <a:pt x="11" y="20"/>
                  </a:cubicBezTo>
                  <a:cubicBezTo>
                    <a:pt x="11" y="20"/>
                    <a:pt x="11" y="20"/>
                    <a:pt x="11" y="20"/>
                  </a:cubicBezTo>
                  <a:cubicBezTo>
                    <a:pt x="11" y="20"/>
                    <a:pt x="11" y="20"/>
                    <a:pt x="11" y="20"/>
                  </a:cubicBezTo>
                  <a:cubicBezTo>
                    <a:pt x="11" y="20"/>
                    <a:pt x="11" y="21"/>
                    <a:pt x="11" y="21"/>
                  </a:cubicBezTo>
                  <a:cubicBezTo>
                    <a:pt x="11" y="21"/>
                    <a:pt x="11" y="22"/>
                    <a:pt x="11" y="22"/>
                  </a:cubicBezTo>
                  <a:cubicBezTo>
                    <a:pt x="11" y="22"/>
                    <a:pt x="11" y="22"/>
                    <a:pt x="11" y="22"/>
                  </a:cubicBezTo>
                  <a:cubicBezTo>
                    <a:pt x="11" y="22"/>
                    <a:pt x="11" y="22"/>
                    <a:pt x="11" y="22"/>
                  </a:cubicBezTo>
                  <a:cubicBezTo>
                    <a:pt x="11" y="23"/>
                    <a:pt x="11" y="23"/>
                    <a:pt x="11" y="23"/>
                  </a:cubicBezTo>
                  <a:cubicBezTo>
                    <a:pt x="12" y="23"/>
                    <a:pt x="12" y="23"/>
                    <a:pt x="13" y="23"/>
                  </a:cubicBezTo>
                  <a:cubicBezTo>
                    <a:pt x="13" y="23"/>
                    <a:pt x="13" y="23"/>
                    <a:pt x="14" y="23"/>
                  </a:cubicBezTo>
                  <a:cubicBezTo>
                    <a:pt x="14" y="23"/>
                    <a:pt x="14" y="23"/>
                    <a:pt x="14" y="23"/>
                  </a:cubicBezTo>
                  <a:cubicBezTo>
                    <a:pt x="14" y="23"/>
                    <a:pt x="14" y="23"/>
                    <a:pt x="14" y="23"/>
                  </a:cubicBezTo>
                  <a:cubicBezTo>
                    <a:pt x="14" y="23"/>
                    <a:pt x="14" y="23"/>
                    <a:pt x="14" y="23"/>
                  </a:cubicBezTo>
                  <a:cubicBezTo>
                    <a:pt x="15" y="22"/>
                    <a:pt x="15" y="22"/>
                    <a:pt x="15" y="22"/>
                  </a:cubicBezTo>
                  <a:cubicBezTo>
                    <a:pt x="15" y="22"/>
                    <a:pt x="15" y="21"/>
                    <a:pt x="15" y="21"/>
                  </a:cubicBezTo>
                  <a:cubicBezTo>
                    <a:pt x="15" y="21"/>
                    <a:pt x="15" y="20"/>
                    <a:pt x="15" y="20"/>
                  </a:cubicBezTo>
                  <a:cubicBezTo>
                    <a:pt x="15" y="20"/>
                    <a:pt x="15" y="20"/>
                    <a:pt x="14" y="20"/>
                  </a:cubicBezTo>
                  <a:cubicBezTo>
                    <a:pt x="14" y="20"/>
                    <a:pt x="14" y="20"/>
                    <a:pt x="14" y="20"/>
                  </a:cubicBezTo>
                  <a:cubicBezTo>
                    <a:pt x="14" y="19"/>
                    <a:pt x="14" y="19"/>
                    <a:pt x="14" y="19"/>
                  </a:cubicBezTo>
                  <a:cubicBezTo>
                    <a:pt x="13" y="19"/>
                    <a:pt x="13" y="19"/>
                    <a:pt x="13" y="19"/>
                  </a:cubicBezTo>
                  <a:close/>
                  <a:moveTo>
                    <a:pt x="29" y="11"/>
                  </a:moveTo>
                  <a:cubicBezTo>
                    <a:pt x="27" y="11"/>
                    <a:pt x="27" y="11"/>
                    <a:pt x="27" y="11"/>
                  </a:cubicBezTo>
                  <a:cubicBezTo>
                    <a:pt x="27" y="14"/>
                    <a:pt x="27" y="14"/>
                    <a:pt x="27" y="14"/>
                  </a:cubicBezTo>
                  <a:cubicBezTo>
                    <a:pt x="27" y="14"/>
                    <a:pt x="27" y="14"/>
                    <a:pt x="27" y="14"/>
                  </a:cubicBezTo>
                  <a:cubicBezTo>
                    <a:pt x="27" y="14"/>
                    <a:pt x="27" y="14"/>
                    <a:pt x="27" y="14"/>
                  </a:cubicBezTo>
                  <a:cubicBezTo>
                    <a:pt x="27" y="14"/>
                    <a:pt x="27" y="14"/>
                    <a:pt x="27" y="14"/>
                  </a:cubicBezTo>
                  <a:cubicBezTo>
                    <a:pt x="28" y="14"/>
                    <a:pt x="28" y="14"/>
                    <a:pt x="28" y="14"/>
                  </a:cubicBezTo>
                  <a:cubicBezTo>
                    <a:pt x="28" y="13"/>
                    <a:pt x="28" y="13"/>
                    <a:pt x="28" y="13"/>
                  </a:cubicBezTo>
                  <a:cubicBezTo>
                    <a:pt x="28" y="13"/>
                    <a:pt x="28" y="13"/>
                    <a:pt x="29" y="13"/>
                  </a:cubicBezTo>
                  <a:cubicBezTo>
                    <a:pt x="29" y="13"/>
                    <a:pt x="29" y="13"/>
                    <a:pt x="29" y="13"/>
                  </a:cubicBezTo>
                  <a:cubicBezTo>
                    <a:pt x="29" y="12"/>
                    <a:pt x="29" y="12"/>
                    <a:pt x="29" y="12"/>
                  </a:cubicBezTo>
                  <a:cubicBezTo>
                    <a:pt x="29" y="11"/>
                    <a:pt x="29" y="11"/>
                    <a:pt x="29" y="11"/>
                  </a:cubicBezTo>
                  <a:close/>
                  <a:moveTo>
                    <a:pt x="26" y="11"/>
                  </a:moveTo>
                  <a:cubicBezTo>
                    <a:pt x="22" y="11"/>
                    <a:pt x="22" y="11"/>
                    <a:pt x="22" y="11"/>
                  </a:cubicBezTo>
                  <a:cubicBezTo>
                    <a:pt x="22" y="15"/>
                    <a:pt x="22" y="15"/>
                    <a:pt x="22" y="15"/>
                  </a:cubicBezTo>
                  <a:cubicBezTo>
                    <a:pt x="23" y="15"/>
                    <a:pt x="23" y="15"/>
                    <a:pt x="23" y="15"/>
                  </a:cubicBezTo>
                  <a:cubicBezTo>
                    <a:pt x="25" y="15"/>
                    <a:pt x="25" y="15"/>
                    <a:pt x="25" y="15"/>
                  </a:cubicBezTo>
                  <a:cubicBezTo>
                    <a:pt x="25" y="15"/>
                    <a:pt x="25" y="15"/>
                    <a:pt x="26" y="15"/>
                  </a:cubicBezTo>
                  <a:cubicBezTo>
                    <a:pt x="26" y="15"/>
                    <a:pt x="26" y="15"/>
                    <a:pt x="26" y="15"/>
                  </a:cubicBezTo>
                  <a:cubicBezTo>
                    <a:pt x="26" y="11"/>
                    <a:pt x="26" y="11"/>
                    <a:pt x="26" y="11"/>
                  </a:cubicBezTo>
                  <a:close/>
                  <a:moveTo>
                    <a:pt x="21" y="11"/>
                  </a:moveTo>
                  <a:cubicBezTo>
                    <a:pt x="17" y="11"/>
                    <a:pt x="17" y="11"/>
                    <a:pt x="17" y="11"/>
                  </a:cubicBezTo>
                  <a:cubicBezTo>
                    <a:pt x="17" y="15"/>
                    <a:pt x="17" y="15"/>
                    <a:pt x="17" y="15"/>
                  </a:cubicBezTo>
                  <a:cubicBezTo>
                    <a:pt x="21" y="15"/>
                    <a:pt x="21" y="15"/>
                    <a:pt x="21" y="15"/>
                  </a:cubicBezTo>
                  <a:cubicBezTo>
                    <a:pt x="21" y="11"/>
                    <a:pt x="21" y="11"/>
                    <a:pt x="21" y="11"/>
                  </a:cubicBezTo>
                  <a:close/>
                  <a:moveTo>
                    <a:pt x="16" y="11"/>
                  </a:moveTo>
                  <a:cubicBezTo>
                    <a:pt x="13" y="11"/>
                    <a:pt x="13" y="11"/>
                    <a:pt x="13" y="11"/>
                  </a:cubicBezTo>
                  <a:cubicBezTo>
                    <a:pt x="13" y="15"/>
                    <a:pt x="13" y="15"/>
                    <a:pt x="13" y="15"/>
                  </a:cubicBezTo>
                  <a:cubicBezTo>
                    <a:pt x="16" y="15"/>
                    <a:pt x="16" y="15"/>
                    <a:pt x="16" y="15"/>
                  </a:cubicBezTo>
                  <a:cubicBezTo>
                    <a:pt x="16" y="11"/>
                    <a:pt x="16" y="11"/>
                    <a:pt x="16" y="11"/>
                  </a:cubicBezTo>
                  <a:close/>
                  <a:moveTo>
                    <a:pt x="11" y="11"/>
                  </a:moveTo>
                  <a:cubicBezTo>
                    <a:pt x="9" y="11"/>
                    <a:pt x="9" y="11"/>
                    <a:pt x="9" y="11"/>
                  </a:cubicBezTo>
                  <a:cubicBezTo>
                    <a:pt x="9" y="12"/>
                    <a:pt x="10" y="12"/>
                    <a:pt x="10" y="13"/>
                  </a:cubicBezTo>
                  <a:cubicBezTo>
                    <a:pt x="10" y="13"/>
                    <a:pt x="10" y="14"/>
                    <a:pt x="10" y="15"/>
                  </a:cubicBezTo>
                  <a:cubicBezTo>
                    <a:pt x="10" y="15"/>
                    <a:pt x="10" y="15"/>
                    <a:pt x="10" y="15"/>
                  </a:cubicBezTo>
                  <a:cubicBezTo>
                    <a:pt x="11" y="15"/>
                    <a:pt x="11" y="15"/>
                    <a:pt x="11" y="15"/>
                  </a:cubicBezTo>
                  <a:cubicBezTo>
                    <a:pt x="11" y="15"/>
                    <a:pt x="11" y="15"/>
                    <a:pt x="11" y="15"/>
                  </a:cubicBezTo>
                  <a:cubicBezTo>
                    <a:pt x="11" y="11"/>
                    <a:pt x="11" y="11"/>
                    <a:pt x="11" y="11"/>
                  </a:cubicBezTo>
                  <a:close/>
                  <a:moveTo>
                    <a:pt x="9" y="10"/>
                  </a:moveTo>
                  <a:cubicBezTo>
                    <a:pt x="11" y="10"/>
                    <a:pt x="11" y="10"/>
                    <a:pt x="11" y="10"/>
                  </a:cubicBezTo>
                  <a:cubicBezTo>
                    <a:pt x="11" y="6"/>
                    <a:pt x="11" y="6"/>
                    <a:pt x="11" y="6"/>
                  </a:cubicBezTo>
                  <a:cubicBezTo>
                    <a:pt x="8" y="6"/>
                    <a:pt x="8" y="6"/>
                    <a:pt x="8" y="6"/>
                  </a:cubicBezTo>
                  <a:cubicBezTo>
                    <a:pt x="8" y="6"/>
                    <a:pt x="8" y="6"/>
                    <a:pt x="8" y="6"/>
                  </a:cubicBezTo>
                  <a:cubicBezTo>
                    <a:pt x="8" y="6"/>
                    <a:pt x="8" y="6"/>
                    <a:pt x="8" y="6"/>
                  </a:cubicBezTo>
                  <a:cubicBezTo>
                    <a:pt x="8" y="7"/>
                    <a:pt x="8" y="7"/>
                    <a:pt x="8" y="8"/>
                  </a:cubicBezTo>
                  <a:cubicBezTo>
                    <a:pt x="9" y="8"/>
                    <a:pt x="9" y="9"/>
                    <a:pt x="9" y="10"/>
                  </a:cubicBezTo>
                  <a:close/>
                  <a:moveTo>
                    <a:pt x="13" y="10"/>
                  </a:moveTo>
                  <a:cubicBezTo>
                    <a:pt x="16" y="10"/>
                    <a:pt x="16" y="10"/>
                    <a:pt x="16" y="10"/>
                  </a:cubicBezTo>
                  <a:cubicBezTo>
                    <a:pt x="16" y="6"/>
                    <a:pt x="16" y="6"/>
                    <a:pt x="16" y="6"/>
                  </a:cubicBezTo>
                  <a:cubicBezTo>
                    <a:pt x="13" y="6"/>
                    <a:pt x="13" y="6"/>
                    <a:pt x="13" y="6"/>
                  </a:cubicBezTo>
                  <a:cubicBezTo>
                    <a:pt x="13" y="10"/>
                    <a:pt x="13" y="10"/>
                    <a:pt x="13" y="10"/>
                  </a:cubicBezTo>
                  <a:close/>
                  <a:moveTo>
                    <a:pt x="17" y="10"/>
                  </a:moveTo>
                  <a:cubicBezTo>
                    <a:pt x="21" y="10"/>
                    <a:pt x="21" y="10"/>
                    <a:pt x="21" y="10"/>
                  </a:cubicBezTo>
                  <a:cubicBezTo>
                    <a:pt x="21" y="6"/>
                    <a:pt x="21" y="6"/>
                    <a:pt x="21" y="6"/>
                  </a:cubicBezTo>
                  <a:cubicBezTo>
                    <a:pt x="17" y="6"/>
                    <a:pt x="17" y="6"/>
                    <a:pt x="17" y="6"/>
                  </a:cubicBezTo>
                  <a:cubicBezTo>
                    <a:pt x="17" y="10"/>
                    <a:pt x="17" y="10"/>
                    <a:pt x="17" y="10"/>
                  </a:cubicBezTo>
                  <a:close/>
                  <a:moveTo>
                    <a:pt x="22" y="10"/>
                  </a:moveTo>
                  <a:cubicBezTo>
                    <a:pt x="26" y="10"/>
                    <a:pt x="26" y="10"/>
                    <a:pt x="26" y="10"/>
                  </a:cubicBezTo>
                  <a:cubicBezTo>
                    <a:pt x="26" y="6"/>
                    <a:pt x="26" y="6"/>
                    <a:pt x="26" y="6"/>
                  </a:cubicBezTo>
                  <a:cubicBezTo>
                    <a:pt x="22" y="6"/>
                    <a:pt x="22" y="6"/>
                    <a:pt x="22" y="6"/>
                  </a:cubicBezTo>
                  <a:cubicBezTo>
                    <a:pt x="22" y="10"/>
                    <a:pt x="22" y="10"/>
                    <a:pt x="22" y="10"/>
                  </a:cubicBezTo>
                  <a:close/>
                  <a:moveTo>
                    <a:pt x="27" y="10"/>
                  </a:moveTo>
                  <a:cubicBezTo>
                    <a:pt x="30" y="10"/>
                    <a:pt x="30" y="10"/>
                    <a:pt x="30" y="10"/>
                  </a:cubicBezTo>
                  <a:cubicBezTo>
                    <a:pt x="31" y="6"/>
                    <a:pt x="31" y="6"/>
                    <a:pt x="31" y="6"/>
                  </a:cubicBezTo>
                  <a:cubicBezTo>
                    <a:pt x="31" y="6"/>
                    <a:pt x="31" y="6"/>
                    <a:pt x="31" y="6"/>
                  </a:cubicBezTo>
                  <a:cubicBezTo>
                    <a:pt x="31" y="6"/>
                    <a:pt x="31" y="6"/>
                    <a:pt x="31" y="6"/>
                  </a:cubicBezTo>
                  <a:cubicBezTo>
                    <a:pt x="27" y="6"/>
                    <a:pt x="27" y="6"/>
                    <a:pt x="27" y="6"/>
                  </a:cubicBezTo>
                  <a:cubicBezTo>
                    <a:pt x="27" y="10"/>
                    <a:pt x="27" y="10"/>
                    <a:pt x="27" y="10"/>
                  </a:cubicBezTo>
                  <a:close/>
                  <a:moveTo>
                    <a:pt x="15" y="18"/>
                  </a:moveTo>
                  <a:cubicBezTo>
                    <a:pt x="23" y="18"/>
                    <a:pt x="23" y="18"/>
                    <a:pt x="23" y="18"/>
                  </a:cubicBezTo>
                  <a:cubicBezTo>
                    <a:pt x="23" y="18"/>
                    <a:pt x="23" y="18"/>
                    <a:pt x="23" y="19"/>
                  </a:cubicBezTo>
                  <a:cubicBezTo>
                    <a:pt x="23" y="19"/>
                    <a:pt x="23" y="19"/>
                    <a:pt x="23" y="19"/>
                  </a:cubicBezTo>
                  <a:cubicBezTo>
                    <a:pt x="22" y="19"/>
                    <a:pt x="22" y="20"/>
                    <a:pt x="22" y="21"/>
                  </a:cubicBezTo>
                  <a:cubicBezTo>
                    <a:pt x="22" y="21"/>
                    <a:pt x="22" y="21"/>
                    <a:pt x="22" y="21"/>
                  </a:cubicBezTo>
                  <a:cubicBezTo>
                    <a:pt x="16" y="21"/>
                    <a:pt x="16" y="21"/>
                    <a:pt x="16" y="21"/>
                  </a:cubicBezTo>
                  <a:cubicBezTo>
                    <a:pt x="16" y="21"/>
                    <a:pt x="16" y="21"/>
                    <a:pt x="16" y="21"/>
                  </a:cubicBezTo>
                  <a:cubicBezTo>
                    <a:pt x="16" y="20"/>
                    <a:pt x="15" y="20"/>
                    <a:pt x="15" y="19"/>
                  </a:cubicBezTo>
                  <a:cubicBezTo>
                    <a:pt x="15" y="19"/>
                    <a:pt x="15" y="19"/>
                    <a:pt x="15" y="19"/>
                  </a:cubicBezTo>
                  <a:cubicBezTo>
                    <a:pt x="15" y="18"/>
                    <a:pt x="15" y="18"/>
                    <a:pt x="15" y="18"/>
                  </a:cubicBezTo>
                  <a:close/>
                  <a:moveTo>
                    <a:pt x="1" y="3"/>
                  </a:moveTo>
                  <a:cubicBezTo>
                    <a:pt x="1" y="3"/>
                    <a:pt x="0" y="3"/>
                    <a:pt x="0" y="3"/>
                  </a:cubicBezTo>
                  <a:cubicBezTo>
                    <a:pt x="0" y="3"/>
                    <a:pt x="0" y="3"/>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0"/>
                    <a:pt x="1" y="0"/>
                  </a:cubicBezTo>
                  <a:cubicBezTo>
                    <a:pt x="1" y="0"/>
                    <a:pt x="1" y="0"/>
                    <a:pt x="1" y="0"/>
                  </a:cubicBezTo>
                  <a:cubicBezTo>
                    <a:pt x="2" y="0"/>
                    <a:pt x="2" y="0"/>
                    <a:pt x="2" y="0"/>
                  </a:cubicBezTo>
                  <a:cubicBezTo>
                    <a:pt x="2" y="0"/>
                    <a:pt x="2" y="0"/>
                    <a:pt x="2" y="0"/>
                  </a:cubicBezTo>
                  <a:cubicBezTo>
                    <a:pt x="3" y="1"/>
                    <a:pt x="3" y="1"/>
                    <a:pt x="4" y="1"/>
                  </a:cubicBezTo>
                  <a:cubicBezTo>
                    <a:pt x="4" y="1"/>
                    <a:pt x="4" y="2"/>
                    <a:pt x="5" y="2"/>
                  </a:cubicBezTo>
                  <a:cubicBezTo>
                    <a:pt x="5" y="2"/>
                    <a:pt x="5" y="2"/>
                    <a:pt x="6" y="3"/>
                  </a:cubicBezTo>
                  <a:cubicBezTo>
                    <a:pt x="6" y="3"/>
                    <a:pt x="6" y="3"/>
                    <a:pt x="7" y="4"/>
                  </a:cubicBezTo>
                  <a:cubicBezTo>
                    <a:pt x="7" y="4"/>
                    <a:pt x="7" y="4"/>
                    <a:pt x="7" y="4"/>
                  </a:cubicBezTo>
                  <a:cubicBezTo>
                    <a:pt x="7" y="4"/>
                    <a:pt x="7" y="4"/>
                    <a:pt x="7" y="4"/>
                  </a:cubicBezTo>
                  <a:cubicBezTo>
                    <a:pt x="32" y="4"/>
                    <a:pt x="32" y="4"/>
                    <a:pt x="32"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5"/>
                    <a:pt x="33" y="5"/>
                  </a:cubicBezTo>
                  <a:cubicBezTo>
                    <a:pt x="33" y="5"/>
                    <a:pt x="33" y="5"/>
                    <a:pt x="33" y="5"/>
                  </a:cubicBezTo>
                  <a:cubicBezTo>
                    <a:pt x="31" y="13"/>
                    <a:pt x="31" y="13"/>
                    <a:pt x="31" y="13"/>
                  </a:cubicBezTo>
                  <a:cubicBezTo>
                    <a:pt x="31" y="13"/>
                    <a:pt x="31" y="13"/>
                    <a:pt x="31" y="14"/>
                  </a:cubicBezTo>
                  <a:cubicBezTo>
                    <a:pt x="30" y="14"/>
                    <a:pt x="30" y="14"/>
                    <a:pt x="30" y="14"/>
                  </a:cubicBezTo>
                  <a:cubicBezTo>
                    <a:pt x="30" y="15"/>
                    <a:pt x="30" y="15"/>
                    <a:pt x="29" y="15"/>
                  </a:cubicBezTo>
                  <a:cubicBezTo>
                    <a:pt x="29" y="15"/>
                    <a:pt x="29" y="16"/>
                    <a:pt x="29" y="16"/>
                  </a:cubicBezTo>
                  <a:cubicBezTo>
                    <a:pt x="28" y="16"/>
                    <a:pt x="28" y="16"/>
                    <a:pt x="28" y="16"/>
                  </a:cubicBezTo>
                  <a:cubicBezTo>
                    <a:pt x="28" y="16"/>
                    <a:pt x="27" y="17"/>
                    <a:pt x="27" y="17"/>
                  </a:cubicBezTo>
                  <a:cubicBezTo>
                    <a:pt x="27" y="17"/>
                    <a:pt x="27" y="17"/>
                    <a:pt x="27" y="17"/>
                  </a:cubicBezTo>
                  <a:cubicBezTo>
                    <a:pt x="27" y="17"/>
                    <a:pt x="26" y="17"/>
                    <a:pt x="26" y="17"/>
                  </a:cubicBezTo>
                  <a:cubicBezTo>
                    <a:pt x="26" y="17"/>
                    <a:pt x="25" y="17"/>
                    <a:pt x="25"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7"/>
                    <a:pt x="10" y="17"/>
                    <a:pt x="10" y="17"/>
                  </a:cubicBezTo>
                  <a:cubicBezTo>
                    <a:pt x="10" y="18"/>
                    <a:pt x="10" y="18"/>
                    <a:pt x="9" y="18"/>
                  </a:cubicBezTo>
                  <a:cubicBezTo>
                    <a:pt x="9" y="18"/>
                    <a:pt x="9" y="18"/>
                    <a:pt x="9" y="18"/>
                  </a:cubicBezTo>
                  <a:cubicBezTo>
                    <a:pt x="9" y="18"/>
                    <a:pt x="9" y="18"/>
                    <a:pt x="9" y="18"/>
                  </a:cubicBezTo>
                  <a:cubicBezTo>
                    <a:pt x="9" y="18"/>
                    <a:pt x="9" y="18"/>
                    <a:pt x="9" y="18"/>
                  </a:cubicBezTo>
                  <a:cubicBezTo>
                    <a:pt x="9" y="18"/>
                    <a:pt x="9" y="18"/>
                    <a:pt x="10" y="18"/>
                  </a:cubicBezTo>
                  <a:cubicBezTo>
                    <a:pt x="10" y="18"/>
                    <a:pt x="10" y="18"/>
                    <a:pt x="10" y="18"/>
                  </a:cubicBezTo>
                  <a:cubicBezTo>
                    <a:pt x="10" y="18"/>
                    <a:pt x="10" y="18"/>
                    <a:pt x="10" y="18"/>
                  </a:cubicBezTo>
                  <a:cubicBezTo>
                    <a:pt x="10" y="18"/>
                    <a:pt x="10" y="18"/>
                    <a:pt x="10" y="18"/>
                  </a:cubicBezTo>
                  <a:cubicBezTo>
                    <a:pt x="11" y="18"/>
                    <a:pt x="11" y="18"/>
                    <a:pt x="11" y="19"/>
                  </a:cubicBezTo>
                  <a:cubicBezTo>
                    <a:pt x="11" y="19"/>
                    <a:pt x="11" y="19"/>
                    <a:pt x="11" y="19"/>
                  </a:cubicBezTo>
                  <a:cubicBezTo>
                    <a:pt x="11" y="19"/>
                    <a:pt x="11" y="19"/>
                    <a:pt x="11" y="19"/>
                  </a:cubicBezTo>
                  <a:cubicBezTo>
                    <a:pt x="11" y="19"/>
                    <a:pt x="11" y="19"/>
                    <a:pt x="11" y="19"/>
                  </a:cubicBezTo>
                  <a:cubicBezTo>
                    <a:pt x="10" y="19"/>
                    <a:pt x="10" y="20"/>
                    <a:pt x="10" y="20"/>
                  </a:cubicBezTo>
                  <a:cubicBezTo>
                    <a:pt x="10" y="20"/>
                    <a:pt x="10" y="20"/>
                    <a:pt x="10" y="20"/>
                  </a:cubicBezTo>
                  <a:cubicBezTo>
                    <a:pt x="10" y="20"/>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9" y="21"/>
                    <a:pt x="9" y="21"/>
                  </a:cubicBezTo>
                  <a:cubicBezTo>
                    <a:pt x="9" y="21"/>
                    <a:pt x="9" y="21"/>
                    <a:pt x="9" y="21"/>
                  </a:cubicBezTo>
                  <a:cubicBezTo>
                    <a:pt x="9" y="21"/>
                    <a:pt x="9" y="21"/>
                    <a:pt x="9" y="21"/>
                  </a:cubicBezTo>
                  <a:cubicBezTo>
                    <a:pt x="9" y="21"/>
                    <a:pt x="9" y="21"/>
                    <a:pt x="9" y="21"/>
                  </a:cubicBezTo>
                  <a:cubicBezTo>
                    <a:pt x="9" y="21"/>
                    <a:pt x="9" y="21"/>
                    <a:pt x="8" y="21"/>
                  </a:cubicBezTo>
                  <a:cubicBezTo>
                    <a:pt x="8" y="21"/>
                    <a:pt x="8" y="21"/>
                    <a:pt x="8" y="21"/>
                  </a:cubicBezTo>
                  <a:cubicBezTo>
                    <a:pt x="8" y="21"/>
                    <a:pt x="8" y="21"/>
                    <a:pt x="8" y="20"/>
                  </a:cubicBez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7" y="18"/>
                    <a:pt x="7" y="18"/>
                    <a:pt x="7" y="18"/>
                  </a:cubicBezTo>
                  <a:cubicBezTo>
                    <a:pt x="7" y="18"/>
                    <a:pt x="7" y="18"/>
                    <a:pt x="7" y="18"/>
                  </a:cubicBezTo>
                  <a:cubicBezTo>
                    <a:pt x="7" y="17"/>
                    <a:pt x="7" y="17"/>
                    <a:pt x="7" y="17"/>
                  </a:cubicBezTo>
                  <a:cubicBezTo>
                    <a:pt x="7" y="17"/>
                    <a:pt x="7" y="17"/>
                    <a:pt x="7" y="17"/>
                  </a:cubicBezTo>
                  <a:cubicBezTo>
                    <a:pt x="7" y="17"/>
                    <a:pt x="7" y="16"/>
                    <a:pt x="7" y="16"/>
                  </a:cubicBezTo>
                  <a:cubicBezTo>
                    <a:pt x="7" y="16"/>
                    <a:pt x="7" y="16"/>
                    <a:pt x="7" y="16"/>
                  </a:cubicBezTo>
                  <a:cubicBezTo>
                    <a:pt x="7" y="16"/>
                    <a:pt x="7" y="16"/>
                    <a:pt x="7" y="16"/>
                  </a:cubicBezTo>
                  <a:cubicBezTo>
                    <a:pt x="8" y="16"/>
                    <a:pt x="8" y="16"/>
                    <a:pt x="8" y="16"/>
                  </a:cubicBezTo>
                  <a:cubicBezTo>
                    <a:pt x="8" y="16"/>
                    <a:pt x="8" y="16"/>
                    <a:pt x="8" y="16"/>
                  </a:cubicBezTo>
                  <a:cubicBezTo>
                    <a:pt x="7" y="15"/>
                    <a:pt x="7" y="15"/>
                    <a:pt x="7" y="14"/>
                  </a:cubicBezTo>
                  <a:cubicBezTo>
                    <a:pt x="7" y="14"/>
                    <a:pt x="7" y="13"/>
                    <a:pt x="7" y="13"/>
                  </a:cubicBezTo>
                  <a:cubicBezTo>
                    <a:pt x="7" y="13"/>
                    <a:pt x="6" y="12"/>
                    <a:pt x="6" y="12"/>
                  </a:cubicBezTo>
                  <a:cubicBezTo>
                    <a:pt x="6" y="11"/>
                    <a:pt x="6" y="11"/>
                    <a:pt x="6" y="11"/>
                  </a:cubicBezTo>
                  <a:cubicBezTo>
                    <a:pt x="6" y="11"/>
                    <a:pt x="6" y="11"/>
                    <a:pt x="6" y="11"/>
                  </a:cubicBezTo>
                  <a:cubicBezTo>
                    <a:pt x="6" y="10"/>
                    <a:pt x="6" y="9"/>
                    <a:pt x="5" y="8"/>
                  </a:cubicBezTo>
                  <a:cubicBezTo>
                    <a:pt x="5" y="8"/>
                    <a:pt x="5" y="8"/>
                    <a:pt x="5" y="8"/>
                  </a:cubicBezTo>
                  <a:cubicBezTo>
                    <a:pt x="5" y="7"/>
                    <a:pt x="5" y="7"/>
                    <a:pt x="4" y="6"/>
                  </a:cubicBezTo>
                  <a:cubicBezTo>
                    <a:pt x="4" y="5"/>
                    <a:pt x="4" y="5"/>
                    <a:pt x="3" y="4"/>
                  </a:cubicBezTo>
                  <a:cubicBezTo>
                    <a:pt x="2" y="4"/>
                    <a:pt x="2" y="4"/>
                    <a:pt x="1" y="3"/>
                  </a:cubicBezTo>
                  <a:cubicBezTo>
                    <a:pt x="1" y="3"/>
                    <a:pt x="1" y="3"/>
                    <a:pt x="1" y="3"/>
                  </a:cubicBezTo>
                  <a:cubicBezTo>
                    <a:pt x="1" y="3"/>
                    <a:pt x="1" y="3"/>
                    <a:pt x="1" y="3"/>
                  </a:cubicBezTo>
                  <a:close/>
                  <a:moveTo>
                    <a:pt x="28" y="18"/>
                  </a:move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9"/>
                    <a:pt x="27" y="19"/>
                    <a:pt x="27" y="19"/>
                  </a:cubicBezTo>
                  <a:cubicBezTo>
                    <a:pt x="27" y="19"/>
                    <a:pt x="27" y="20"/>
                    <a:pt x="27" y="20"/>
                  </a:cubicBezTo>
                  <a:cubicBezTo>
                    <a:pt x="27" y="20"/>
                    <a:pt x="27" y="20"/>
                    <a:pt x="27" y="20"/>
                  </a:cubicBezTo>
                  <a:cubicBezTo>
                    <a:pt x="28" y="20"/>
                    <a:pt x="28" y="20"/>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9" y="21"/>
                    <a:pt x="29" y="21"/>
                  </a:cubicBezTo>
                  <a:cubicBezTo>
                    <a:pt x="29" y="21"/>
                    <a:pt x="29" y="21"/>
                    <a:pt x="29" y="21"/>
                  </a:cubicBezTo>
                  <a:cubicBezTo>
                    <a:pt x="29" y="21"/>
                    <a:pt x="30" y="21"/>
                    <a:pt x="30" y="21"/>
                  </a:cubicBezTo>
                  <a:cubicBezTo>
                    <a:pt x="30" y="20"/>
                    <a:pt x="30" y="20"/>
                    <a:pt x="30" y="20"/>
                  </a:cubicBezTo>
                  <a:cubicBezTo>
                    <a:pt x="30" y="20"/>
                    <a:pt x="30" y="20"/>
                    <a:pt x="30" y="19"/>
                  </a:cubicBezTo>
                  <a:cubicBezTo>
                    <a:pt x="30" y="19"/>
                    <a:pt x="29" y="19"/>
                    <a:pt x="29" y="19"/>
                  </a:cubicBezTo>
                  <a:cubicBezTo>
                    <a:pt x="29" y="19"/>
                    <a:pt x="29" y="19"/>
                    <a:pt x="29" y="19"/>
                  </a:cubicBezTo>
                  <a:cubicBezTo>
                    <a:pt x="29" y="18"/>
                    <a:pt x="28" y="18"/>
                    <a:pt x="28" y="18"/>
                  </a:cubicBezTo>
                  <a:close/>
                  <a:moveTo>
                    <a:pt x="25" y="19"/>
                  </a:moveTo>
                  <a:cubicBezTo>
                    <a:pt x="24" y="19"/>
                    <a:pt x="24" y="19"/>
                    <a:pt x="24" y="19"/>
                  </a:cubicBezTo>
                  <a:cubicBezTo>
                    <a:pt x="24" y="19"/>
                    <a:pt x="23" y="19"/>
                    <a:pt x="23" y="20"/>
                  </a:cubicBezTo>
                  <a:cubicBezTo>
                    <a:pt x="23" y="20"/>
                    <a:pt x="23" y="20"/>
                    <a:pt x="23" y="20"/>
                  </a:cubicBezTo>
                  <a:cubicBezTo>
                    <a:pt x="23" y="20"/>
                    <a:pt x="23" y="20"/>
                    <a:pt x="23" y="21"/>
                  </a:cubicBezTo>
                  <a:cubicBezTo>
                    <a:pt x="23" y="21"/>
                    <a:pt x="23" y="22"/>
                    <a:pt x="23" y="22"/>
                  </a:cubicBezTo>
                  <a:cubicBezTo>
                    <a:pt x="23" y="22"/>
                    <a:pt x="23" y="22"/>
                    <a:pt x="23" y="23"/>
                  </a:cubicBezTo>
                  <a:cubicBezTo>
                    <a:pt x="23" y="23"/>
                    <a:pt x="23" y="23"/>
                    <a:pt x="23" y="23"/>
                  </a:cubicBezTo>
                  <a:cubicBezTo>
                    <a:pt x="23" y="23"/>
                    <a:pt x="24" y="23"/>
                    <a:pt x="24" y="23"/>
                  </a:cubicBezTo>
                  <a:cubicBezTo>
                    <a:pt x="24" y="23"/>
                    <a:pt x="24" y="23"/>
                    <a:pt x="25" y="23"/>
                  </a:cubicBezTo>
                  <a:cubicBezTo>
                    <a:pt x="25" y="23"/>
                    <a:pt x="25" y="23"/>
                    <a:pt x="26" y="23"/>
                  </a:cubicBezTo>
                  <a:cubicBezTo>
                    <a:pt x="26" y="23"/>
                    <a:pt x="26" y="23"/>
                    <a:pt x="26" y="23"/>
                  </a:cubicBezTo>
                  <a:cubicBezTo>
                    <a:pt x="26" y="23"/>
                    <a:pt x="26" y="23"/>
                    <a:pt x="26" y="23"/>
                  </a:cubicBezTo>
                  <a:cubicBezTo>
                    <a:pt x="26" y="22"/>
                    <a:pt x="27" y="22"/>
                    <a:pt x="27" y="22"/>
                  </a:cubicBezTo>
                  <a:cubicBezTo>
                    <a:pt x="27" y="22"/>
                    <a:pt x="27" y="21"/>
                    <a:pt x="27" y="21"/>
                  </a:cubicBezTo>
                  <a:cubicBezTo>
                    <a:pt x="27" y="21"/>
                    <a:pt x="27" y="20"/>
                    <a:pt x="27" y="20"/>
                  </a:cubicBezTo>
                  <a:cubicBezTo>
                    <a:pt x="27" y="20"/>
                    <a:pt x="26" y="20"/>
                    <a:pt x="26" y="20"/>
                  </a:cubicBezTo>
                  <a:cubicBezTo>
                    <a:pt x="26" y="20"/>
                    <a:pt x="26" y="20"/>
                    <a:pt x="26" y="20"/>
                  </a:cubicBezTo>
                  <a:cubicBezTo>
                    <a:pt x="26" y="19"/>
                    <a:pt x="26" y="19"/>
                    <a:pt x="26" y="19"/>
                  </a:cubicBezTo>
                  <a:cubicBezTo>
                    <a:pt x="25" y="19"/>
                    <a:pt x="25" y="19"/>
                    <a:pt x="25" y="19"/>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grpSp>
      <p:grpSp>
        <p:nvGrpSpPr>
          <p:cNvPr id="13" name="Group 12"/>
          <p:cNvGrpSpPr/>
          <p:nvPr/>
        </p:nvGrpSpPr>
        <p:grpSpPr>
          <a:xfrm>
            <a:off x="5683156" y="652070"/>
            <a:ext cx="3983100" cy="2504227"/>
            <a:chOff x="725696" y="1756715"/>
            <a:chExt cx="3983100" cy="2504227"/>
          </a:xfrm>
        </p:grpSpPr>
        <p:sp>
          <p:nvSpPr>
            <p:cNvPr id="15" name="Rectangle 14">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The</a:t>
              </a:r>
            </a:p>
          </p:txBody>
        </p:sp>
        <p:sp>
          <p:nvSpPr>
            <p:cNvPr id="16" name="Rectangle 15">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pic>
        <p:nvPicPr>
          <p:cNvPr id="14" name="Рисунок 13" descr="18.jpg"/>
          <p:cNvPicPr>
            <a:picLocks noGrp="1" noChangeAspect="1"/>
          </p:cNvPicPr>
          <p:nvPr>
            <p:ph type="pic" sz="quarter" idx="12"/>
          </p:nvPr>
        </p:nvPicPr>
        <p:blipFill>
          <a:blip r:embed="rId2"/>
          <a:srcRect t="16667" b="16667"/>
          <a:stretch>
            <a:fillRect/>
          </a:stretch>
        </p:blipFill>
        <p:spPr/>
      </p:pic>
    </p:spTree>
    <p:extLst>
      <p:ext uri="{BB962C8B-B14F-4D97-AF65-F5344CB8AC3E}">
        <p14:creationId xmlns:p14="http://schemas.microsoft.com/office/powerpoint/2010/main" xmlns="" val="376347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0450" y="459014"/>
            <a:ext cx="4233636" cy="58637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descr="19.jpg"/>
          <p:cNvPicPr>
            <a:picLocks noGrp="1" noChangeAspect="1"/>
          </p:cNvPicPr>
          <p:nvPr>
            <p:ph type="pic" sz="quarter" idx="13"/>
          </p:nvPr>
        </p:nvPicPr>
        <p:blipFill>
          <a:blip r:embed="rId2"/>
          <a:srcRect l="12222" r="12222"/>
          <a:stretch>
            <a:fillRect/>
          </a:stretch>
        </p:blipFill>
        <p:spPr/>
      </p:pic>
      <p:sp>
        <p:nvSpPr>
          <p:cNvPr id="6" name="Rectangle 5">
            <a:extLst>
              <a:ext uri="{FF2B5EF4-FFF2-40B4-BE49-F238E27FC236}">
                <a16:creationId xmlns:a16="http://schemas.microsoft.com/office/drawing/2014/main" xmlns="" id="{7FB1F551-01A3-4561-B87B-A914D01149C4}"/>
              </a:ext>
            </a:extLst>
          </p:cNvPr>
          <p:cNvSpPr/>
          <p:nvPr/>
        </p:nvSpPr>
        <p:spPr>
          <a:xfrm>
            <a:off x="8152876" y="3086499"/>
            <a:ext cx="2467851" cy="1015663"/>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xmlns="" id="{93D6BD8D-98B6-4C8F-A9AD-C8510CD40533}"/>
              </a:ext>
            </a:extLst>
          </p:cNvPr>
          <p:cNvSpPr txBox="1"/>
          <p:nvPr/>
        </p:nvSpPr>
        <p:spPr>
          <a:xfrm>
            <a:off x="7789342" y="2580655"/>
            <a:ext cx="3475852" cy="505844"/>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
        <p:nvSpPr>
          <p:cNvPr id="8" name="Rectangle 7">
            <a:extLst>
              <a:ext uri="{FF2B5EF4-FFF2-40B4-BE49-F238E27FC236}">
                <a16:creationId xmlns:a16="http://schemas.microsoft.com/office/drawing/2014/main" xmlns="" id="{7FB1F551-01A3-4561-B87B-A914D01149C4}"/>
              </a:ext>
            </a:extLst>
          </p:cNvPr>
          <p:cNvSpPr/>
          <p:nvPr/>
        </p:nvSpPr>
        <p:spPr>
          <a:xfrm>
            <a:off x="722922" y="4450811"/>
            <a:ext cx="3148764" cy="784830"/>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xmlns="" id="{7FB1F551-01A3-4561-B87B-A914D01149C4}"/>
              </a:ext>
            </a:extLst>
          </p:cNvPr>
          <p:cNvSpPr/>
          <p:nvPr/>
        </p:nvSpPr>
        <p:spPr>
          <a:xfrm>
            <a:off x="722922" y="2931515"/>
            <a:ext cx="3148764" cy="147732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xmlns="" id="{93D6BD8D-98B6-4C8F-A9AD-C8510CD40533}"/>
              </a:ext>
            </a:extLst>
          </p:cNvPr>
          <p:cNvSpPr txBox="1"/>
          <p:nvPr/>
        </p:nvSpPr>
        <p:spPr>
          <a:xfrm>
            <a:off x="722921" y="2186878"/>
            <a:ext cx="3148764" cy="553998"/>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Tree>
    <p:extLst>
      <p:ext uri="{BB962C8B-B14F-4D97-AF65-F5344CB8AC3E}">
        <p14:creationId xmlns:p14="http://schemas.microsoft.com/office/powerpoint/2010/main" xmlns="" val="57153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3201" y="3486150"/>
            <a:ext cx="6908799" cy="3371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FB1F551-01A3-4561-B87B-A914D01149C4}"/>
              </a:ext>
            </a:extLst>
          </p:cNvPr>
          <p:cNvSpPr/>
          <p:nvPr/>
        </p:nvSpPr>
        <p:spPr>
          <a:xfrm>
            <a:off x="2228326" y="5162949"/>
            <a:ext cx="2467851" cy="1015663"/>
          </a:xfrm>
          <a:prstGeom prst="rect">
            <a:avLst/>
          </a:prstGeom>
        </p:spPr>
        <p:txBody>
          <a:bodyPr wrap="square">
            <a:spAutoFit/>
          </a:bodyPr>
          <a:lstStyle/>
          <a:p>
            <a:pPr algn="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xmlns="" id="{93D6BD8D-98B6-4C8F-A9AD-C8510CD40533}"/>
              </a:ext>
            </a:extLst>
          </p:cNvPr>
          <p:cNvSpPr txBox="1"/>
          <p:nvPr/>
        </p:nvSpPr>
        <p:spPr>
          <a:xfrm>
            <a:off x="1220325" y="4657105"/>
            <a:ext cx="3475852" cy="553998"/>
          </a:xfrm>
          <a:prstGeom prst="rect">
            <a:avLst/>
          </a:prstGeom>
          <a:noFill/>
        </p:spPr>
        <p:txBody>
          <a:bodyPr wrap="square" rtlCol="0">
            <a:spAutoFit/>
          </a:bodyPr>
          <a:lstStyle/>
          <a:p>
            <a:pPr algn="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7" name="Group 6"/>
          <p:cNvGrpSpPr/>
          <p:nvPr/>
        </p:nvGrpSpPr>
        <p:grpSpPr>
          <a:xfrm>
            <a:off x="1044885" y="425770"/>
            <a:ext cx="3983100" cy="3569723"/>
            <a:chOff x="725696" y="691219"/>
            <a:chExt cx="3983100" cy="3569723"/>
          </a:xfrm>
        </p:grpSpPr>
        <p:sp>
          <p:nvSpPr>
            <p:cNvPr id="8" name="Rectangle 7">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9" name="Rectangle 8">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0" name="Rectangle 9">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grpSp>
        <p:nvGrpSpPr>
          <p:cNvPr id="11" name="Group 10"/>
          <p:cNvGrpSpPr/>
          <p:nvPr/>
        </p:nvGrpSpPr>
        <p:grpSpPr>
          <a:xfrm>
            <a:off x="1220325" y="-598260"/>
            <a:ext cx="2876799" cy="4789260"/>
            <a:chOff x="5480591" y="-31750"/>
            <a:chExt cx="1444084" cy="2404093"/>
          </a:xfrm>
        </p:grpSpPr>
        <p:cxnSp>
          <p:nvCxnSpPr>
            <p:cNvPr id="12" name="Straight Connector 11"/>
            <p:cNvCxnSpPr/>
            <p:nvPr/>
          </p:nvCxnSpPr>
          <p:spPr>
            <a:xfrm flipV="1">
              <a:off x="5480591" y="-31750"/>
              <a:ext cx="1444084" cy="17894"/>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80591" y="2349500"/>
              <a:ext cx="1444084" cy="12702"/>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496410" y="-13856"/>
              <a:ext cx="2519" cy="238619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24675" y="2183497"/>
              <a:ext cx="0" cy="17870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924675" y="-31749"/>
              <a:ext cx="0" cy="56514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214061" y="3389405"/>
            <a:ext cx="5789816" cy="3135564"/>
            <a:chOff x="6246940" y="4127866"/>
            <a:chExt cx="4168138" cy="3135564"/>
          </a:xfrm>
        </p:grpSpPr>
        <p:sp>
          <p:nvSpPr>
            <p:cNvPr id="17" name="Rectangle 16">
              <a:extLst>
                <a:ext uri="{FF2B5EF4-FFF2-40B4-BE49-F238E27FC236}">
                  <a16:creationId xmlns:a16="http://schemas.microsoft.com/office/drawing/2014/main" xmlns="" id="{7ADC57A2-41FD-460A-B437-196F07CE4A72}"/>
                </a:ext>
              </a:extLst>
            </p:cNvPr>
            <p:cNvSpPr/>
            <p:nvPr/>
          </p:nvSpPr>
          <p:spPr>
            <a:xfrm>
              <a:off x="6246940" y="4616552"/>
              <a:ext cx="3143904" cy="2646878"/>
            </a:xfrm>
            <a:prstGeom prst="rect">
              <a:avLst/>
            </a:prstGeom>
          </p:spPr>
          <p:txBody>
            <a:bodyPr wrap="square">
              <a:spAutoFit/>
            </a:bodyPr>
            <a:lstStyle/>
            <a:p>
              <a:pPr algn="r"/>
              <a:r>
                <a:rPr lang="en-US" sz="16600" spc="600" dirty="0">
                  <a:solidFill>
                    <a:schemeClr val="tx1">
                      <a:lumMod val="75000"/>
                      <a:lumOff val="25000"/>
                    </a:schemeClr>
                  </a:solidFill>
                  <a:latin typeface="Butler" panose="02070803080706020303" pitchFamily="18" charset="0"/>
                  <a:ea typeface="Adler" charset="0"/>
                  <a:cs typeface="Adler" charset="0"/>
                </a:rPr>
                <a:t>70</a:t>
              </a:r>
            </a:p>
          </p:txBody>
        </p:sp>
        <p:sp>
          <p:nvSpPr>
            <p:cNvPr id="18" name="Rectangle 17">
              <a:extLst>
                <a:ext uri="{FF2B5EF4-FFF2-40B4-BE49-F238E27FC236}">
                  <a16:creationId xmlns:a16="http://schemas.microsoft.com/office/drawing/2014/main" xmlns="" id="{7ADC57A2-41FD-460A-B437-196F07CE4A72}"/>
                </a:ext>
              </a:extLst>
            </p:cNvPr>
            <p:cNvSpPr/>
            <p:nvPr/>
          </p:nvSpPr>
          <p:spPr>
            <a:xfrm>
              <a:off x="7531745" y="4127866"/>
              <a:ext cx="2883333" cy="2215991"/>
            </a:xfrm>
            <a:prstGeom prst="rect">
              <a:avLst/>
            </a:prstGeom>
          </p:spPr>
          <p:txBody>
            <a:bodyPr wrap="square">
              <a:spAutoFit/>
            </a:bodyPr>
            <a:lstStyle/>
            <a:p>
              <a:pPr algn="r"/>
              <a:r>
                <a:rPr lang="en-US" sz="13800" spc="600">
                  <a:solidFill>
                    <a:schemeClr val="tx1">
                      <a:lumMod val="75000"/>
                      <a:lumOff val="25000"/>
                    </a:schemeClr>
                  </a:solidFill>
                  <a:latin typeface="Butler" panose="02070803080706020303" pitchFamily="18" charset="0"/>
                  <a:ea typeface="Adler" charset="0"/>
                  <a:cs typeface="Adler" charset="0"/>
                </a:rPr>
                <a:t>%</a:t>
              </a:r>
              <a:endParaRPr lang="en-US" sz="13800" spc="600" dirty="0">
                <a:solidFill>
                  <a:schemeClr val="tx1">
                    <a:lumMod val="75000"/>
                    <a:lumOff val="25000"/>
                  </a:schemeClr>
                </a:solidFill>
                <a:latin typeface="Butler" panose="02070803080706020303" pitchFamily="18" charset="0"/>
                <a:ea typeface="Adler" charset="0"/>
                <a:cs typeface="Adler" charset="0"/>
              </a:endParaRPr>
            </a:p>
          </p:txBody>
        </p:sp>
      </p:grpSp>
      <p:pic>
        <p:nvPicPr>
          <p:cNvPr id="20" name="Рисунок 19" descr="20.jpg"/>
          <p:cNvPicPr>
            <a:picLocks noGrp="1" noChangeAspect="1"/>
          </p:cNvPicPr>
          <p:nvPr>
            <p:ph type="pic" sz="quarter" idx="13"/>
          </p:nvPr>
        </p:nvPicPr>
        <p:blipFill>
          <a:blip r:embed="rId2" cstate="print"/>
          <a:srcRect/>
          <a:stretch>
            <a:fillRect/>
          </a:stretch>
        </p:blipFill>
        <p:spPr/>
      </p:pic>
    </p:spTree>
    <p:extLst>
      <p:ext uri="{BB962C8B-B14F-4D97-AF65-F5344CB8AC3E}">
        <p14:creationId xmlns:p14="http://schemas.microsoft.com/office/powerpoint/2010/main" xmlns="" val="388578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AC68B95-D9AD-4705-8F49-77266C947084}"/>
              </a:ext>
            </a:extLst>
          </p:cNvPr>
          <p:cNvSpPr>
            <a:spLocks noGrp="1"/>
          </p:cNvSpPr>
          <p:nvPr>
            <p:ph type="pic" sz="quarter" idx="24"/>
          </p:nvPr>
        </p:nvSpPr>
        <p:spPr/>
      </p:sp>
      <p:sp>
        <p:nvSpPr>
          <p:cNvPr id="12" name="Rectangle 11">
            <a:extLst>
              <a:ext uri="{FF2B5EF4-FFF2-40B4-BE49-F238E27FC236}">
                <a16:creationId xmlns:a16="http://schemas.microsoft.com/office/drawing/2014/main" xmlns="" id="{6A940AD4-AD36-46DC-825F-A7953777F970}"/>
              </a:ext>
            </a:extLst>
          </p:cNvPr>
          <p:cNvSpPr/>
          <p:nvPr/>
        </p:nvSpPr>
        <p:spPr>
          <a:xfrm>
            <a:off x="4191000" y="200023"/>
            <a:ext cx="3810000" cy="641985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15AD331C-9D55-4BD9-8E39-150425F5A963}"/>
              </a:ext>
            </a:extLst>
          </p:cNvPr>
          <p:cNvGrpSpPr/>
          <p:nvPr/>
        </p:nvGrpSpPr>
        <p:grpSpPr>
          <a:xfrm>
            <a:off x="4540146" y="3142974"/>
            <a:ext cx="3111705" cy="917712"/>
            <a:chOff x="4306039" y="3181074"/>
            <a:chExt cx="3111705" cy="917712"/>
          </a:xfrm>
        </p:grpSpPr>
        <p:sp>
          <p:nvSpPr>
            <p:cNvPr id="14" name="Rectangle 13">
              <a:extLst>
                <a:ext uri="{FF2B5EF4-FFF2-40B4-BE49-F238E27FC236}">
                  <a16:creationId xmlns:a16="http://schemas.microsoft.com/office/drawing/2014/main" xmlns="" id="{5E1C8C5B-5B53-470E-89E4-B498AF8EED9F}"/>
                </a:ext>
              </a:extLst>
            </p:cNvPr>
            <p:cNvSpPr/>
            <p:nvPr/>
          </p:nvSpPr>
          <p:spPr>
            <a:xfrm>
              <a:off x="4351435" y="3181074"/>
              <a:ext cx="3020915" cy="9177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FA83DA0-B3FF-487F-932B-A7210E5B9924}"/>
                </a:ext>
              </a:extLst>
            </p:cNvPr>
            <p:cNvSpPr txBox="1"/>
            <p:nvPr/>
          </p:nvSpPr>
          <p:spPr>
            <a:xfrm>
              <a:off x="4306039" y="3439875"/>
              <a:ext cx="3111705" cy="400110"/>
            </a:xfrm>
            <a:prstGeom prst="rect">
              <a:avLst/>
            </a:prstGeom>
            <a:noFill/>
          </p:spPr>
          <p:txBody>
            <a:bodyPr wrap="square" rtlCol="0">
              <a:spAutoFit/>
            </a:bodyPr>
            <a:lstStyle/>
            <a:p>
              <a:pPr algn="ctr"/>
              <a:r>
                <a:rPr lang="en-US" sz="2000" dirty="0">
                  <a:solidFill>
                    <a:schemeClr val="bg1"/>
                  </a:solidFill>
                  <a:latin typeface="Butler" panose="02070803080706020303" pitchFamily="18" charset="0"/>
                </a:rPr>
                <a:t>BEST COLLECTION</a:t>
              </a:r>
            </a:p>
          </p:txBody>
        </p:sp>
      </p:grpSp>
      <p:sp>
        <p:nvSpPr>
          <p:cNvPr id="16" name="Rectangle 15">
            <a:extLst>
              <a:ext uri="{FF2B5EF4-FFF2-40B4-BE49-F238E27FC236}">
                <a16:creationId xmlns:a16="http://schemas.microsoft.com/office/drawing/2014/main" xmlns="" id="{5C8CAA85-7C38-4F7A-8DFA-9D5B8DC4332E}"/>
              </a:ext>
            </a:extLst>
          </p:cNvPr>
          <p:cNvSpPr/>
          <p:nvPr/>
        </p:nvSpPr>
        <p:spPr>
          <a:xfrm>
            <a:off x="9080601" y="3401775"/>
            <a:ext cx="3149499" cy="274368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C5089DE1-71C9-4F9D-B408-1FA0DB5EB360}"/>
              </a:ext>
            </a:extLst>
          </p:cNvPr>
          <p:cNvGrpSpPr/>
          <p:nvPr/>
        </p:nvGrpSpPr>
        <p:grpSpPr>
          <a:xfrm>
            <a:off x="9486899" y="3557668"/>
            <a:ext cx="2895600" cy="2439827"/>
            <a:chOff x="6321248" y="3819392"/>
            <a:chExt cx="2627245" cy="2439827"/>
          </a:xfrm>
        </p:grpSpPr>
        <p:sp>
          <p:nvSpPr>
            <p:cNvPr id="18" name="Rectangle 17">
              <a:extLst>
                <a:ext uri="{FF2B5EF4-FFF2-40B4-BE49-F238E27FC236}">
                  <a16:creationId xmlns:a16="http://schemas.microsoft.com/office/drawing/2014/main" xmlns="" id="{7DF93979-A9EB-410F-90CA-083D27893F7C}"/>
                </a:ext>
              </a:extLst>
            </p:cNvPr>
            <p:cNvSpPr/>
            <p:nvPr/>
          </p:nvSpPr>
          <p:spPr>
            <a:xfrm>
              <a:off x="6321248" y="4397171"/>
              <a:ext cx="2488972" cy="1862048"/>
            </a:xfrm>
            <a:prstGeom prst="rect">
              <a:avLst/>
            </a:prstGeom>
          </p:spPr>
          <p:txBody>
            <a:bodyPr wrap="square">
              <a:spAutoFit/>
            </a:bodyPr>
            <a:lstStyle/>
            <a:p>
              <a:r>
                <a:rPr lang="en-US" sz="11500" spc="600" dirty="0">
                  <a:solidFill>
                    <a:schemeClr val="tx1">
                      <a:lumMod val="75000"/>
                      <a:lumOff val="25000"/>
                    </a:schemeClr>
                  </a:solidFill>
                  <a:latin typeface="Butler" panose="02070803080706020303" pitchFamily="18" charset="0"/>
                  <a:ea typeface="Adler" charset="0"/>
                  <a:cs typeface="Adler" charset="0"/>
                </a:rPr>
                <a:t>80</a:t>
              </a:r>
            </a:p>
          </p:txBody>
        </p:sp>
        <p:sp>
          <p:nvSpPr>
            <p:cNvPr id="19" name="Rectangle 18">
              <a:extLst>
                <a:ext uri="{FF2B5EF4-FFF2-40B4-BE49-F238E27FC236}">
                  <a16:creationId xmlns:a16="http://schemas.microsoft.com/office/drawing/2014/main" xmlns="" id="{771ACD0E-978D-4B6D-B0F2-01AF73F4F623}"/>
                </a:ext>
              </a:extLst>
            </p:cNvPr>
            <p:cNvSpPr/>
            <p:nvPr/>
          </p:nvSpPr>
          <p:spPr>
            <a:xfrm>
              <a:off x="7617586" y="3819392"/>
              <a:ext cx="1330907" cy="1200329"/>
            </a:xfrm>
            <a:prstGeom prst="rect">
              <a:avLst/>
            </a:prstGeom>
          </p:spPr>
          <p:txBody>
            <a:bodyPr wrap="square">
              <a:spAutoFit/>
            </a:bodyPr>
            <a:lstStyle/>
            <a:p>
              <a:r>
                <a:rPr lang="en-US" sz="7200" spc="600" dirty="0">
                  <a:solidFill>
                    <a:schemeClr val="tx1">
                      <a:lumMod val="75000"/>
                      <a:lumOff val="25000"/>
                    </a:schemeClr>
                  </a:solidFill>
                  <a:latin typeface="Butler" panose="02070803080706020303" pitchFamily="18" charset="0"/>
                  <a:ea typeface="Adler" charset="0"/>
                  <a:cs typeface="Adler" charset="0"/>
                </a:rPr>
                <a:t>%</a:t>
              </a:r>
            </a:p>
          </p:txBody>
        </p:sp>
      </p:grpSp>
      <p:pic>
        <p:nvPicPr>
          <p:cNvPr id="21" name="Рисунок 20" descr="29.jpg"/>
          <p:cNvPicPr>
            <a:picLocks noGrp="1" noChangeAspect="1"/>
          </p:cNvPicPr>
          <p:nvPr>
            <p:ph type="pic" sz="quarter" idx="23"/>
          </p:nvPr>
        </p:nvPicPr>
        <p:blipFill>
          <a:blip r:embed="rId2"/>
          <a:srcRect/>
          <a:stretch>
            <a:fillRect/>
          </a:stretch>
        </p:blipFill>
        <p:spPr/>
      </p:pic>
      <p:pic>
        <p:nvPicPr>
          <p:cNvPr id="20" name="Рисунок 19" descr="21.jpg"/>
          <p:cNvPicPr>
            <a:picLocks noGrp="1" noChangeAspect="1"/>
          </p:cNvPicPr>
          <p:nvPr>
            <p:ph type="pic" sz="quarter" idx="25"/>
          </p:nvPr>
        </p:nvPicPr>
        <p:blipFill>
          <a:blip r:embed="rId3"/>
          <a:srcRect/>
          <a:stretch>
            <a:fillRect/>
          </a:stretch>
        </p:blipFill>
        <p:spPr/>
      </p:pic>
    </p:spTree>
    <p:extLst>
      <p:ext uri="{BB962C8B-B14F-4D97-AF65-F5344CB8AC3E}">
        <p14:creationId xmlns:p14="http://schemas.microsoft.com/office/powerpoint/2010/main" xmlns="" val="170749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23.jpg"/>
          <p:cNvPicPr>
            <a:picLocks noGrp="1" noChangeAspect="1"/>
          </p:cNvPicPr>
          <p:nvPr>
            <p:ph type="pic" sz="quarter" idx="24"/>
          </p:nvPr>
        </p:nvPicPr>
        <p:blipFill>
          <a:blip r:embed="rId2"/>
          <a:srcRect/>
          <a:stretch>
            <a:fillRect/>
          </a:stretch>
        </p:blipFill>
        <p:spPr/>
      </p:pic>
      <p:sp>
        <p:nvSpPr>
          <p:cNvPr id="14" name="Rectangle 13">
            <a:extLst>
              <a:ext uri="{FF2B5EF4-FFF2-40B4-BE49-F238E27FC236}">
                <a16:creationId xmlns:a16="http://schemas.microsoft.com/office/drawing/2014/main" xmlns="" id="{4C080385-9D57-4A5E-B9B8-33A3D62E01D2}"/>
              </a:ext>
            </a:extLst>
          </p:cNvPr>
          <p:cNvSpPr/>
          <p:nvPr/>
        </p:nvSpPr>
        <p:spPr>
          <a:xfrm>
            <a:off x="228600" y="4648200"/>
            <a:ext cx="11734800" cy="2057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Рисунок 9" descr="22.jpg"/>
          <p:cNvPicPr>
            <a:picLocks noGrp="1" noChangeAspect="1"/>
          </p:cNvPicPr>
          <p:nvPr>
            <p:ph type="pic" sz="quarter" idx="26"/>
          </p:nvPr>
        </p:nvPicPr>
        <p:blipFill>
          <a:blip r:embed="rId3"/>
          <a:srcRect/>
          <a:stretch>
            <a:fillRect/>
          </a:stretch>
        </p:blipFill>
        <p:spPr/>
      </p:pic>
      <p:sp>
        <p:nvSpPr>
          <p:cNvPr id="15" name="Rectangle 14">
            <a:extLst>
              <a:ext uri="{FF2B5EF4-FFF2-40B4-BE49-F238E27FC236}">
                <a16:creationId xmlns:a16="http://schemas.microsoft.com/office/drawing/2014/main" xmlns="" id="{467BCB43-B374-41B8-8E86-B05A9E44FFB4}"/>
              </a:ext>
            </a:extLst>
          </p:cNvPr>
          <p:cNvSpPr/>
          <p:nvPr/>
        </p:nvSpPr>
        <p:spPr>
          <a:xfrm>
            <a:off x="228600" y="152400"/>
            <a:ext cx="11734800" cy="2057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C09FE499-FD29-4BA5-8C4D-854363866D2A}"/>
              </a:ext>
            </a:extLst>
          </p:cNvPr>
          <p:cNvSpPr>
            <a:spLocks noGrp="1"/>
          </p:cNvSpPr>
          <p:nvPr>
            <p:ph type="pic" sz="quarter" idx="25"/>
          </p:nvPr>
        </p:nvSpPr>
        <p:spPr/>
      </p:sp>
      <p:grpSp>
        <p:nvGrpSpPr>
          <p:cNvPr id="22" name="Group 21">
            <a:extLst>
              <a:ext uri="{FF2B5EF4-FFF2-40B4-BE49-F238E27FC236}">
                <a16:creationId xmlns:a16="http://schemas.microsoft.com/office/drawing/2014/main" xmlns="" id="{5F952AD2-5BED-4AD2-A5A6-5054DE795C19}"/>
              </a:ext>
            </a:extLst>
          </p:cNvPr>
          <p:cNvGrpSpPr/>
          <p:nvPr/>
        </p:nvGrpSpPr>
        <p:grpSpPr>
          <a:xfrm>
            <a:off x="4540147" y="2970144"/>
            <a:ext cx="3111705" cy="917712"/>
            <a:chOff x="4306039" y="3181074"/>
            <a:chExt cx="3111705" cy="917712"/>
          </a:xfrm>
        </p:grpSpPr>
        <p:sp>
          <p:nvSpPr>
            <p:cNvPr id="23" name="Rectangle 22">
              <a:extLst>
                <a:ext uri="{FF2B5EF4-FFF2-40B4-BE49-F238E27FC236}">
                  <a16:creationId xmlns:a16="http://schemas.microsoft.com/office/drawing/2014/main" xmlns="" id="{F126235A-B6E0-402D-B361-A860DDC8491D}"/>
                </a:ext>
              </a:extLst>
            </p:cNvPr>
            <p:cNvSpPr/>
            <p:nvPr/>
          </p:nvSpPr>
          <p:spPr>
            <a:xfrm>
              <a:off x="4351435" y="3181074"/>
              <a:ext cx="3020915" cy="9177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EC6A986A-F761-475A-9C27-045680639272}"/>
                </a:ext>
              </a:extLst>
            </p:cNvPr>
            <p:cNvSpPr txBox="1"/>
            <p:nvPr/>
          </p:nvSpPr>
          <p:spPr>
            <a:xfrm>
              <a:off x="4306039" y="3439875"/>
              <a:ext cx="3111705" cy="400110"/>
            </a:xfrm>
            <a:prstGeom prst="rect">
              <a:avLst/>
            </a:prstGeom>
            <a:noFill/>
          </p:spPr>
          <p:txBody>
            <a:bodyPr wrap="square" rtlCol="0">
              <a:spAutoFit/>
            </a:bodyPr>
            <a:lstStyle/>
            <a:p>
              <a:pPr algn="ctr"/>
              <a:r>
                <a:rPr lang="en-US" sz="2000" dirty="0">
                  <a:solidFill>
                    <a:schemeClr val="bg1"/>
                  </a:solidFill>
                  <a:latin typeface="Butler" panose="02070803080706020303" pitchFamily="18" charset="0"/>
                </a:rPr>
                <a:t>BEST COLLECTION</a:t>
              </a:r>
            </a:p>
          </p:txBody>
        </p:sp>
      </p:grpSp>
    </p:spTree>
    <p:extLst>
      <p:ext uri="{BB962C8B-B14F-4D97-AF65-F5344CB8AC3E}">
        <p14:creationId xmlns:p14="http://schemas.microsoft.com/office/powerpoint/2010/main" xmlns="" val="393749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D06F2B4-710E-4F90-8032-6FA7DDCCED53}"/>
              </a:ext>
            </a:extLst>
          </p:cNvPr>
          <p:cNvSpPr/>
          <p:nvPr/>
        </p:nvSpPr>
        <p:spPr>
          <a:xfrm>
            <a:off x="1" y="2708713"/>
            <a:ext cx="5410200" cy="2743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descr="23.jpg"/>
          <p:cNvPicPr>
            <a:picLocks noGrp="1" noChangeAspect="1"/>
          </p:cNvPicPr>
          <p:nvPr>
            <p:ph type="pic" sz="quarter" idx="25"/>
          </p:nvPr>
        </p:nvPicPr>
        <p:blipFill>
          <a:blip r:embed="rId2"/>
          <a:srcRect/>
          <a:stretch>
            <a:fillRect/>
          </a:stretch>
        </p:blipFill>
        <p:spPr/>
      </p:pic>
      <p:pic>
        <p:nvPicPr>
          <p:cNvPr id="10" name="Рисунок 9" descr="24.jpg"/>
          <p:cNvPicPr>
            <a:picLocks noGrp="1" noChangeAspect="1"/>
          </p:cNvPicPr>
          <p:nvPr>
            <p:ph type="pic" sz="quarter" idx="26"/>
          </p:nvPr>
        </p:nvPicPr>
        <p:blipFill>
          <a:blip r:embed="rId3" cstate="print"/>
          <a:srcRect/>
          <a:stretch>
            <a:fillRect/>
          </a:stretch>
        </p:blipFill>
        <p:spPr/>
      </p:pic>
      <p:sp>
        <p:nvSpPr>
          <p:cNvPr id="14" name="Rectangle 13">
            <a:extLst>
              <a:ext uri="{FF2B5EF4-FFF2-40B4-BE49-F238E27FC236}">
                <a16:creationId xmlns:a16="http://schemas.microsoft.com/office/drawing/2014/main" xmlns="" id="{8808B453-2451-4704-B255-6BB38470C8BE}"/>
              </a:ext>
            </a:extLst>
          </p:cNvPr>
          <p:cNvSpPr/>
          <p:nvPr/>
        </p:nvSpPr>
        <p:spPr>
          <a:xfrm>
            <a:off x="4836815" y="4447378"/>
            <a:ext cx="2842263" cy="1477328"/>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xmlns="" id="{E710A1B4-C468-42A7-92EF-0C856C78C29C}"/>
              </a:ext>
            </a:extLst>
          </p:cNvPr>
          <p:cNvSpPr txBox="1"/>
          <p:nvPr/>
        </p:nvSpPr>
        <p:spPr>
          <a:xfrm>
            <a:off x="4836814" y="3941534"/>
            <a:ext cx="3148764"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
        <p:nvSpPr>
          <p:cNvPr id="16" name="Rectangle 15">
            <a:extLst>
              <a:ext uri="{FF2B5EF4-FFF2-40B4-BE49-F238E27FC236}">
                <a16:creationId xmlns:a16="http://schemas.microsoft.com/office/drawing/2014/main" xmlns="" id="{05BAED62-0359-4BED-AC05-1465C28ABC50}"/>
              </a:ext>
            </a:extLst>
          </p:cNvPr>
          <p:cNvSpPr/>
          <p:nvPr/>
        </p:nvSpPr>
        <p:spPr>
          <a:xfrm>
            <a:off x="3198586" y="709505"/>
            <a:ext cx="3957390" cy="2123658"/>
          </a:xfrm>
          <a:prstGeom prst="rect">
            <a:avLst/>
          </a:prstGeom>
        </p:spPr>
        <p:txBody>
          <a:bodyPr wrap="square">
            <a:spAutoFit/>
          </a:bodyPr>
          <a:lstStyle/>
          <a:p>
            <a:r>
              <a:rPr lang="en-US" sz="4400" spc="600" dirty="0">
                <a:solidFill>
                  <a:schemeClr val="tx1">
                    <a:lumMod val="75000"/>
                    <a:lumOff val="25000"/>
                  </a:schemeClr>
                </a:solidFill>
                <a:latin typeface="Butler" panose="02070803080706020303" pitchFamily="18" charset="0"/>
                <a:ea typeface="Adler" charset="0"/>
                <a:cs typeface="Adler" charset="0"/>
              </a:rPr>
              <a:t>The Rites</a:t>
            </a:r>
          </a:p>
          <a:p>
            <a:r>
              <a:rPr lang="en-US" sz="4400" spc="600" dirty="0">
                <a:solidFill>
                  <a:schemeClr val="tx1">
                    <a:lumMod val="75000"/>
                    <a:lumOff val="25000"/>
                  </a:schemeClr>
                </a:solidFill>
                <a:latin typeface="Butler" panose="02070803080706020303" pitchFamily="18" charset="0"/>
                <a:ea typeface="Adler" charset="0"/>
                <a:cs typeface="Adler" charset="0"/>
              </a:rPr>
              <a:t>Stylist </a:t>
            </a:r>
          </a:p>
          <a:p>
            <a:r>
              <a:rPr lang="en-US" sz="4400" spc="600" dirty="0" err="1">
                <a:solidFill>
                  <a:schemeClr val="tx1">
                    <a:lumMod val="75000"/>
                    <a:lumOff val="25000"/>
                  </a:schemeClr>
                </a:solidFill>
                <a:latin typeface="Butler" panose="02070803080706020303" pitchFamily="18" charset="0"/>
                <a:ea typeface="Adler" charset="0"/>
                <a:cs typeface="Adler" charset="0"/>
              </a:rPr>
              <a:t>Differnt</a:t>
            </a:r>
            <a:endParaRPr lang="en-US" sz="4400" spc="600" dirty="0">
              <a:solidFill>
                <a:schemeClr val="tx1">
                  <a:lumMod val="75000"/>
                  <a:lumOff val="25000"/>
                </a:schemeClr>
              </a:solidFill>
              <a:latin typeface="Butler" panose="02070803080706020303" pitchFamily="18" charset="0"/>
              <a:ea typeface="Adler" charset="0"/>
              <a:cs typeface="Adler" charset="0"/>
            </a:endParaRPr>
          </a:p>
        </p:txBody>
      </p:sp>
      <p:sp>
        <p:nvSpPr>
          <p:cNvPr id="21" name="TextBox 20">
            <a:extLst>
              <a:ext uri="{FF2B5EF4-FFF2-40B4-BE49-F238E27FC236}">
                <a16:creationId xmlns:a16="http://schemas.microsoft.com/office/drawing/2014/main" xmlns="" id="{B91AE621-5067-479B-AE26-89E5E28B274E}"/>
              </a:ext>
            </a:extLst>
          </p:cNvPr>
          <p:cNvSpPr txBox="1"/>
          <p:nvPr/>
        </p:nvSpPr>
        <p:spPr>
          <a:xfrm>
            <a:off x="7985578" y="200023"/>
            <a:ext cx="3155492" cy="1107996"/>
          </a:xfrm>
          <a:prstGeom prst="rect">
            <a:avLst/>
          </a:prstGeom>
          <a:noFill/>
        </p:spPr>
        <p:txBody>
          <a:bodyPr wrap="square" rtlCol="0">
            <a:spAutoFit/>
          </a:bodyPr>
          <a:lstStyle/>
          <a:p>
            <a:pPr algn="ctr"/>
            <a:r>
              <a:rPr lang="en-US" sz="6600" dirty="0">
                <a:solidFill>
                  <a:schemeClr val="tx1">
                    <a:lumMod val="75000"/>
                    <a:lumOff val="25000"/>
                  </a:schemeClr>
                </a:solidFill>
                <a:latin typeface="Butler" panose="02070803080706020303" pitchFamily="18" charset="0"/>
              </a:rPr>
              <a:t>RITES</a:t>
            </a:r>
          </a:p>
        </p:txBody>
      </p:sp>
    </p:spTree>
    <p:extLst>
      <p:ext uri="{BB962C8B-B14F-4D97-AF65-F5344CB8AC3E}">
        <p14:creationId xmlns:p14="http://schemas.microsoft.com/office/powerpoint/2010/main" xmlns="" val="364960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6BB974-2C91-479C-8898-4719A8329817}"/>
              </a:ext>
            </a:extLst>
          </p:cNvPr>
          <p:cNvSpPr/>
          <p:nvPr/>
        </p:nvSpPr>
        <p:spPr>
          <a:xfrm>
            <a:off x="2748031" y="806698"/>
            <a:ext cx="7598172" cy="2743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xmlns="" id="{071456BD-7F76-47D7-B946-929588C676EF}"/>
              </a:ext>
            </a:extLst>
          </p:cNvPr>
          <p:cNvSpPr>
            <a:spLocks noGrp="1"/>
          </p:cNvSpPr>
          <p:nvPr>
            <p:ph type="pic" sz="quarter" idx="25"/>
          </p:nvPr>
        </p:nvSpPr>
        <p:spPr/>
      </p:sp>
      <p:grpSp>
        <p:nvGrpSpPr>
          <p:cNvPr id="10" name="Group 9">
            <a:extLst>
              <a:ext uri="{FF2B5EF4-FFF2-40B4-BE49-F238E27FC236}">
                <a16:creationId xmlns:a16="http://schemas.microsoft.com/office/drawing/2014/main" xmlns="" id="{AE6DA51D-BA3E-4EB4-A5EB-83D2EC48791E}"/>
              </a:ext>
            </a:extLst>
          </p:cNvPr>
          <p:cNvGrpSpPr/>
          <p:nvPr/>
        </p:nvGrpSpPr>
        <p:grpSpPr>
          <a:xfrm>
            <a:off x="-635348" y="417800"/>
            <a:ext cx="3983100" cy="3569723"/>
            <a:chOff x="725696" y="691219"/>
            <a:chExt cx="3983100" cy="3569723"/>
          </a:xfrm>
        </p:grpSpPr>
        <p:sp>
          <p:nvSpPr>
            <p:cNvPr id="11" name="Rectangle 10">
              <a:extLst>
                <a:ext uri="{FF2B5EF4-FFF2-40B4-BE49-F238E27FC236}">
                  <a16:creationId xmlns:a16="http://schemas.microsoft.com/office/drawing/2014/main" xmlns="" id="{D8245C7E-17F8-4598-B7CA-8A3CF070594F}"/>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12" name="Rectangle 11">
              <a:extLst>
                <a:ext uri="{FF2B5EF4-FFF2-40B4-BE49-F238E27FC236}">
                  <a16:creationId xmlns:a16="http://schemas.microsoft.com/office/drawing/2014/main" xmlns="" id="{347AA19B-F87C-4B5E-A9C5-A422E98540AC}"/>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3" name="Rectangle 12">
              <a:extLst>
                <a:ext uri="{FF2B5EF4-FFF2-40B4-BE49-F238E27FC236}">
                  <a16:creationId xmlns:a16="http://schemas.microsoft.com/office/drawing/2014/main" xmlns="" id="{8419D257-C600-450D-A9FB-6FF9CD650E7E}"/>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grpSp>
        <p:nvGrpSpPr>
          <p:cNvPr id="14" name="Group 13">
            <a:extLst>
              <a:ext uri="{FF2B5EF4-FFF2-40B4-BE49-F238E27FC236}">
                <a16:creationId xmlns:a16="http://schemas.microsoft.com/office/drawing/2014/main" xmlns="" id="{128BC3E7-FB55-4F40-81A9-1ED8F981864B}"/>
              </a:ext>
            </a:extLst>
          </p:cNvPr>
          <p:cNvGrpSpPr/>
          <p:nvPr/>
        </p:nvGrpSpPr>
        <p:grpSpPr>
          <a:xfrm>
            <a:off x="-459908" y="-606230"/>
            <a:ext cx="2876799" cy="4789260"/>
            <a:chOff x="5480591" y="-31750"/>
            <a:chExt cx="1444084" cy="2404093"/>
          </a:xfrm>
        </p:grpSpPr>
        <p:cxnSp>
          <p:nvCxnSpPr>
            <p:cNvPr id="15" name="Straight Connector 14">
              <a:extLst>
                <a:ext uri="{FF2B5EF4-FFF2-40B4-BE49-F238E27FC236}">
                  <a16:creationId xmlns:a16="http://schemas.microsoft.com/office/drawing/2014/main" xmlns="" id="{929AD0FD-C898-4F1E-8F83-C41D64391FBA}"/>
                </a:ext>
              </a:extLst>
            </p:cNvPr>
            <p:cNvCxnSpPr/>
            <p:nvPr/>
          </p:nvCxnSpPr>
          <p:spPr>
            <a:xfrm flipV="1">
              <a:off x="5480591" y="-31750"/>
              <a:ext cx="1444084" cy="17894"/>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F7A4BA2-11DE-4811-A675-24CE10FEF502}"/>
                </a:ext>
              </a:extLst>
            </p:cNvPr>
            <p:cNvCxnSpPr/>
            <p:nvPr/>
          </p:nvCxnSpPr>
          <p:spPr>
            <a:xfrm flipV="1">
              <a:off x="5480591" y="2349500"/>
              <a:ext cx="1444084" cy="12702"/>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C636AA1-A01F-4C28-9A6F-BB957438BB4A}"/>
                </a:ext>
              </a:extLst>
            </p:cNvPr>
            <p:cNvCxnSpPr/>
            <p:nvPr/>
          </p:nvCxnSpPr>
          <p:spPr>
            <a:xfrm flipV="1">
              <a:off x="5496410" y="-13856"/>
              <a:ext cx="2519" cy="238619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6F9E931-264D-43F3-8E00-F7D3E4EBE6E6}"/>
                </a:ext>
              </a:extLst>
            </p:cNvPr>
            <p:cNvCxnSpPr/>
            <p:nvPr/>
          </p:nvCxnSpPr>
          <p:spPr>
            <a:xfrm flipV="1">
              <a:off x="6924675" y="2183497"/>
              <a:ext cx="0" cy="17870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7690231-8B94-4E28-8E74-8B66EC995D92}"/>
                </a:ext>
              </a:extLst>
            </p:cNvPr>
            <p:cNvCxnSpPr/>
            <p:nvPr/>
          </p:nvCxnSpPr>
          <p:spPr>
            <a:xfrm flipV="1">
              <a:off x="6924675" y="-31749"/>
              <a:ext cx="0" cy="56514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xmlns="" id="{ADA9C02E-2C2E-49D0-800F-C116A83AC911}"/>
              </a:ext>
            </a:extLst>
          </p:cNvPr>
          <p:cNvSpPr/>
          <p:nvPr/>
        </p:nvSpPr>
        <p:spPr>
          <a:xfrm>
            <a:off x="1822379" y="4982862"/>
            <a:ext cx="2842263" cy="1477328"/>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xmlns="" id="{9C0ECA85-C2A7-418F-9B7B-24514A23E04B}"/>
              </a:ext>
            </a:extLst>
          </p:cNvPr>
          <p:cNvSpPr txBox="1"/>
          <p:nvPr/>
        </p:nvSpPr>
        <p:spPr>
          <a:xfrm>
            <a:off x="1822378" y="4477018"/>
            <a:ext cx="3148764"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
        <p:nvSpPr>
          <p:cNvPr id="22" name="TextBox 21">
            <a:extLst>
              <a:ext uri="{FF2B5EF4-FFF2-40B4-BE49-F238E27FC236}">
                <a16:creationId xmlns:a16="http://schemas.microsoft.com/office/drawing/2014/main" xmlns="" id="{76C1F83F-68FA-4332-8103-4C0B9E73B021}"/>
              </a:ext>
            </a:extLst>
          </p:cNvPr>
          <p:cNvSpPr txBox="1"/>
          <p:nvPr/>
        </p:nvSpPr>
        <p:spPr>
          <a:xfrm rot="16200000">
            <a:off x="7600779" y="3219010"/>
            <a:ext cx="5863773" cy="372923"/>
          </a:xfrm>
          <a:prstGeom prst="rect">
            <a:avLst/>
          </a:prstGeom>
          <a:noFill/>
        </p:spPr>
        <p:txBody>
          <a:bodyPr wrap="square" rtlCol="0">
            <a:spAutoFit/>
          </a:bodyPr>
          <a:lstStyle/>
          <a:p>
            <a:pPr algn="ctr">
              <a:lnSpc>
                <a:spcPct val="150000"/>
              </a:lnSpc>
            </a:pPr>
            <a:r>
              <a:rPr lang="en-US" sz="1400" spc="3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We Are Rites, Almost Different</a:t>
            </a:r>
          </a:p>
        </p:txBody>
      </p:sp>
      <p:pic>
        <p:nvPicPr>
          <p:cNvPr id="24" name="Рисунок 23" descr="25.jpg"/>
          <p:cNvPicPr>
            <a:picLocks noGrp="1" noChangeAspect="1"/>
          </p:cNvPicPr>
          <p:nvPr>
            <p:ph type="pic" sz="quarter" idx="26"/>
          </p:nvPr>
        </p:nvPicPr>
        <p:blipFill>
          <a:blip r:embed="rId2" cstate="print"/>
          <a:srcRect/>
          <a:stretch>
            <a:fillRect/>
          </a:stretch>
        </p:blipFill>
        <p:spPr/>
      </p:pic>
    </p:spTree>
    <p:extLst>
      <p:ext uri="{BB962C8B-B14F-4D97-AF65-F5344CB8AC3E}">
        <p14:creationId xmlns:p14="http://schemas.microsoft.com/office/powerpoint/2010/main" xmlns="" val="290017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jpg"/>
          <p:cNvPicPr>
            <a:picLocks noGrp="1" noChangeAspect="1"/>
          </p:cNvPicPr>
          <p:nvPr>
            <p:ph type="pic" sz="quarter" idx="10"/>
          </p:nvPr>
        </p:nvPicPr>
        <p:blipFill>
          <a:blip r:embed="rId2"/>
          <a:srcRect/>
          <a:stretch>
            <a:fillRect/>
          </a:stretch>
        </p:blipFill>
        <p:spPr/>
      </p:pic>
      <p:sp>
        <p:nvSpPr>
          <p:cNvPr id="22" name="Rectangle 21"/>
          <p:cNvSpPr/>
          <p:nvPr/>
        </p:nvSpPr>
        <p:spPr>
          <a:xfrm>
            <a:off x="5704114" y="497114"/>
            <a:ext cx="5863772" cy="586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58E1134-64D5-4A5D-A376-60684DBEA0D4}"/>
              </a:ext>
            </a:extLst>
          </p:cNvPr>
          <p:cNvSpPr/>
          <p:nvPr/>
        </p:nvSpPr>
        <p:spPr>
          <a:xfrm>
            <a:off x="6280827" y="4278653"/>
            <a:ext cx="4034777" cy="1708160"/>
          </a:xfrm>
          <a:prstGeom prst="rect">
            <a:avLst/>
          </a:prstGeom>
        </p:spPr>
        <p:txBody>
          <a:bodyPr wrap="square">
            <a:spAutoFit/>
          </a:bodyPr>
          <a:lstStyle/>
          <a:p>
            <a:pPr>
              <a:lnSpc>
                <a:spcPct val="150000"/>
              </a:lnSpc>
            </a:pPr>
            <a:r>
              <a:rPr lang="id-ID" sz="1000" i="0" dirty="0">
                <a:solidFill>
                  <a:schemeClr val="tx1">
                    <a:lumMod val="65000"/>
                    <a:lumOff val="35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justotincidunt, eros in auctor fringilla praesent at diam. </a:t>
            </a:r>
          </a:p>
        </p:txBody>
      </p:sp>
      <p:sp>
        <p:nvSpPr>
          <p:cNvPr id="25" name="TextBox 24">
            <a:extLst>
              <a:ext uri="{FF2B5EF4-FFF2-40B4-BE49-F238E27FC236}">
                <a16:creationId xmlns:a16="http://schemas.microsoft.com/office/drawing/2014/main" xmlns="" id="{C2277111-E462-4399-A9C9-960C263C7E55}"/>
              </a:ext>
            </a:extLst>
          </p:cNvPr>
          <p:cNvSpPr txBox="1"/>
          <p:nvPr/>
        </p:nvSpPr>
        <p:spPr>
          <a:xfrm>
            <a:off x="6280827" y="1123627"/>
            <a:ext cx="4232923" cy="1938992"/>
          </a:xfrm>
          <a:prstGeom prst="rect">
            <a:avLst/>
          </a:prstGeom>
          <a:noFill/>
        </p:spPr>
        <p:txBody>
          <a:bodyPr wrap="square" rtlCol="0">
            <a:spAutoFit/>
          </a:bodyPr>
          <a:lstStyle/>
          <a:p>
            <a:r>
              <a:rPr lang="en-US" sz="6000" b="1" dirty="0" err="1">
                <a:solidFill>
                  <a:schemeClr val="tx1">
                    <a:lumMod val="65000"/>
                    <a:lumOff val="35000"/>
                  </a:schemeClr>
                </a:solidFill>
                <a:latin typeface="Butler" panose="02070803080706020303" pitchFamily="18" charset="0"/>
                <a:ea typeface="Lato Black" panose="020F0502020204030203" pitchFamily="34" charset="0"/>
                <a:cs typeface="Lato Black" panose="020F0502020204030203" pitchFamily="34" charset="0"/>
              </a:rPr>
              <a:t>Heyaah</a:t>
            </a:r>
            <a:endParaRPr lang="en-US" sz="6000" b="1" dirty="0">
              <a:solidFill>
                <a:schemeClr val="tx1">
                  <a:lumMod val="65000"/>
                  <a:lumOff val="35000"/>
                </a:schemeClr>
              </a:solidFill>
              <a:latin typeface="Butler" panose="02070803080706020303" pitchFamily="18" charset="0"/>
              <a:ea typeface="Lato Black" panose="020F0502020204030203" pitchFamily="34" charset="0"/>
              <a:cs typeface="Lato Black" panose="020F0502020204030203" pitchFamily="34" charset="0"/>
            </a:endParaRPr>
          </a:p>
          <a:p>
            <a:r>
              <a:rPr lang="en-US" sz="6000" b="1" dirty="0" err="1">
                <a:solidFill>
                  <a:schemeClr val="tx1">
                    <a:lumMod val="65000"/>
                    <a:lumOff val="35000"/>
                  </a:schemeClr>
                </a:solidFill>
                <a:latin typeface="Butler" panose="02070803080706020303" pitchFamily="18" charset="0"/>
                <a:ea typeface="Lato Black" panose="020F0502020204030203" pitchFamily="34" charset="0"/>
                <a:cs typeface="Lato Black" panose="020F0502020204030203" pitchFamily="34" charset="0"/>
              </a:rPr>
              <a:t>Hellow</a:t>
            </a:r>
            <a:endParaRPr lang="en-US" sz="6000" b="1" dirty="0">
              <a:solidFill>
                <a:schemeClr val="tx1">
                  <a:lumMod val="65000"/>
                  <a:lumOff val="35000"/>
                </a:schemeClr>
              </a:solidFill>
              <a:latin typeface="Butler" panose="02070803080706020303" pitchFamily="18" charset="0"/>
              <a:ea typeface="Lato Black" panose="020F0502020204030203" pitchFamily="34" charset="0"/>
              <a:cs typeface="Lato Black" panose="020F0502020204030203" pitchFamily="34" charset="0"/>
            </a:endParaRPr>
          </a:p>
        </p:txBody>
      </p:sp>
      <p:sp>
        <p:nvSpPr>
          <p:cNvPr id="26" name="TextBox 25">
            <a:extLst>
              <a:ext uri="{FF2B5EF4-FFF2-40B4-BE49-F238E27FC236}">
                <a16:creationId xmlns:a16="http://schemas.microsoft.com/office/drawing/2014/main" xmlns="" id="{C2277111-E462-4399-A9C9-960C263C7E55}"/>
              </a:ext>
            </a:extLst>
          </p:cNvPr>
          <p:cNvSpPr txBox="1"/>
          <p:nvPr/>
        </p:nvSpPr>
        <p:spPr>
          <a:xfrm>
            <a:off x="439140" y="497114"/>
            <a:ext cx="2802258" cy="646331"/>
          </a:xfrm>
          <a:prstGeom prst="rect">
            <a:avLst/>
          </a:prstGeom>
          <a:noFill/>
        </p:spPr>
        <p:txBody>
          <a:bodyPr wrap="square" rtlCol="0">
            <a:spAutoFit/>
          </a:bodyPr>
          <a:lstStyle/>
          <a:p>
            <a:r>
              <a:rPr lang="en-US" sz="3600" b="1" dirty="0">
                <a:solidFill>
                  <a:schemeClr val="tx1">
                    <a:lumMod val="75000"/>
                    <a:lumOff val="25000"/>
                  </a:schemeClr>
                </a:solidFill>
                <a:latin typeface="Butler" panose="02070803080706020303" pitchFamily="18" charset="0"/>
                <a:ea typeface="Lato Black" panose="020F0502020204030203" pitchFamily="34" charset="0"/>
                <a:cs typeface="Lato Black" panose="020F0502020204030203" pitchFamily="34" charset="0"/>
              </a:rPr>
              <a:t>Almost it</a:t>
            </a:r>
          </a:p>
        </p:txBody>
      </p:sp>
    </p:spTree>
    <p:extLst>
      <p:ext uri="{BB962C8B-B14F-4D97-AF65-F5344CB8AC3E}">
        <p14:creationId xmlns:p14="http://schemas.microsoft.com/office/powerpoint/2010/main" xmlns="" val="302041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750DA9FF-D1C2-4FC7-B8E7-4D90AAD778E4}"/>
              </a:ext>
            </a:extLst>
          </p:cNvPr>
          <p:cNvGrpSpPr/>
          <p:nvPr/>
        </p:nvGrpSpPr>
        <p:grpSpPr>
          <a:xfrm>
            <a:off x="7455932" y="208250"/>
            <a:ext cx="3983100" cy="3569723"/>
            <a:chOff x="725696" y="691219"/>
            <a:chExt cx="3983100" cy="3569723"/>
          </a:xfrm>
        </p:grpSpPr>
        <p:sp>
          <p:nvSpPr>
            <p:cNvPr id="34" name="Rectangle 33">
              <a:extLst>
                <a:ext uri="{FF2B5EF4-FFF2-40B4-BE49-F238E27FC236}">
                  <a16:creationId xmlns:a16="http://schemas.microsoft.com/office/drawing/2014/main" xmlns="" id="{F774B9FB-DD8E-4505-A26A-A6440AB87999}"/>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35" name="Rectangle 34">
              <a:extLst>
                <a:ext uri="{FF2B5EF4-FFF2-40B4-BE49-F238E27FC236}">
                  <a16:creationId xmlns:a16="http://schemas.microsoft.com/office/drawing/2014/main" xmlns="" id="{7555A3F5-413C-4E39-ABDF-7ECE60E5CC8B}"/>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36" name="Rectangle 35">
              <a:extLst>
                <a:ext uri="{FF2B5EF4-FFF2-40B4-BE49-F238E27FC236}">
                  <a16:creationId xmlns:a16="http://schemas.microsoft.com/office/drawing/2014/main" xmlns="" id="{F3827AB2-B500-4249-86A3-FECCD6D05B77}"/>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grpSp>
        <p:nvGrpSpPr>
          <p:cNvPr id="37" name="Group 36">
            <a:extLst>
              <a:ext uri="{FF2B5EF4-FFF2-40B4-BE49-F238E27FC236}">
                <a16:creationId xmlns:a16="http://schemas.microsoft.com/office/drawing/2014/main" xmlns="" id="{6F87603E-664C-4615-BC62-62DE99A0D818}"/>
              </a:ext>
            </a:extLst>
          </p:cNvPr>
          <p:cNvGrpSpPr/>
          <p:nvPr/>
        </p:nvGrpSpPr>
        <p:grpSpPr>
          <a:xfrm>
            <a:off x="7631372" y="-815780"/>
            <a:ext cx="2876799" cy="4789260"/>
            <a:chOff x="5480591" y="-31750"/>
            <a:chExt cx="1444084" cy="2404093"/>
          </a:xfrm>
        </p:grpSpPr>
        <p:cxnSp>
          <p:nvCxnSpPr>
            <p:cNvPr id="38" name="Straight Connector 37">
              <a:extLst>
                <a:ext uri="{FF2B5EF4-FFF2-40B4-BE49-F238E27FC236}">
                  <a16:creationId xmlns:a16="http://schemas.microsoft.com/office/drawing/2014/main" xmlns="" id="{367C2ED2-5A23-463C-BBF9-D084116B3BF3}"/>
                </a:ext>
              </a:extLst>
            </p:cNvPr>
            <p:cNvCxnSpPr/>
            <p:nvPr/>
          </p:nvCxnSpPr>
          <p:spPr>
            <a:xfrm flipV="1">
              <a:off x="5480591" y="-31750"/>
              <a:ext cx="1444084" cy="17894"/>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A57B19E-E590-47AF-A742-E14A10EB6958}"/>
                </a:ext>
              </a:extLst>
            </p:cNvPr>
            <p:cNvCxnSpPr/>
            <p:nvPr/>
          </p:nvCxnSpPr>
          <p:spPr>
            <a:xfrm flipV="1">
              <a:off x="5480591" y="2349500"/>
              <a:ext cx="1444084" cy="12702"/>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4CE7F265-C4FD-4BB3-AE22-7F03C17487CF}"/>
                </a:ext>
              </a:extLst>
            </p:cNvPr>
            <p:cNvCxnSpPr/>
            <p:nvPr/>
          </p:nvCxnSpPr>
          <p:spPr>
            <a:xfrm flipV="1">
              <a:off x="5496410" y="-13856"/>
              <a:ext cx="2519" cy="238619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C35464D2-FDA6-4434-B784-F8AB3939E7AB}"/>
                </a:ext>
              </a:extLst>
            </p:cNvPr>
            <p:cNvCxnSpPr/>
            <p:nvPr/>
          </p:nvCxnSpPr>
          <p:spPr>
            <a:xfrm flipV="1">
              <a:off x="6924675" y="2183497"/>
              <a:ext cx="0" cy="17870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DFAF41D-F964-40B2-A3AC-F01309624E2E}"/>
                </a:ext>
              </a:extLst>
            </p:cNvPr>
            <p:cNvCxnSpPr/>
            <p:nvPr/>
          </p:nvCxnSpPr>
          <p:spPr>
            <a:xfrm flipV="1">
              <a:off x="6924675" y="-31749"/>
              <a:ext cx="0" cy="56514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xmlns="" id="{EE2300B4-C5A2-4249-942F-70E107608154}"/>
              </a:ext>
            </a:extLst>
          </p:cNvPr>
          <p:cNvSpPr/>
          <p:nvPr/>
        </p:nvSpPr>
        <p:spPr>
          <a:xfrm>
            <a:off x="8290269" y="5077844"/>
            <a:ext cx="2842263" cy="1477328"/>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TextBox 43">
            <a:extLst>
              <a:ext uri="{FF2B5EF4-FFF2-40B4-BE49-F238E27FC236}">
                <a16:creationId xmlns:a16="http://schemas.microsoft.com/office/drawing/2014/main" xmlns="" id="{5EFA8E80-D2E2-4847-ACF9-7E22EB15E6FE}"/>
              </a:ext>
            </a:extLst>
          </p:cNvPr>
          <p:cNvSpPr txBox="1"/>
          <p:nvPr/>
        </p:nvSpPr>
        <p:spPr>
          <a:xfrm>
            <a:off x="8290268" y="4572000"/>
            <a:ext cx="3148764"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
        <p:nvSpPr>
          <p:cNvPr id="45" name="Rectangle 44">
            <a:extLst>
              <a:ext uri="{FF2B5EF4-FFF2-40B4-BE49-F238E27FC236}">
                <a16:creationId xmlns:a16="http://schemas.microsoft.com/office/drawing/2014/main" xmlns="" id="{EE0D7BB4-F607-4C82-A90D-485FB9466A41}"/>
              </a:ext>
            </a:extLst>
          </p:cNvPr>
          <p:cNvSpPr/>
          <p:nvPr/>
        </p:nvSpPr>
        <p:spPr>
          <a:xfrm>
            <a:off x="19410" y="1428750"/>
            <a:ext cx="3593892" cy="400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5DAEEA67-0A84-4B6A-88D0-8B2B8A594113}"/>
              </a:ext>
            </a:extLst>
          </p:cNvPr>
          <p:cNvSpPr txBox="1"/>
          <p:nvPr/>
        </p:nvSpPr>
        <p:spPr>
          <a:xfrm>
            <a:off x="222478" y="1273746"/>
            <a:ext cx="3155492" cy="4524315"/>
          </a:xfrm>
          <a:prstGeom prst="rect">
            <a:avLst/>
          </a:prstGeom>
          <a:noFill/>
        </p:spPr>
        <p:txBody>
          <a:bodyPr wrap="square" rtlCol="0">
            <a:spAutoFit/>
          </a:bodyPr>
          <a:lstStyle/>
          <a:p>
            <a:pPr algn="ctr"/>
            <a:r>
              <a:rPr lang="en-US" sz="28800" dirty="0">
                <a:solidFill>
                  <a:schemeClr val="tx1">
                    <a:lumMod val="75000"/>
                    <a:lumOff val="25000"/>
                  </a:schemeClr>
                </a:solidFill>
                <a:latin typeface="Butler" panose="02070803080706020303" pitchFamily="18" charset="0"/>
              </a:rPr>
              <a:t>R</a:t>
            </a:r>
          </a:p>
        </p:txBody>
      </p:sp>
      <p:pic>
        <p:nvPicPr>
          <p:cNvPr id="19" name="Рисунок 18" descr="26.jpg"/>
          <p:cNvPicPr>
            <a:picLocks noGrp="1" noChangeAspect="1"/>
          </p:cNvPicPr>
          <p:nvPr>
            <p:ph type="pic" sz="quarter" idx="10"/>
          </p:nvPr>
        </p:nvPicPr>
        <p:blipFill>
          <a:blip r:embed="rId2" cstate="print"/>
          <a:srcRect/>
          <a:stretch>
            <a:fillRect/>
          </a:stretch>
        </p:blipFill>
        <p:spPr/>
      </p:pic>
      <p:pic>
        <p:nvPicPr>
          <p:cNvPr id="20" name="Рисунок 19" descr="27.jpg"/>
          <p:cNvPicPr>
            <a:picLocks noGrp="1" noChangeAspect="1"/>
          </p:cNvPicPr>
          <p:nvPr>
            <p:ph type="pic" sz="quarter" idx="11"/>
          </p:nvPr>
        </p:nvPicPr>
        <p:blipFill>
          <a:blip r:embed="rId3" cstate="print"/>
          <a:srcRect/>
          <a:stretch>
            <a:fillRect/>
          </a:stretch>
        </p:blipFill>
        <p:spPr/>
      </p:pic>
      <p:pic>
        <p:nvPicPr>
          <p:cNvPr id="21" name="Рисунок 20" descr="28.jpg"/>
          <p:cNvPicPr>
            <a:picLocks noGrp="1" noChangeAspect="1"/>
          </p:cNvPicPr>
          <p:nvPr>
            <p:ph type="pic" sz="quarter" idx="12"/>
          </p:nvPr>
        </p:nvPicPr>
        <p:blipFill>
          <a:blip r:embed="rId4" cstate="print"/>
          <a:srcRect/>
          <a:stretch>
            <a:fillRect/>
          </a:stretch>
        </p:blipFill>
        <p:spPr/>
      </p:pic>
    </p:spTree>
    <p:extLst>
      <p:ext uri="{BB962C8B-B14F-4D97-AF65-F5344CB8AC3E}">
        <p14:creationId xmlns:p14="http://schemas.microsoft.com/office/powerpoint/2010/main" xmlns="" val="304542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xmlns="" id="{93B86119-DD68-46C3-A29C-06B206B17C5B}"/>
              </a:ext>
            </a:extLst>
          </p:cNvPr>
          <p:cNvGrpSpPr/>
          <p:nvPr/>
        </p:nvGrpSpPr>
        <p:grpSpPr>
          <a:xfrm>
            <a:off x="312182" y="208250"/>
            <a:ext cx="3983100" cy="3569723"/>
            <a:chOff x="725696" y="691219"/>
            <a:chExt cx="3983100" cy="3569723"/>
          </a:xfrm>
        </p:grpSpPr>
        <p:sp>
          <p:nvSpPr>
            <p:cNvPr id="37" name="Rectangle 36">
              <a:extLst>
                <a:ext uri="{FF2B5EF4-FFF2-40B4-BE49-F238E27FC236}">
                  <a16:creationId xmlns:a16="http://schemas.microsoft.com/office/drawing/2014/main" xmlns="" id="{D993FF40-0D4F-4EF3-BE2D-B45B7057629A}"/>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38" name="Rectangle 37">
              <a:extLst>
                <a:ext uri="{FF2B5EF4-FFF2-40B4-BE49-F238E27FC236}">
                  <a16:creationId xmlns:a16="http://schemas.microsoft.com/office/drawing/2014/main" xmlns="" id="{F61FEE8C-D5FA-4F9D-B88F-687B50A7E808}"/>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39" name="Rectangle 38">
              <a:extLst>
                <a:ext uri="{FF2B5EF4-FFF2-40B4-BE49-F238E27FC236}">
                  <a16:creationId xmlns:a16="http://schemas.microsoft.com/office/drawing/2014/main" xmlns="" id="{4F3C1358-8170-4285-8C6A-11515C1C5AF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grpSp>
        <p:nvGrpSpPr>
          <p:cNvPr id="40" name="Group 39">
            <a:extLst>
              <a:ext uri="{FF2B5EF4-FFF2-40B4-BE49-F238E27FC236}">
                <a16:creationId xmlns:a16="http://schemas.microsoft.com/office/drawing/2014/main" xmlns="" id="{22AB362D-A36B-444A-A612-EAA6962D7686}"/>
              </a:ext>
            </a:extLst>
          </p:cNvPr>
          <p:cNvGrpSpPr/>
          <p:nvPr/>
        </p:nvGrpSpPr>
        <p:grpSpPr>
          <a:xfrm>
            <a:off x="487622" y="-815780"/>
            <a:ext cx="2876799" cy="4789260"/>
            <a:chOff x="5480591" y="-31750"/>
            <a:chExt cx="1444084" cy="2404093"/>
          </a:xfrm>
        </p:grpSpPr>
        <p:cxnSp>
          <p:nvCxnSpPr>
            <p:cNvPr id="41" name="Straight Connector 40">
              <a:extLst>
                <a:ext uri="{FF2B5EF4-FFF2-40B4-BE49-F238E27FC236}">
                  <a16:creationId xmlns:a16="http://schemas.microsoft.com/office/drawing/2014/main" xmlns="" id="{D2ED1F2F-D984-47A0-8945-5BE3C2A325FF}"/>
                </a:ext>
              </a:extLst>
            </p:cNvPr>
            <p:cNvCxnSpPr/>
            <p:nvPr/>
          </p:nvCxnSpPr>
          <p:spPr>
            <a:xfrm flipV="1">
              <a:off x="5480591" y="-31750"/>
              <a:ext cx="1444084" cy="17894"/>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101FDF38-8F63-411E-BC4D-002941F1DA1F}"/>
                </a:ext>
              </a:extLst>
            </p:cNvPr>
            <p:cNvCxnSpPr/>
            <p:nvPr/>
          </p:nvCxnSpPr>
          <p:spPr>
            <a:xfrm flipV="1">
              <a:off x="5480591" y="2349500"/>
              <a:ext cx="1444084" cy="12702"/>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5C2159E-895A-4DBD-9C03-F03ED53BD939}"/>
                </a:ext>
              </a:extLst>
            </p:cNvPr>
            <p:cNvCxnSpPr/>
            <p:nvPr/>
          </p:nvCxnSpPr>
          <p:spPr>
            <a:xfrm flipV="1">
              <a:off x="5496410" y="-13856"/>
              <a:ext cx="2519" cy="238619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B5F4C17-F0FD-4391-8A60-93379D177302}"/>
                </a:ext>
              </a:extLst>
            </p:cNvPr>
            <p:cNvCxnSpPr/>
            <p:nvPr/>
          </p:nvCxnSpPr>
          <p:spPr>
            <a:xfrm flipV="1">
              <a:off x="6924675" y="2183497"/>
              <a:ext cx="0" cy="17870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D5A47EAC-B26E-47EA-BE57-1F26577875E2}"/>
                </a:ext>
              </a:extLst>
            </p:cNvPr>
            <p:cNvCxnSpPr/>
            <p:nvPr/>
          </p:nvCxnSpPr>
          <p:spPr>
            <a:xfrm flipV="1">
              <a:off x="6924675" y="-31749"/>
              <a:ext cx="0" cy="565149"/>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xmlns="" id="{981BDEEC-1A1D-4278-B342-ED1B6A6A2E6A}"/>
              </a:ext>
            </a:extLst>
          </p:cNvPr>
          <p:cNvSpPr/>
          <p:nvPr/>
        </p:nvSpPr>
        <p:spPr>
          <a:xfrm>
            <a:off x="1146519" y="5077844"/>
            <a:ext cx="2842263" cy="1477328"/>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TextBox 46">
            <a:extLst>
              <a:ext uri="{FF2B5EF4-FFF2-40B4-BE49-F238E27FC236}">
                <a16:creationId xmlns:a16="http://schemas.microsoft.com/office/drawing/2014/main" xmlns="" id="{25A9D166-7B52-4675-8B4B-7F7454588CB4}"/>
              </a:ext>
            </a:extLst>
          </p:cNvPr>
          <p:cNvSpPr txBox="1"/>
          <p:nvPr/>
        </p:nvSpPr>
        <p:spPr>
          <a:xfrm>
            <a:off x="1146518" y="4572000"/>
            <a:ext cx="3148764"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pic>
        <p:nvPicPr>
          <p:cNvPr id="20" name="Рисунок 19" descr="3.jpg"/>
          <p:cNvPicPr>
            <a:picLocks noGrp="1" noChangeAspect="1"/>
          </p:cNvPicPr>
          <p:nvPr>
            <p:ph type="pic" sz="quarter" idx="12"/>
          </p:nvPr>
        </p:nvPicPr>
        <p:blipFill>
          <a:blip r:embed="rId2" cstate="print"/>
          <a:srcRect/>
          <a:stretch>
            <a:fillRect/>
          </a:stretch>
        </p:blipFill>
        <p:spPr/>
      </p:pic>
      <p:pic>
        <p:nvPicPr>
          <p:cNvPr id="18" name="Рисунок 17" descr="1.jpg"/>
          <p:cNvPicPr>
            <a:picLocks noGrp="1" noChangeAspect="1"/>
          </p:cNvPicPr>
          <p:nvPr>
            <p:ph type="pic" sz="quarter" idx="10"/>
          </p:nvPr>
        </p:nvPicPr>
        <p:blipFill>
          <a:blip r:embed="rId3"/>
          <a:srcRect/>
          <a:stretch>
            <a:fillRect/>
          </a:stretch>
        </p:blipFill>
        <p:spPr/>
      </p:pic>
      <p:pic>
        <p:nvPicPr>
          <p:cNvPr id="19" name="Рисунок 18" descr="2.jpg"/>
          <p:cNvPicPr>
            <a:picLocks noGrp="1" noChangeAspect="1"/>
          </p:cNvPicPr>
          <p:nvPr>
            <p:ph type="pic" sz="quarter" idx="11"/>
          </p:nvPr>
        </p:nvPicPr>
        <p:blipFill>
          <a:blip r:embed="rId4" cstate="print"/>
          <a:srcRect/>
          <a:stretch>
            <a:fillRect/>
          </a:stretch>
        </p:blipFill>
        <p:spPr/>
      </p:pic>
      <p:pic>
        <p:nvPicPr>
          <p:cNvPr id="21" name="Рисунок 20" descr="4.jpg"/>
          <p:cNvPicPr>
            <a:picLocks noGrp="1" noChangeAspect="1"/>
          </p:cNvPicPr>
          <p:nvPr>
            <p:ph type="pic" sz="quarter" idx="13"/>
          </p:nvPr>
        </p:nvPicPr>
        <p:blipFill>
          <a:blip r:embed="rId5" cstate="print"/>
          <a:srcRect/>
          <a:stretch>
            <a:fillRect/>
          </a:stretch>
        </p:blipFill>
        <p:spPr/>
      </p:pic>
    </p:spTree>
    <p:extLst>
      <p:ext uri="{BB962C8B-B14F-4D97-AF65-F5344CB8AC3E}">
        <p14:creationId xmlns:p14="http://schemas.microsoft.com/office/powerpoint/2010/main" xmlns="" val="359276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FD5549F-2990-429D-9FC3-DD540771B8A2}"/>
              </a:ext>
            </a:extLst>
          </p:cNvPr>
          <p:cNvSpPr/>
          <p:nvPr/>
        </p:nvSpPr>
        <p:spPr>
          <a:xfrm flipV="1">
            <a:off x="203200" y="167070"/>
            <a:ext cx="3588925" cy="652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Рисунок 6" descr="5.jpg"/>
          <p:cNvPicPr>
            <a:picLocks noGrp="1" noChangeAspect="1"/>
          </p:cNvPicPr>
          <p:nvPr>
            <p:ph type="pic" sz="quarter" idx="10"/>
          </p:nvPr>
        </p:nvPicPr>
        <p:blipFill>
          <a:blip r:embed="rId2"/>
          <a:srcRect l="17303" r="17303"/>
          <a:stretch>
            <a:fillRect/>
          </a:stretch>
        </p:blipFill>
        <p:spPr/>
      </p:pic>
      <p:sp>
        <p:nvSpPr>
          <p:cNvPr id="5" name="Rectangle 4"/>
          <p:cNvSpPr/>
          <p:nvPr/>
        </p:nvSpPr>
        <p:spPr>
          <a:xfrm>
            <a:off x="2207986" y="1708209"/>
            <a:ext cx="2743200" cy="299838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xmlns="" id="{380F5914-B319-43C1-A24B-A4513FCFABC7}"/>
              </a:ext>
            </a:extLst>
          </p:cNvPr>
          <p:cNvSpPr/>
          <p:nvPr/>
        </p:nvSpPr>
        <p:spPr>
          <a:xfrm>
            <a:off x="7386088" y="1524000"/>
            <a:ext cx="3593892" cy="400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7B0E0FE5-346A-4AA2-896A-64D5C2A680AB}"/>
              </a:ext>
            </a:extLst>
          </p:cNvPr>
          <p:cNvSpPr txBox="1"/>
          <p:nvPr/>
        </p:nvSpPr>
        <p:spPr>
          <a:xfrm>
            <a:off x="7589156" y="1368996"/>
            <a:ext cx="3155492" cy="4524315"/>
          </a:xfrm>
          <a:prstGeom prst="rect">
            <a:avLst/>
          </a:prstGeom>
          <a:noFill/>
        </p:spPr>
        <p:txBody>
          <a:bodyPr wrap="square" rtlCol="0">
            <a:spAutoFit/>
          </a:bodyPr>
          <a:lstStyle/>
          <a:p>
            <a:pPr algn="ctr"/>
            <a:r>
              <a:rPr lang="en-US" sz="28800" dirty="0">
                <a:solidFill>
                  <a:schemeClr val="tx1">
                    <a:lumMod val="75000"/>
                    <a:lumOff val="25000"/>
                  </a:schemeClr>
                </a:solidFill>
                <a:latin typeface="Butler" panose="02070803080706020303" pitchFamily="18" charset="0"/>
              </a:rPr>
              <a:t>R</a:t>
            </a:r>
          </a:p>
        </p:txBody>
      </p:sp>
    </p:spTree>
    <p:extLst>
      <p:ext uri="{BB962C8B-B14F-4D97-AF65-F5344CB8AC3E}">
        <p14:creationId xmlns:p14="http://schemas.microsoft.com/office/powerpoint/2010/main" xmlns="" val="187228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xmlns="" id="{DA5B38E6-B308-4018-88AD-395CF0B700B1}"/>
              </a:ext>
            </a:extLst>
          </p:cNvPr>
          <p:cNvSpPr/>
          <p:nvPr/>
        </p:nvSpPr>
        <p:spPr>
          <a:xfrm>
            <a:off x="0" y="4747327"/>
            <a:ext cx="4553301" cy="1130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0D5091E0-8A1A-421E-AF3B-EA453B27116E}"/>
              </a:ext>
            </a:extLst>
          </p:cNvPr>
          <p:cNvSpPr/>
          <p:nvPr/>
        </p:nvSpPr>
        <p:spPr>
          <a:xfrm>
            <a:off x="7638698" y="1117601"/>
            <a:ext cx="4553301" cy="1130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1EDDAC96-24C7-4B46-9C05-5FBD67DC3D3B}"/>
              </a:ext>
            </a:extLst>
          </p:cNvPr>
          <p:cNvSpPr txBox="1"/>
          <p:nvPr/>
        </p:nvSpPr>
        <p:spPr>
          <a:xfrm>
            <a:off x="3031401" y="602216"/>
            <a:ext cx="6129198" cy="707886"/>
          </a:xfrm>
          <a:prstGeom prst="rect">
            <a:avLst/>
          </a:prstGeom>
          <a:noFill/>
        </p:spPr>
        <p:txBody>
          <a:bodyPr wrap="square" rtlCol="0">
            <a:spAutoFit/>
          </a:bodyPr>
          <a:lstStyle/>
          <a:p>
            <a:pPr algn="ctr"/>
            <a:r>
              <a:rPr lang="en-US" sz="4000" dirty="0" err="1">
                <a:solidFill>
                  <a:schemeClr val="tx1">
                    <a:lumMod val="75000"/>
                    <a:lumOff val="25000"/>
                  </a:schemeClr>
                </a:solidFill>
                <a:latin typeface="Butler" panose="02070803080706020303" pitchFamily="18" charset="0"/>
              </a:rPr>
              <a:t>porthopolio</a:t>
            </a:r>
            <a:endParaRPr lang="en-US" sz="4000" dirty="0">
              <a:solidFill>
                <a:schemeClr val="tx1">
                  <a:lumMod val="75000"/>
                  <a:lumOff val="25000"/>
                </a:schemeClr>
              </a:solidFill>
              <a:latin typeface="Butler" panose="02070803080706020303" pitchFamily="18" charset="0"/>
            </a:endParaRPr>
          </a:p>
        </p:txBody>
      </p:sp>
      <p:sp>
        <p:nvSpPr>
          <p:cNvPr id="54" name="Rectangle 53">
            <a:extLst>
              <a:ext uri="{FF2B5EF4-FFF2-40B4-BE49-F238E27FC236}">
                <a16:creationId xmlns:a16="http://schemas.microsoft.com/office/drawing/2014/main" xmlns="" id="{AC27E50E-0E3C-498A-9D5B-3AD756BF69AE}"/>
              </a:ext>
            </a:extLst>
          </p:cNvPr>
          <p:cNvSpPr/>
          <p:nvPr/>
        </p:nvSpPr>
        <p:spPr>
          <a:xfrm>
            <a:off x="2210264" y="5252614"/>
            <a:ext cx="7761867" cy="55399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Рисунок 10" descr="8.jpg"/>
          <p:cNvPicPr>
            <a:picLocks noGrp="1" noChangeAspect="1"/>
          </p:cNvPicPr>
          <p:nvPr>
            <p:ph type="pic" sz="quarter" idx="12"/>
          </p:nvPr>
        </p:nvPicPr>
        <p:blipFill>
          <a:blip r:embed="rId2" cstate="print"/>
          <a:srcRect/>
          <a:stretch>
            <a:fillRect/>
          </a:stretch>
        </p:blipFill>
        <p:spPr/>
      </p:pic>
      <p:pic>
        <p:nvPicPr>
          <p:cNvPr id="10" name="Рисунок 9" descr="7.jpg"/>
          <p:cNvPicPr>
            <a:picLocks noGrp="1" noChangeAspect="1"/>
          </p:cNvPicPr>
          <p:nvPr>
            <p:ph type="pic" sz="quarter" idx="11"/>
          </p:nvPr>
        </p:nvPicPr>
        <p:blipFill>
          <a:blip r:embed="rId3" cstate="print"/>
          <a:srcRect/>
          <a:stretch>
            <a:fillRect/>
          </a:stretch>
        </p:blipFill>
        <p:spPr/>
      </p:pic>
      <p:pic>
        <p:nvPicPr>
          <p:cNvPr id="9" name="Рисунок 8" descr="6.jpg"/>
          <p:cNvPicPr>
            <a:picLocks noGrp="1" noChangeAspect="1"/>
          </p:cNvPicPr>
          <p:nvPr>
            <p:ph type="pic" sz="quarter" idx="10"/>
          </p:nvPr>
        </p:nvPicPr>
        <p:blipFill>
          <a:blip r:embed="rId4" cstate="print"/>
          <a:srcRect/>
          <a:stretch>
            <a:fillRect/>
          </a:stretch>
        </p:blipFill>
        <p:spPr/>
      </p:pic>
    </p:spTree>
    <p:extLst>
      <p:ext uri="{BB962C8B-B14F-4D97-AF65-F5344CB8AC3E}">
        <p14:creationId xmlns:p14="http://schemas.microsoft.com/office/powerpoint/2010/main" xmlns="" val="393847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CB8ED6C0-EA3D-41C2-B3CE-7C4871C074FB}"/>
              </a:ext>
            </a:extLst>
          </p:cNvPr>
          <p:cNvSpPr txBox="1"/>
          <p:nvPr/>
        </p:nvSpPr>
        <p:spPr>
          <a:xfrm>
            <a:off x="3031401" y="369987"/>
            <a:ext cx="6129198" cy="707886"/>
          </a:xfrm>
          <a:prstGeom prst="rect">
            <a:avLst/>
          </a:prstGeom>
          <a:noFill/>
        </p:spPr>
        <p:txBody>
          <a:bodyPr wrap="square" rtlCol="0">
            <a:spAutoFit/>
          </a:bodyPr>
          <a:lstStyle/>
          <a:p>
            <a:pPr algn="ctr"/>
            <a:r>
              <a:rPr lang="en-US" sz="4000" dirty="0" err="1">
                <a:solidFill>
                  <a:schemeClr val="tx1">
                    <a:lumMod val="75000"/>
                    <a:lumOff val="25000"/>
                  </a:schemeClr>
                </a:solidFill>
                <a:latin typeface="Butler" panose="02070803080706020303" pitchFamily="18" charset="0"/>
              </a:rPr>
              <a:t>porthopolio</a:t>
            </a:r>
            <a:endParaRPr lang="en-US" sz="4000" dirty="0">
              <a:solidFill>
                <a:schemeClr val="tx1">
                  <a:lumMod val="75000"/>
                  <a:lumOff val="25000"/>
                </a:schemeClr>
              </a:solidFill>
              <a:latin typeface="Butler" panose="02070803080706020303" pitchFamily="18" charset="0"/>
            </a:endParaRPr>
          </a:p>
        </p:txBody>
      </p:sp>
      <p:sp>
        <p:nvSpPr>
          <p:cNvPr id="22" name="Rectangle 21">
            <a:extLst>
              <a:ext uri="{FF2B5EF4-FFF2-40B4-BE49-F238E27FC236}">
                <a16:creationId xmlns:a16="http://schemas.microsoft.com/office/drawing/2014/main" xmlns="" id="{05A49380-9A33-440D-AF9F-EE85B15B77ED}"/>
              </a:ext>
            </a:extLst>
          </p:cNvPr>
          <p:cNvSpPr/>
          <p:nvPr/>
        </p:nvSpPr>
        <p:spPr>
          <a:xfrm>
            <a:off x="1" y="4747327"/>
            <a:ext cx="3638550" cy="11302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167251F2-5206-4537-8423-21982A5760F0}"/>
              </a:ext>
            </a:extLst>
          </p:cNvPr>
          <p:cNvSpPr/>
          <p:nvPr/>
        </p:nvSpPr>
        <p:spPr>
          <a:xfrm>
            <a:off x="2210264" y="1273040"/>
            <a:ext cx="7761867" cy="55399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3" name="Рисунок 12" descr="11.jpg"/>
          <p:cNvPicPr>
            <a:picLocks noGrp="1" noChangeAspect="1"/>
          </p:cNvPicPr>
          <p:nvPr>
            <p:ph type="pic" sz="quarter" idx="15"/>
          </p:nvPr>
        </p:nvPicPr>
        <p:blipFill>
          <a:blip r:embed="rId2" cstate="print"/>
          <a:srcRect/>
          <a:stretch>
            <a:fillRect/>
          </a:stretch>
        </p:blipFill>
        <p:spPr/>
      </p:pic>
      <p:pic>
        <p:nvPicPr>
          <p:cNvPr id="12" name="Рисунок 11" descr="10.jpg"/>
          <p:cNvPicPr>
            <a:picLocks noGrp="1" noChangeAspect="1"/>
          </p:cNvPicPr>
          <p:nvPr>
            <p:ph type="pic" sz="quarter" idx="14"/>
          </p:nvPr>
        </p:nvPicPr>
        <p:blipFill>
          <a:blip r:embed="rId3" cstate="print"/>
          <a:srcRect/>
          <a:stretch>
            <a:fillRect/>
          </a:stretch>
        </p:blipFill>
        <p:spPr/>
      </p:pic>
      <p:pic>
        <p:nvPicPr>
          <p:cNvPr id="11" name="Рисунок 10" descr="9.jpg"/>
          <p:cNvPicPr>
            <a:picLocks noGrp="1" noChangeAspect="1"/>
          </p:cNvPicPr>
          <p:nvPr>
            <p:ph type="pic" sz="quarter" idx="13"/>
          </p:nvPr>
        </p:nvPicPr>
        <p:blipFill>
          <a:blip r:embed="rId4" cstate="print"/>
          <a:srcRect/>
          <a:stretch>
            <a:fillRect/>
          </a:stretch>
        </p:blipFill>
        <p:spPr/>
      </p:pic>
      <p:pic>
        <p:nvPicPr>
          <p:cNvPr id="14" name="Рисунок 13" descr="14.jpg"/>
          <p:cNvPicPr>
            <a:picLocks noGrp="1" noChangeAspect="1"/>
          </p:cNvPicPr>
          <p:nvPr>
            <p:ph type="pic" sz="quarter" idx="10"/>
          </p:nvPr>
        </p:nvPicPr>
        <p:blipFill>
          <a:blip r:embed="rId5" cstate="print"/>
          <a:srcRect/>
          <a:stretch>
            <a:fillRect/>
          </a:stretch>
        </p:blipFill>
        <p:spPr/>
      </p:pic>
      <p:pic>
        <p:nvPicPr>
          <p:cNvPr id="15" name="Рисунок 14" descr="15.jpg"/>
          <p:cNvPicPr>
            <a:picLocks noGrp="1" noChangeAspect="1"/>
          </p:cNvPicPr>
          <p:nvPr>
            <p:ph type="pic" sz="quarter" idx="11"/>
          </p:nvPr>
        </p:nvPicPr>
        <p:blipFill>
          <a:blip r:embed="rId6" cstate="print"/>
          <a:srcRect/>
          <a:stretch>
            <a:fillRect/>
          </a:stretch>
        </p:blipFill>
        <p:spPr/>
      </p:pic>
      <p:pic>
        <p:nvPicPr>
          <p:cNvPr id="16" name="Рисунок 15" descr="16.jpg"/>
          <p:cNvPicPr>
            <a:picLocks noGrp="1" noChangeAspect="1"/>
          </p:cNvPicPr>
          <p:nvPr>
            <p:ph type="pic" sz="quarter" idx="12"/>
          </p:nvPr>
        </p:nvPicPr>
        <p:blipFill>
          <a:blip r:embed="rId7" cstate="print"/>
          <a:srcRect/>
          <a:stretch>
            <a:fillRect/>
          </a:stretch>
        </p:blipFill>
        <p:spPr/>
      </p:pic>
    </p:spTree>
    <p:extLst>
      <p:ext uri="{BB962C8B-B14F-4D97-AF65-F5344CB8AC3E}">
        <p14:creationId xmlns:p14="http://schemas.microsoft.com/office/powerpoint/2010/main" xmlns="" val="1135585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3DA5541-E053-48AB-8B74-D66E899B8373}"/>
              </a:ext>
            </a:extLst>
          </p:cNvPr>
          <p:cNvSpPr txBox="1"/>
          <p:nvPr/>
        </p:nvSpPr>
        <p:spPr>
          <a:xfrm>
            <a:off x="3031401" y="369987"/>
            <a:ext cx="6129198" cy="707886"/>
          </a:xfrm>
          <a:prstGeom prst="rect">
            <a:avLst/>
          </a:prstGeom>
          <a:noFill/>
        </p:spPr>
        <p:txBody>
          <a:bodyPr wrap="square" rtlCol="0">
            <a:spAutoFit/>
          </a:bodyPr>
          <a:lstStyle/>
          <a:p>
            <a:pPr algn="ctr"/>
            <a:r>
              <a:rPr lang="en-US" sz="4000" dirty="0" err="1">
                <a:solidFill>
                  <a:schemeClr val="tx1">
                    <a:lumMod val="75000"/>
                    <a:lumOff val="25000"/>
                  </a:schemeClr>
                </a:solidFill>
                <a:latin typeface="Butler" panose="02070803080706020303" pitchFamily="18" charset="0"/>
              </a:rPr>
              <a:t>porthopolio</a:t>
            </a:r>
            <a:endParaRPr lang="en-US" sz="4000" dirty="0">
              <a:solidFill>
                <a:schemeClr val="tx1">
                  <a:lumMod val="75000"/>
                  <a:lumOff val="25000"/>
                </a:schemeClr>
              </a:solidFill>
              <a:latin typeface="Butler" panose="02070803080706020303" pitchFamily="18" charset="0"/>
            </a:endParaRPr>
          </a:p>
        </p:txBody>
      </p:sp>
      <p:sp>
        <p:nvSpPr>
          <p:cNvPr id="12" name="Rectangle 11">
            <a:extLst>
              <a:ext uri="{FF2B5EF4-FFF2-40B4-BE49-F238E27FC236}">
                <a16:creationId xmlns:a16="http://schemas.microsoft.com/office/drawing/2014/main" xmlns="" id="{EB915D2E-60D4-4E0D-9363-5F1537D49A1A}"/>
              </a:ext>
            </a:extLst>
          </p:cNvPr>
          <p:cNvSpPr/>
          <p:nvPr/>
        </p:nvSpPr>
        <p:spPr>
          <a:xfrm>
            <a:off x="2210264" y="1273040"/>
            <a:ext cx="7761867" cy="553998"/>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8" name="Рисунок 7" descr="13.jpg"/>
          <p:cNvPicPr>
            <a:picLocks noGrp="1" noChangeAspect="1"/>
          </p:cNvPicPr>
          <p:nvPr>
            <p:ph type="pic" sz="quarter" idx="12"/>
          </p:nvPr>
        </p:nvPicPr>
        <p:blipFill>
          <a:blip r:embed="rId2" cstate="print"/>
          <a:srcRect/>
          <a:stretch>
            <a:fillRect/>
          </a:stretch>
        </p:blipFill>
        <p:spPr/>
      </p:pic>
      <p:pic>
        <p:nvPicPr>
          <p:cNvPr id="7" name="Рисунок 6" descr="12.jpg"/>
          <p:cNvPicPr>
            <a:picLocks noGrp="1" noChangeAspect="1"/>
          </p:cNvPicPr>
          <p:nvPr>
            <p:ph type="pic" sz="quarter" idx="10"/>
          </p:nvPr>
        </p:nvPicPr>
        <p:blipFill>
          <a:blip r:embed="rId3" cstate="print"/>
          <a:srcRect/>
          <a:stretch>
            <a:fillRect/>
          </a:stretch>
        </p:blipFill>
        <p:spPr/>
      </p:pic>
      <p:pic>
        <p:nvPicPr>
          <p:cNvPr id="9" name="Рисунок 8" descr="17.jpg"/>
          <p:cNvPicPr>
            <a:picLocks noGrp="1" noChangeAspect="1"/>
          </p:cNvPicPr>
          <p:nvPr>
            <p:ph type="pic" sz="quarter" idx="11"/>
          </p:nvPr>
        </p:nvPicPr>
        <p:blipFill>
          <a:blip r:embed="rId4" cstate="print"/>
          <a:srcRect/>
          <a:stretch>
            <a:fillRect/>
          </a:stretch>
        </p:blipFill>
        <p:spPr/>
      </p:pic>
    </p:spTree>
    <p:extLst>
      <p:ext uri="{BB962C8B-B14F-4D97-AF65-F5344CB8AC3E}">
        <p14:creationId xmlns:p14="http://schemas.microsoft.com/office/powerpoint/2010/main" xmlns="" val="47932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iMac Device">
            <a:extLst>
              <a:ext uri="{FF2B5EF4-FFF2-40B4-BE49-F238E27FC236}">
                <a16:creationId xmlns:a16="http://schemas.microsoft.com/office/drawing/2014/main" xmlns="" id="{877DF785-AFE5-4B70-8C2F-0E9D2BB2C888}"/>
              </a:ext>
            </a:extLst>
          </p:cNvPr>
          <p:cNvGrpSpPr/>
          <p:nvPr/>
        </p:nvGrpSpPr>
        <p:grpSpPr>
          <a:xfrm>
            <a:off x="189148" y="203200"/>
            <a:ext cx="7192031" cy="5792431"/>
            <a:chOff x="4300539" y="1984376"/>
            <a:chExt cx="3589338" cy="2890838"/>
          </a:xfrm>
        </p:grpSpPr>
        <p:sp>
          <p:nvSpPr>
            <p:cNvPr id="11" name="Freeform 5">
              <a:extLst>
                <a:ext uri="{FF2B5EF4-FFF2-40B4-BE49-F238E27FC236}">
                  <a16:creationId xmlns:a16="http://schemas.microsoft.com/office/drawing/2014/main" xmlns="" id="{0DC1BA36-00B1-4450-A895-1D9ED1E9E071}"/>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6">
              <a:extLst>
                <a:ext uri="{FF2B5EF4-FFF2-40B4-BE49-F238E27FC236}">
                  <a16:creationId xmlns:a16="http://schemas.microsoft.com/office/drawing/2014/main" xmlns="" id="{88857740-7CD2-4184-9EA6-9719ABBD30CF}"/>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xmlns="" id="{FD83A5CE-4D5D-4156-95AA-4B71918D7BE6}"/>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xmlns="" id="{F66EADF0-195F-44A8-A05F-3E37384BF486}"/>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xmlns="" id="{97F57AC7-D496-4CD1-8B33-2E07CE1A9B9D}"/>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Oval 11">
              <a:extLst>
                <a:ext uri="{FF2B5EF4-FFF2-40B4-BE49-F238E27FC236}">
                  <a16:creationId xmlns:a16="http://schemas.microsoft.com/office/drawing/2014/main" xmlns="" id="{B054F260-AE5C-4ED7-BA64-938E9D6B7C0A}"/>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Oval 12">
              <a:extLst>
                <a:ext uri="{FF2B5EF4-FFF2-40B4-BE49-F238E27FC236}">
                  <a16:creationId xmlns:a16="http://schemas.microsoft.com/office/drawing/2014/main" xmlns="" id="{52422D84-A04C-4A12-A4A2-86A0C4C97750}"/>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Oval 13">
              <a:extLst>
                <a:ext uri="{FF2B5EF4-FFF2-40B4-BE49-F238E27FC236}">
                  <a16:creationId xmlns:a16="http://schemas.microsoft.com/office/drawing/2014/main" xmlns="" id="{6B4A065D-3245-44C2-878B-23A75CEBFA99}"/>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Oval 14">
              <a:extLst>
                <a:ext uri="{FF2B5EF4-FFF2-40B4-BE49-F238E27FC236}">
                  <a16:creationId xmlns:a16="http://schemas.microsoft.com/office/drawing/2014/main" xmlns="" id="{3FD031B8-E991-4816-9F63-DB239921CBF9}"/>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Oval 15">
              <a:extLst>
                <a:ext uri="{FF2B5EF4-FFF2-40B4-BE49-F238E27FC236}">
                  <a16:creationId xmlns:a16="http://schemas.microsoft.com/office/drawing/2014/main" xmlns="" id="{A49C53D5-CCA4-43CD-A161-050915D27AE7}"/>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xmlns="" id="{19C8ACB7-F57A-42C2-A296-2D09E967141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xmlns="" id="{5BE5067A-2C65-4C4A-8F2B-D2695ED1D421}"/>
                </a:ext>
              </a:extLst>
            </p:cNvPr>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1" name="AutoShape 147">
            <a:extLst>
              <a:ext uri="{FF2B5EF4-FFF2-40B4-BE49-F238E27FC236}">
                <a16:creationId xmlns:a16="http://schemas.microsoft.com/office/drawing/2014/main" xmlns="" id="{EFA07B08-889A-4422-9EF4-A1E81974FD17}"/>
              </a:ext>
            </a:extLst>
          </p:cNvPr>
          <p:cNvSpPr>
            <a:spLocks/>
          </p:cNvSpPr>
          <p:nvPr/>
        </p:nvSpPr>
        <p:spPr bwMode="auto">
          <a:xfrm>
            <a:off x="8070490" y="5241582"/>
            <a:ext cx="465878" cy="401809"/>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2" name="AutoShape 139">
            <a:extLst>
              <a:ext uri="{FF2B5EF4-FFF2-40B4-BE49-F238E27FC236}">
                <a16:creationId xmlns:a16="http://schemas.microsoft.com/office/drawing/2014/main" xmlns="" id="{C4F50E50-46A4-468A-BB2A-EDBFC06291B7}"/>
              </a:ext>
            </a:extLst>
          </p:cNvPr>
          <p:cNvSpPr>
            <a:spLocks/>
          </p:cNvSpPr>
          <p:nvPr/>
        </p:nvSpPr>
        <p:spPr bwMode="auto">
          <a:xfrm>
            <a:off x="8070489" y="4073840"/>
            <a:ext cx="534705" cy="509714"/>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Rectangle 32">
            <a:extLst>
              <a:ext uri="{FF2B5EF4-FFF2-40B4-BE49-F238E27FC236}">
                <a16:creationId xmlns:a16="http://schemas.microsoft.com/office/drawing/2014/main" xmlns="" id="{67CBD1ED-C91A-4D16-9793-4E0DEDB496B1}"/>
              </a:ext>
            </a:extLst>
          </p:cNvPr>
          <p:cNvSpPr/>
          <p:nvPr/>
        </p:nvSpPr>
        <p:spPr>
          <a:xfrm>
            <a:off x="8716192" y="4382557"/>
            <a:ext cx="2618558" cy="577081"/>
          </a:xfrm>
          <a:prstGeom prst="rect">
            <a:avLst/>
          </a:prstGeom>
        </p:spPr>
        <p:txBody>
          <a:bodyPr wrap="square">
            <a:spAutoFit/>
          </a:bodyPr>
          <a:lstStyle/>
          <a:p>
            <a:pPr marL="0" indent="0">
              <a:lnSpc>
                <a:spcPct val="150000"/>
              </a:lnSpc>
              <a:buNone/>
            </a:pP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a:t>
            </a:r>
            <a:r>
              <a:rPr lang="en-US" sz="1050" spc="3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elit</a:t>
            </a: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34" name="TextBox 33">
            <a:extLst>
              <a:ext uri="{FF2B5EF4-FFF2-40B4-BE49-F238E27FC236}">
                <a16:creationId xmlns:a16="http://schemas.microsoft.com/office/drawing/2014/main" xmlns="" id="{4B1E7C3E-B7D7-482A-96AA-F945897B220B}"/>
              </a:ext>
            </a:extLst>
          </p:cNvPr>
          <p:cNvSpPr txBox="1"/>
          <p:nvPr/>
        </p:nvSpPr>
        <p:spPr>
          <a:xfrm>
            <a:off x="8716192" y="4073840"/>
            <a:ext cx="2264864" cy="307777"/>
          </a:xfrm>
          <a:prstGeom prst="rect">
            <a:avLst/>
          </a:prstGeom>
          <a:noFill/>
        </p:spPr>
        <p:txBody>
          <a:bodyPr wrap="square">
            <a:spAutoFit/>
          </a:bodyPr>
          <a:lstStyle/>
          <a:p>
            <a:pPr>
              <a:defRPr/>
            </a:pPr>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Service Name.</a:t>
            </a:r>
          </a:p>
        </p:txBody>
      </p:sp>
      <p:sp>
        <p:nvSpPr>
          <p:cNvPr id="35" name="Rectangle 34">
            <a:extLst>
              <a:ext uri="{FF2B5EF4-FFF2-40B4-BE49-F238E27FC236}">
                <a16:creationId xmlns:a16="http://schemas.microsoft.com/office/drawing/2014/main" xmlns="" id="{D8F325C4-1939-4897-9311-83C4395AFF44}"/>
              </a:ext>
            </a:extLst>
          </p:cNvPr>
          <p:cNvSpPr/>
          <p:nvPr/>
        </p:nvSpPr>
        <p:spPr>
          <a:xfrm>
            <a:off x="8716192" y="5406607"/>
            <a:ext cx="2618558" cy="577081"/>
          </a:xfrm>
          <a:prstGeom prst="rect">
            <a:avLst/>
          </a:prstGeom>
        </p:spPr>
        <p:txBody>
          <a:bodyPr wrap="square">
            <a:spAutoFit/>
          </a:bodyPr>
          <a:lstStyle/>
          <a:p>
            <a:pPr marL="0" indent="0">
              <a:lnSpc>
                <a:spcPct val="150000"/>
              </a:lnSpc>
              <a:buNone/>
            </a:pP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a:t>
            </a:r>
            <a:r>
              <a:rPr lang="en-US" sz="1050" spc="3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elit</a:t>
            </a: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36" name="TextBox 35">
            <a:extLst>
              <a:ext uri="{FF2B5EF4-FFF2-40B4-BE49-F238E27FC236}">
                <a16:creationId xmlns:a16="http://schemas.microsoft.com/office/drawing/2014/main" xmlns="" id="{61C81432-D51F-47B3-A905-0B5FB45BA76E}"/>
              </a:ext>
            </a:extLst>
          </p:cNvPr>
          <p:cNvSpPr txBox="1"/>
          <p:nvPr/>
        </p:nvSpPr>
        <p:spPr>
          <a:xfrm>
            <a:off x="8716192" y="5097890"/>
            <a:ext cx="2264864" cy="307777"/>
          </a:xfrm>
          <a:prstGeom prst="rect">
            <a:avLst/>
          </a:prstGeom>
          <a:noFill/>
        </p:spPr>
        <p:txBody>
          <a:bodyPr wrap="square">
            <a:spAutoFit/>
          </a:bodyPr>
          <a:lstStyle/>
          <a:p>
            <a:pPr>
              <a:defRPr/>
            </a:pPr>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Service Name.</a:t>
            </a:r>
          </a:p>
        </p:txBody>
      </p:sp>
      <p:sp>
        <p:nvSpPr>
          <p:cNvPr id="37" name="Rectangle 36">
            <a:extLst>
              <a:ext uri="{FF2B5EF4-FFF2-40B4-BE49-F238E27FC236}">
                <a16:creationId xmlns:a16="http://schemas.microsoft.com/office/drawing/2014/main" xmlns="" id="{8ECED038-0DE4-4A20-89B1-82529C1ACFA5}"/>
              </a:ext>
            </a:extLst>
          </p:cNvPr>
          <p:cNvSpPr/>
          <p:nvPr/>
        </p:nvSpPr>
        <p:spPr>
          <a:xfrm>
            <a:off x="8875539" y="2962654"/>
            <a:ext cx="3983099" cy="923330"/>
          </a:xfrm>
          <a:prstGeom prst="rect">
            <a:avLst/>
          </a:prstGeom>
        </p:spPr>
        <p:txBody>
          <a:bodyPr wrap="square">
            <a:spAutoFit/>
          </a:bodyPr>
          <a:lstStyle/>
          <a:p>
            <a:r>
              <a:rPr lang="en-US" sz="5400" spc="600" dirty="0">
                <a:solidFill>
                  <a:schemeClr val="tx1">
                    <a:lumMod val="75000"/>
                    <a:lumOff val="25000"/>
                  </a:schemeClr>
                </a:solidFill>
                <a:latin typeface="Butler" panose="02070803080706020303" pitchFamily="18" charset="0"/>
                <a:ea typeface="Adler" charset="0"/>
                <a:cs typeface="Adler" charset="0"/>
              </a:rPr>
              <a:t>Mockup</a:t>
            </a:r>
          </a:p>
        </p:txBody>
      </p:sp>
      <p:sp>
        <p:nvSpPr>
          <p:cNvPr id="39" name="Rectangle 38">
            <a:extLst>
              <a:ext uri="{FF2B5EF4-FFF2-40B4-BE49-F238E27FC236}">
                <a16:creationId xmlns:a16="http://schemas.microsoft.com/office/drawing/2014/main" xmlns="" id="{CEF89B42-57AF-45BB-9A32-3C4C6107CF05}"/>
              </a:ext>
            </a:extLst>
          </p:cNvPr>
          <p:cNvSpPr/>
          <p:nvPr/>
        </p:nvSpPr>
        <p:spPr>
          <a:xfrm rot="16200000">
            <a:off x="6868972" y="1499723"/>
            <a:ext cx="2659092" cy="577081"/>
          </a:xfrm>
          <a:prstGeom prst="rect">
            <a:avLst/>
          </a:prstGeom>
        </p:spPr>
        <p:txBody>
          <a:bodyPr wrap="square">
            <a:spAutoFit/>
          </a:bodyPr>
          <a:lstStyle/>
          <a:p>
            <a:pPr marL="0" indent="0" algn="ctr">
              <a:lnSpc>
                <a:spcPct val="150000"/>
              </a:lnSpc>
              <a:buNone/>
            </a:pP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a:t>
            </a:r>
            <a:r>
              <a:rPr lang="en-US" sz="1050" spc="3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elit</a:t>
            </a:r>
            <a:r>
              <a:rPr lang="en-US" sz="1050" spc="3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40" name="TextBox 39">
            <a:extLst>
              <a:ext uri="{FF2B5EF4-FFF2-40B4-BE49-F238E27FC236}">
                <a16:creationId xmlns:a16="http://schemas.microsoft.com/office/drawing/2014/main" xmlns="" id="{C46DCBE8-0ADE-4048-89D6-B79B5219FB40}"/>
              </a:ext>
            </a:extLst>
          </p:cNvPr>
          <p:cNvSpPr txBox="1"/>
          <p:nvPr/>
        </p:nvSpPr>
        <p:spPr>
          <a:xfrm rot="16200000">
            <a:off x="6390171" y="1629983"/>
            <a:ext cx="2731162" cy="316562"/>
          </a:xfrm>
          <a:prstGeom prst="rect">
            <a:avLst/>
          </a:prstGeom>
          <a:noFill/>
        </p:spPr>
        <p:txBody>
          <a:bodyPr wrap="square">
            <a:spAutoFit/>
          </a:bodyPr>
          <a:lstStyle/>
          <a:p>
            <a:pPr algn="ctr">
              <a:defRPr/>
            </a:pPr>
            <a:r>
              <a:rPr lang="en-US" sz="14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Service Name.</a:t>
            </a:r>
          </a:p>
        </p:txBody>
      </p:sp>
      <p:pic>
        <p:nvPicPr>
          <p:cNvPr id="27" name="Рисунок 26" descr="18.jpg"/>
          <p:cNvPicPr>
            <a:picLocks noGrp="1" noChangeAspect="1"/>
          </p:cNvPicPr>
          <p:nvPr>
            <p:ph type="pic" sz="quarter" idx="10"/>
          </p:nvPr>
        </p:nvPicPr>
        <p:blipFill>
          <a:blip r:embed="rId2"/>
          <a:srcRect/>
          <a:stretch>
            <a:fillRect/>
          </a:stretch>
        </p:blipFill>
        <p:spPr/>
      </p:pic>
      <p:sp>
        <p:nvSpPr>
          <p:cNvPr id="28" name="Rectangle 27">
            <a:extLst>
              <a:ext uri="{FF2B5EF4-FFF2-40B4-BE49-F238E27FC236}">
                <a16:creationId xmlns:a16="http://schemas.microsoft.com/office/drawing/2014/main" xmlns="" id="{1EEF5B78-E836-474C-B62B-DC9966B45BA4}"/>
              </a:ext>
            </a:extLst>
          </p:cNvPr>
          <p:cNvSpPr/>
          <p:nvPr/>
        </p:nvSpPr>
        <p:spPr>
          <a:xfrm rot="5400000">
            <a:off x="-2317456" y="2227127"/>
            <a:ext cx="6858000" cy="2403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FF5A2CAD-9DB7-4304-BD10-556C208CE0F4}"/>
              </a:ext>
            </a:extLst>
          </p:cNvPr>
          <p:cNvSpPr txBox="1"/>
          <p:nvPr/>
        </p:nvSpPr>
        <p:spPr>
          <a:xfrm rot="16200000">
            <a:off x="-1747164" y="3088715"/>
            <a:ext cx="5717416" cy="671209"/>
          </a:xfrm>
          <a:prstGeom prst="rect">
            <a:avLst/>
          </a:prstGeom>
          <a:noFill/>
        </p:spPr>
        <p:txBody>
          <a:bodyPr wrap="square" rtlCol="0">
            <a:spAutoFit/>
          </a:bodyPr>
          <a:lstStyle/>
          <a:p>
            <a:pPr algn="ctr">
              <a:lnSpc>
                <a:spcPct val="150000"/>
              </a:lnSpc>
            </a:pPr>
            <a:r>
              <a:rPr lang="en-US" sz="28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Rites The Mock Up Here</a:t>
            </a:r>
          </a:p>
        </p:txBody>
      </p:sp>
    </p:spTree>
    <p:extLst>
      <p:ext uri="{BB962C8B-B14F-4D97-AF65-F5344CB8AC3E}">
        <p14:creationId xmlns:p14="http://schemas.microsoft.com/office/powerpoint/2010/main" xmlns="" val="931288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E03CDB5E-88B8-4402-B856-27F0A3CD22B9}"/>
              </a:ext>
            </a:extLst>
          </p:cNvPr>
          <p:cNvSpPr/>
          <p:nvPr/>
        </p:nvSpPr>
        <p:spPr>
          <a:xfrm>
            <a:off x="0" y="1572528"/>
            <a:ext cx="4553301" cy="2403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
            <a:extLst>
              <a:ext uri="{FF2B5EF4-FFF2-40B4-BE49-F238E27FC236}">
                <a16:creationId xmlns:a16="http://schemas.microsoft.com/office/drawing/2014/main" xmlns="" id="{6E23F50B-9DB6-4037-8961-49C4A260BCFA}"/>
              </a:ext>
            </a:extLst>
          </p:cNvPr>
          <p:cNvGrpSpPr>
            <a:grpSpLocks/>
          </p:cNvGrpSpPr>
          <p:nvPr/>
        </p:nvGrpSpPr>
        <p:grpSpPr bwMode="auto">
          <a:xfrm>
            <a:off x="425367" y="2992752"/>
            <a:ext cx="5218311" cy="2988608"/>
            <a:chOff x="2007319" y="1438225"/>
            <a:chExt cx="8493749" cy="4865200"/>
          </a:xfrm>
          <a:effectLst>
            <a:outerShdw blurRad="50800" dist="38100" dir="8100000" algn="tr" rotWithShape="0">
              <a:prstClr val="black">
                <a:alpha val="40000"/>
              </a:prstClr>
            </a:outerShdw>
          </a:effectLst>
        </p:grpSpPr>
        <p:sp>
          <p:nvSpPr>
            <p:cNvPr id="37" name="Freeform 2">
              <a:extLst>
                <a:ext uri="{FF2B5EF4-FFF2-40B4-BE49-F238E27FC236}">
                  <a16:creationId xmlns:a16="http://schemas.microsoft.com/office/drawing/2014/main" xmlns="" id="{3966A9D8-BF03-46E3-AEF1-64E2E72BC993}"/>
                </a:ext>
              </a:extLst>
            </p:cNvPr>
            <p:cNvSpPr>
              <a:spLocks/>
            </p:cNvSpPr>
            <p:nvPr/>
          </p:nvSpPr>
          <p:spPr bwMode="auto">
            <a:xfrm>
              <a:off x="2007319" y="6114624"/>
              <a:ext cx="4278332" cy="188801"/>
            </a:xfrm>
            <a:custGeom>
              <a:avLst/>
              <a:gdLst>
                <a:gd name="T0" fmla="*/ 0 w 885"/>
                <a:gd name="T1" fmla="*/ 77457 h 39"/>
                <a:gd name="T2" fmla="*/ 377073 w 885"/>
                <a:gd name="T3" fmla="*/ 188801 h 39"/>
                <a:gd name="T4" fmla="*/ 4278332 w 885"/>
                <a:gd name="T5" fmla="*/ 188801 h 39"/>
                <a:gd name="T6" fmla="*/ 4278332 w 885"/>
                <a:gd name="T7" fmla="*/ 0 h 39"/>
                <a:gd name="T8" fmla="*/ 0 w 885"/>
                <a:gd name="T9" fmla="*/ 0 h 39"/>
                <a:gd name="T10" fmla="*/ 0 w 885"/>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
              <a:extLst>
                <a:ext uri="{FF2B5EF4-FFF2-40B4-BE49-F238E27FC236}">
                  <a16:creationId xmlns:a16="http://schemas.microsoft.com/office/drawing/2014/main" xmlns="" id="{D3057665-AF3B-416F-8E57-75C0E4FA6D19}"/>
                </a:ext>
              </a:extLst>
            </p:cNvPr>
            <p:cNvSpPr>
              <a:spLocks/>
            </p:cNvSpPr>
            <p:nvPr/>
          </p:nvSpPr>
          <p:spPr bwMode="auto">
            <a:xfrm>
              <a:off x="6222734" y="6114624"/>
              <a:ext cx="4278332" cy="188801"/>
            </a:xfrm>
            <a:custGeom>
              <a:avLst/>
              <a:gdLst>
                <a:gd name="T0" fmla="*/ 4278332 w 884"/>
                <a:gd name="T1" fmla="*/ 77457 h 39"/>
                <a:gd name="T2" fmla="*/ 3900832 w 884"/>
                <a:gd name="T3" fmla="*/ 188801 h 39"/>
                <a:gd name="T4" fmla="*/ 0 w 884"/>
                <a:gd name="T5" fmla="*/ 188801 h 39"/>
                <a:gd name="T6" fmla="*/ 0 w 884"/>
                <a:gd name="T7" fmla="*/ 0 h 39"/>
                <a:gd name="T8" fmla="*/ 4278332 w 884"/>
                <a:gd name="T9" fmla="*/ 0 h 39"/>
                <a:gd name="T10" fmla="*/ 4278332 w 884"/>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4">
              <a:extLst>
                <a:ext uri="{FF2B5EF4-FFF2-40B4-BE49-F238E27FC236}">
                  <a16:creationId xmlns:a16="http://schemas.microsoft.com/office/drawing/2014/main" xmlns="" id="{557992BE-2FAC-405D-9B3B-258BFA589C28}"/>
                </a:ext>
              </a:extLst>
            </p:cNvPr>
            <p:cNvSpPr>
              <a:spLocks/>
            </p:cNvSpPr>
            <p:nvPr/>
          </p:nvSpPr>
          <p:spPr bwMode="auto">
            <a:xfrm>
              <a:off x="2869343" y="1438225"/>
              <a:ext cx="6838413" cy="466684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a:extLst>
              <a:ext uri="{91240B29-F687-4f45-9708-019B960494DF}"/>
            </a:extLst>
          </p:spPr>
          <p:txBody>
            <a:bodyPr/>
            <a:lstStyle/>
            <a:p>
              <a:pPr eaLnBrk="1" fontAlgn="auto" hangingPunct="1">
                <a:spcBef>
                  <a:spcPts val="0"/>
                </a:spcBef>
                <a:spcAft>
                  <a:spcPts val="0"/>
                </a:spcAft>
                <a:defRPr/>
              </a:pPr>
              <a:endParaRPr lang="id-ID">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xmlns="" id="{40D67074-B57F-43D5-AB63-FF3B48CA41BF}"/>
                </a:ext>
              </a:extLst>
            </p:cNvPr>
            <p:cNvSpPr>
              <a:spLocks noChangeArrowheads="1"/>
            </p:cNvSpPr>
            <p:nvPr/>
          </p:nvSpPr>
          <p:spPr bwMode="auto">
            <a:xfrm>
              <a:off x="2007319" y="6037908"/>
              <a:ext cx="8493749" cy="154624"/>
            </a:xfrm>
            <a:prstGeom prst="rect">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6">
              <a:extLst>
                <a:ext uri="{FF2B5EF4-FFF2-40B4-BE49-F238E27FC236}">
                  <a16:creationId xmlns:a16="http://schemas.microsoft.com/office/drawing/2014/main" xmlns="" id="{6AC9A125-3701-46EC-B89A-DF93591AD1DE}"/>
                </a:ext>
              </a:extLst>
            </p:cNvPr>
            <p:cNvSpPr>
              <a:spLocks/>
            </p:cNvSpPr>
            <p:nvPr/>
          </p:nvSpPr>
          <p:spPr bwMode="auto">
            <a:xfrm>
              <a:off x="5641962" y="6037170"/>
              <a:ext cx="1219614" cy="87138"/>
            </a:xfrm>
            <a:custGeom>
              <a:avLst/>
              <a:gdLst>
                <a:gd name="T0" fmla="*/ 0 w 252"/>
                <a:gd name="T1" fmla="*/ 0 h 18"/>
                <a:gd name="T2" fmla="*/ 106474 w 252"/>
                <a:gd name="T3" fmla="*/ 87138 h 18"/>
                <a:gd name="T4" fmla="*/ 1113140 w 252"/>
                <a:gd name="T5" fmla="*/ 87138 h 18"/>
                <a:gd name="T6" fmla="*/ 1219614 w 252"/>
                <a:gd name="T7" fmla="*/ 0 h 18"/>
                <a:gd name="T8" fmla="*/ 0 w 25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Oval 41">
              <a:extLst>
                <a:ext uri="{FF2B5EF4-FFF2-40B4-BE49-F238E27FC236}">
                  <a16:creationId xmlns:a16="http://schemas.microsoft.com/office/drawing/2014/main" xmlns="" id="{25E76F4A-93CA-4A01-9C45-D6396F2B0A10}"/>
                </a:ext>
              </a:extLst>
            </p:cNvPr>
            <p:cNvSpPr/>
            <p:nvPr/>
          </p:nvSpPr>
          <p:spPr>
            <a:xfrm>
              <a:off x="6251851" y="1545994"/>
              <a:ext cx="79644" cy="79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Rectangle 70">
            <a:extLst>
              <a:ext uri="{FF2B5EF4-FFF2-40B4-BE49-F238E27FC236}">
                <a16:creationId xmlns:a16="http://schemas.microsoft.com/office/drawing/2014/main" xmlns="" id="{590BBC29-499C-4DB1-8B07-C709FCB2A4EA}"/>
              </a:ext>
            </a:extLst>
          </p:cNvPr>
          <p:cNvSpPr/>
          <p:nvPr/>
        </p:nvSpPr>
        <p:spPr>
          <a:xfrm>
            <a:off x="7252931" y="4860069"/>
            <a:ext cx="2842263" cy="1477328"/>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2" name="TextBox 71">
            <a:extLst>
              <a:ext uri="{FF2B5EF4-FFF2-40B4-BE49-F238E27FC236}">
                <a16:creationId xmlns:a16="http://schemas.microsoft.com/office/drawing/2014/main" xmlns="" id="{083B2A36-BD8C-477A-8DE7-8B83117B1D8E}"/>
              </a:ext>
            </a:extLst>
          </p:cNvPr>
          <p:cNvSpPr txBox="1"/>
          <p:nvPr/>
        </p:nvSpPr>
        <p:spPr>
          <a:xfrm>
            <a:off x="7252930" y="4354225"/>
            <a:ext cx="3148764" cy="505844"/>
          </a:xfrm>
          <a:prstGeom prst="rect">
            <a:avLst/>
          </a:prstGeom>
          <a:noFill/>
        </p:spPr>
        <p:txBody>
          <a:bodyPr wrap="square" rtlCol="0">
            <a:spAutoFit/>
          </a:bodyPr>
          <a:lstStyle/>
          <a:p>
            <a:pP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
        <p:nvSpPr>
          <p:cNvPr id="23" name="Rectangle 22">
            <a:extLst>
              <a:ext uri="{FF2B5EF4-FFF2-40B4-BE49-F238E27FC236}">
                <a16:creationId xmlns:a16="http://schemas.microsoft.com/office/drawing/2014/main" xmlns="" id="{90ABB192-3DA0-4F94-8EEC-5159C4AF77FE}"/>
              </a:ext>
            </a:extLst>
          </p:cNvPr>
          <p:cNvSpPr/>
          <p:nvPr/>
        </p:nvSpPr>
        <p:spPr>
          <a:xfrm>
            <a:off x="5857343" y="2774400"/>
            <a:ext cx="3983099" cy="1200329"/>
          </a:xfrm>
          <a:prstGeom prst="rect">
            <a:avLst/>
          </a:prstGeom>
        </p:spPr>
        <p:txBody>
          <a:bodyPr wrap="square">
            <a:spAutoFit/>
          </a:bodyPr>
          <a:lstStyle/>
          <a:p>
            <a:r>
              <a:rPr lang="en-US" sz="7200" spc="600" dirty="0">
                <a:solidFill>
                  <a:schemeClr val="tx1">
                    <a:lumMod val="75000"/>
                    <a:lumOff val="25000"/>
                  </a:schemeClr>
                </a:solidFill>
                <a:latin typeface="Butler" panose="02070803080706020303" pitchFamily="18" charset="0"/>
                <a:ea typeface="Adler" charset="0"/>
                <a:cs typeface="Adler" charset="0"/>
              </a:rPr>
              <a:t>Mockup</a:t>
            </a:r>
          </a:p>
        </p:txBody>
      </p:sp>
      <p:pic>
        <p:nvPicPr>
          <p:cNvPr id="14" name="Рисунок 13" descr="19.jpg"/>
          <p:cNvPicPr>
            <a:picLocks noGrp="1" noChangeAspect="1"/>
          </p:cNvPicPr>
          <p:nvPr>
            <p:ph type="pic" sz="quarter" idx="10"/>
          </p:nvPr>
        </p:nvPicPr>
        <p:blipFill>
          <a:blip r:embed="rId2" cstate="print"/>
          <a:srcRect/>
          <a:stretch>
            <a:fillRect/>
          </a:stretch>
        </p:blipFill>
        <p:spPr/>
      </p:pic>
    </p:spTree>
    <p:extLst>
      <p:ext uri="{BB962C8B-B14F-4D97-AF65-F5344CB8AC3E}">
        <p14:creationId xmlns:p14="http://schemas.microsoft.com/office/powerpoint/2010/main" xmlns="" val="259200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4.jpg"/>
          <p:cNvPicPr>
            <a:picLocks noGrp="1" noChangeAspect="1"/>
          </p:cNvPicPr>
          <p:nvPr>
            <p:ph type="pic" sz="quarter" idx="10"/>
          </p:nvPr>
        </p:nvPicPr>
        <p:blipFill>
          <a:blip r:embed="rId2"/>
          <a:srcRect/>
          <a:stretch>
            <a:fillRect/>
          </a:stretch>
        </p:blipFill>
        <p:spPr/>
      </p:pic>
      <p:pic>
        <p:nvPicPr>
          <p:cNvPr id="13" name="Рисунок 12" descr="3.jpg"/>
          <p:cNvPicPr>
            <a:picLocks noGrp="1" noChangeAspect="1"/>
          </p:cNvPicPr>
          <p:nvPr>
            <p:ph type="pic" sz="quarter" idx="11"/>
          </p:nvPr>
        </p:nvPicPr>
        <p:blipFill>
          <a:blip r:embed="rId3"/>
          <a:srcRect/>
          <a:stretch>
            <a:fillRect/>
          </a:stretch>
        </p:blipFill>
        <p:spPr/>
      </p:pic>
      <p:sp>
        <p:nvSpPr>
          <p:cNvPr id="7" name="TextBox 6">
            <a:extLst>
              <a:ext uri="{FF2B5EF4-FFF2-40B4-BE49-F238E27FC236}">
                <a16:creationId xmlns:a16="http://schemas.microsoft.com/office/drawing/2014/main" xmlns="" id="{93D6BD8D-98B6-4C8F-A9AD-C8510CD40533}"/>
              </a:ext>
            </a:extLst>
          </p:cNvPr>
          <p:cNvSpPr txBox="1"/>
          <p:nvPr/>
        </p:nvSpPr>
        <p:spPr>
          <a:xfrm rot="16200000">
            <a:off x="3134750" y="3242536"/>
            <a:ext cx="5863773" cy="372923"/>
          </a:xfrm>
          <a:prstGeom prst="rect">
            <a:avLst/>
          </a:prstGeom>
          <a:noFill/>
        </p:spPr>
        <p:txBody>
          <a:bodyPr wrap="square" rtlCol="0">
            <a:spAutoFit/>
          </a:bodyPr>
          <a:lstStyle/>
          <a:p>
            <a:pPr algn="ctr">
              <a:lnSpc>
                <a:spcPct val="150000"/>
              </a:lnSpc>
            </a:pPr>
            <a:r>
              <a:rPr lang="en-US" sz="1400" spc="3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We Are Rites, Almost Different</a:t>
            </a:r>
          </a:p>
        </p:txBody>
      </p:sp>
      <p:sp>
        <p:nvSpPr>
          <p:cNvPr id="8" name="Rectangle 7">
            <a:extLst>
              <a:ext uri="{FF2B5EF4-FFF2-40B4-BE49-F238E27FC236}">
                <a16:creationId xmlns:a16="http://schemas.microsoft.com/office/drawing/2014/main" xmlns="" id="{7FB1F551-01A3-4561-B87B-A914D01149C4}"/>
              </a:ext>
            </a:extLst>
          </p:cNvPr>
          <p:cNvSpPr/>
          <p:nvPr/>
        </p:nvSpPr>
        <p:spPr>
          <a:xfrm>
            <a:off x="7554620" y="3634903"/>
            <a:ext cx="3515601" cy="1246495"/>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xmlns="" id="{7ADC57A2-41FD-460A-B437-196F07CE4A72}"/>
              </a:ext>
            </a:extLst>
          </p:cNvPr>
          <p:cNvSpPr/>
          <p:nvPr/>
        </p:nvSpPr>
        <p:spPr>
          <a:xfrm>
            <a:off x="493651" y="215962"/>
            <a:ext cx="2723823" cy="1332801"/>
          </a:xfrm>
          <a:prstGeom prst="rect">
            <a:avLst/>
          </a:prstGeom>
        </p:spPr>
        <p:txBody>
          <a:bodyPr wrap="none">
            <a:spAutoFit/>
          </a:bodyPr>
          <a:lstStyle/>
          <a:p>
            <a:pPr>
              <a:lnSpc>
                <a:spcPct val="150000"/>
              </a:lnSpc>
            </a:pPr>
            <a:r>
              <a:rPr lang="en-US" sz="6000" spc="600" dirty="0">
                <a:solidFill>
                  <a:schemeClr val="tx1">
                    <a:lumMod val="65000"/>
                    <a:lumOff val="35000"/>
                  </a:schemeClr>
                </a:solidFill>
                <a:latin typeface="Butler" panose="02070803080706020303" pitchFamily="18" charset="0"/>
                <a:ea typeface="Adler" charset="0"/>
                <a:cs typeface="Adler" charset="0"/>
              </a:rPr>
              <a:t>RITES</a:t>
            </a:r>
          </a:p>
        </p:txBody>
      </p:sp>
      <p:sp>
        <p:nvSpPr>
          <p:cNvPr id="10" name="Freeform 212"/>
          <p:cNvSpPr>
            <a:spLocks noEditPoints="1"/>
          </p:cNvSpPr>
          <p:nvPr/>
        </p:nvSpPr>
        <p:spPr bwMode="auto">
          <a:xfrm>
            <a:off x="9168543" y="2426117"/>
            <a:ext cx="287756" cy="278706"/>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2" name="TextBox 11">
            <a:extLst>
              <a:ext uri="{FF2B5EF4-FFF2-40B4-BE49-F238E27FC236}">
                <a16:creationId xmlns:a16="http://schemas.microsoft.com/office/drawing/2014/main" xmlns="" id="{93D6BD8D-98B6-4C8F-A9AD-C8510CD40533}"/>
              </a:ext>
            </a:extLst>
          </p:cNvPr>
          <p:cNvSpPr txBox="1"/>
          <p:nvPr/>
        </p:nvSpPr>
        <p:spPr>
          <a:xfrm>
            <a:off x="7948822" y="2962114"/>
            <a:ext cx="2727196" cy="505844"/>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Tree>
    <p:extLst>
      <p:ext uri="{BB962C8B-B14F-4D97-AF65-F5344CB8AC3E}">
        <p14:creationId xmlns:p14="http://schemas.microsoft.com/office/powerpoint/2010/main" xmlns="" val="359708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5.jpg"/>
          <p:cNvPicPr>
            <a:picLocks noGrp="1" noChangeAspect="1"/>
          </p:cNvPicPr>
          <p:nvPr>
            <p:ph type="pic" sz="quarter" idx="11"/>
          </p:nvPr>
        </p:nvPicPr>
        <p:blipFill>
          <a:blip r:embed="rId2"/>
          <a:srcRect l="22100" r="22100"/>
          <a:stretch>
            <a:fillRect/>
          </a:stretch>
        </p:blipFill>
        <p:spPr/>
      </p:pic>
      <p:pic>
        <p:nvPicPr>
          <p:cNvPr id="8" name="Рисунок 7" descr="6.jpg"/>
          <p:cNvPicPr>
            <a:picLocks noGrp="1" noChangeAspect="1"/>
          </p:cNvPicPr>
          <p:nvPr>
            <p:ph type="pic" sz="quarter" idx="10"/>
          </p:nvPr>
        </p:nvPicPr>
        <p:blipFill>
          <a:blip r:embed="rId3"/>
          <a:srcRect t="7623" b="7623"/>
          <a:stretch>
            <a:fillRect/>
          </a:stretch>
        </p:blipFill>
        <p:spPr/>
      </p:pic>
      <p:sp>
        <p:nvSpPr>
          <p:cNvPr id="32" name="Rectangle 31">
            <a:extLst>
              <a:ext uri="{FF2B5EF4-FFF2-40B4-BE49-F238E27FC236}">
                <a16:creationId xmlns:a16="http://schemas.microsoft.com/office/drawing/2014/main" xmlns="" id="{7ADC57A2-41FD-460A-B437-196F07CE4A72}"/>
              </a:ext>
            </a:extLst>
          </p:cNvPr>
          <p:cNvSpPr/>
          <p:nvPr/>
        </p:nvSpPr>
        <p:spPr>
          <a:xfrm>
            <a:off x="1084201" y="762990"/>
            <a:ext cx="3983099" cy="2862322"/>
          </a:xfrm>
          <a:prstGeom prst="rect">
            <a:avLst/>
          </a:prstGeom>
        </p:spPr>
        <p:txBody>
          <a:bodyPr wrap="square">
            <a:spAutoFit/>
          </a:bodyPr>
          <a:lstStyle/>
          <a:p>
            <a:r>
              <a:rPr lang="en-US" sz="6000" spc="600" dirty="0">
                <a:solidFill>
                  <a:schemeClr val="tx1">
                    <a:lumMod val="75000"/>
                    <a:lumOff val="25000"/>
                  </a:schemeClr>
                </a:solidFill>
                <a:latin typeface="Butler" panose="02070803080706020303" pitchFamily="18" charset="0"/>
                <a:ea typeface="Adler" charset="0"/>
                <a:cs typeface="Adler" charset="0"/>
              </a:rPr>
              <a:t>Rites</a:t>
            </a:r>
          </a:p>
          <a:p>
            <a:r>
              <a:rPr lang="en-US" sz="6000" spc="600" dirty="0">
                <a:solidFill>
                  <a:schemeClr val="tx1">
                    <a:lumMod val="75000"/>
                    <a:lumOff val="25000"/>
                  </a:schemeClr>
                </a:solidFill>
                <a:latin typeface="Butler" panose="02070803080706020303" pitchFamily="18" charset="0"/>
                <a:ea typeface="Adler" charset="0"/>
                <a:cs typeface="Adler" charset="0"/>
              </a:rPr>
              <a:t>Stylist </a:t>
            </a:r>
            <a:r>
              <a:rPr lang="en-US" sz="6000" spc="600" dirty="0" err="1">
                <a:solidFill>
                  <a:schemeClr val="tx1">
                    <a:lumMod val="75000"/>
                    <a:lumOff val="25000"/>
                  </a:schemeClr>
                </a:solidFill>
                <a:latin typeface="Butler" panose="02070803080706020303" pitchFamily="18" charset="0"/>
                <a:ea typeface="Adler" charset="0"/>
                <a:cs typeface="Adler" charset="0"/>
              </a:rPr>
              <a:t>Differnt</a:t>
            </a:r>
            <a:endParaRPr lang="en-US" sz="6000" spc="600" dirty="0">
              <a:solidFill>
                <a:schemeClr val="tx1">
                  <a:lumMod val="75000"/>
                  <a:lumOff val="25000"/>
                </a:schemeClr>
              </a:solidFill>
              <a:latin typeface="Butler" panose="02070803080706020303" pitchFamily="18" charset="0"/>
              <a:ea typeface="Adler" charset="0"/>
              <a:cs typeface="Adler" charset="0"/>
            </a:endParaRPr>
          </a:p>
        </p:txBody>
      </p:sp>
      <p:sp>
        <p:nvSpPr>
          <p:cNvPr id="42" name="Rectangle 41">
            <a:extLst>
              <a:ext uri="{FF2B5EF4-FFF2-40B4-BE49-F238E27FC236}">
                <a16:creationId xmlns:a16="http://schemas.microsoft.com/office/drawing/2014/main" xmlns="" id="{7FB1F551-01A3-4561-B87B-A914D01149C4}"/>
              </a:ext>
            </a:extLst>
          </p:cNvPr>
          <p:cNvSpPr/>
          <p:nvPr/>
        </p:nvSpPr>
        <p:spPr>
          <a:xfrm>
            <a:off x="774969" y="4666275"/>
            <a:ext cx="3515601" cy="1246495"/>
          </a:xfrm>
          <a:prstGeom prst="rect">
            <a:avLst/>
          </a:prstGeom>
        </p:spPr>
        <p:txBody>
          <a:bodyPr wrap="square">
            <a:spAutoFit/>
          </a:bodyPr>
          <a:lstStyle/>
          <a:p>
            <a:pP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Rectangle 42">
            <a:extLst>
              <a:ext uri="{FF2B5EF4-FFF2-40B4-BE49-F238E27FC236}">
                <a16:creationId xmlns:a16="http://schemas.microsoft.com/office/drawing/2014/main" xmlns="" id="{7ADC57A2-41FD-460A-B437-196F07CE4A72}"/>
              </a:ext>
            </a:extLst>
          </p:cNvPr>
          <p:cNvSpPr/>
          <p:nvPr/>
        </p:nvSpPr>
        <p:spPr>
          <a:xfrm>
            <a:off x="9516268" y="4548642"/>
            <a:ext cx="2675732" cy="2469907"/>
          </a:xfrm>
          <a:prstGeom prst="rect">
            <a:avLst/>
          </a:prstGeom>
        </p:spPr>
        <p:txBody>
          <a:bodyPr wrap="none">
            <a:spAutoFit/>
          </a:bodyPr>
          <a:lstStyle/>
          <a:p>
            <a:pPr>
              <a:lnSpc>
                <a:spcPct val="150000"/>
              </a:lnSpc>
            </a:pPr>
            <a:r>
              <a:rPr lang="en-US" sz="11500" spc="600" dirty="0">
                <a:solidFill>
                  <a:schemeClr val="tx1">
                    <a:lumMod val="65000"/>
                    <a:lumOff val="35000"/>
                  </a:schemeClr>
                </a:solidFill>
                <a:latin typeface="Butler" panose="02070803080706020303" pitchFamily="18" charset="0"/>
                <a:ea typeface="Adler" charset="0"/>
                <a:cs typeface="Adler" charset="0"/>
              </a:rPr>
              <a:t>019</a:t>
            </a:r>
          </a:p>
        </p:txBody>
      </p:sp>
    </p:spTree>
    <p:extLst>
      <p:ext uri="{BB962C8B-B14F-4D97-AF65-F5344CB8AC3E}">
        <p14:creationId xmlns:p14="http://schemas.microsoft.com/office/powerpoint/2010/main" xmlns="" val="42147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41600" y="-22908"/>
            <a:ext cx="4415915" cy="59356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FB1F551-01A3-4561-B87B-A914D01149C4}"/>
              </a:ext>
            </a:extLst>
          </p:cNvPr>
          <p:cNvSpPr/>
          <p:nvPr/>
        </p:nvSpPr>
        <p:spPr>
          <a:xfrm>
            <a:off x="3885782" y="5054486"/>
            <a:ext cx="3515601" cy="1246495"/>
          </a:xfrm>
          <a:prstGeom prst="rect">
            <a:avLst/>
          </a:prstGeom>
        </p:spPr>
        <p:txBody>
          <a:bodyPr wrap="square">
            <a:spAutoFit/>
          </a:bodyPr>
          <a:lstStyle/>
          <a:p>
            <a:pPr algn="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xmlns="" id="{93D6BD8D-98B6-4C8F-A9AD-C8510CD40533}"/>
              </a:ext>
            </a:extLst>
          </p:cNvPr>
          <p:cNvSpPr txBox="1"/>
          <p:nvPr/>
        </p:nvSpPr>
        <p:spPr>
          <a:xfrm>
            <a:off x="3925531" y="4548642"/>
            <a:ext cx="3475852" cy="553998"/>
          </a:xfrm>
          <a:prstGeom prst="rect">
            <a:avLst/>
          </a:prstGeom>
          <a:noFill/>
        </p:spPr>
        <p:txBody>
          <a:bodyPr wrap="square" rtlCol="0">
            <a:spAutoFit/>
          </a:bodyPr>
          <a:lstStyle/>
          <a:p>
            <a:pPr algn="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15" name="Group 14"/>
          <p:cNvGrpSpPr/>
          <p:nvPr/>
        </p:nvGrpSpPr>
        <p:grpSpPr>
          <a:xfrm>
            <a:off x="6036374" y="4286038"/>
            <a:ext cx="1279716" cy="249749"/>
            <a:chOff x="4591697" y="4221611"/>
            <a:chExt cx="1279716" cy="249749"/>
          </a:xfrm>
        </p:grpSpPr>
        <p:sp>
          <p:nvSpPr>
            <p:cNvPr id="11" name="Freeform 212"/>
            <p:cNvSpPr>
              <a:spLocks noEditPoints="1"/>
            </p:cNvSpPr>
            <p:nvPr/>
          </p:nvSpPr>
          <p:spPr bwMode="auto">
            <a:xfrm>
              <a:off x="4591697" y="4221611"/>
              <a:ext cx="257859" cy="249749"/>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pPr algn="r"/>
              <a:endParaRPr lang="en-US" sz="1866"/>
            </a:p>
          </p:txBody>
        </p:sp>
        <p:sp>
          <p:nvSpPr>
            <p:cNvPr id="13" name="Freeform 176"/>
            <p:cNvSpPr>
              <a:spLocks noEditPoints="1"/>
            </p:cNvSpPr>
            <p:nvPr/>
          </p:nvSpPr>
          <p:spPr bwMode="auto">
            <a:xfrm>
              <a:off x="5601755" y="4239708"/>
              <a:ext cx="269658" cy="231652"/>
            </a:xfrm>
            <a:custGeom>
              <a:avLst/>
              <a:gdLst>
                <a:gd name="T0" fmla="*/ 14 w 28"/>
                <a:gd name="T1" fmla="*/ 24 h 24"/>
                <a:gd name="T2" fmla="*/ 0 w 28"/>
                <a:gd name="T3" fmla="*/ 10 h 24"/>
                <a:gd name="T4" fmla="*/ 14 w 28"/>
                <a:gd name="T5" fmla="*/ 8 h 24"/>
                <a:gd name="T6" fmla="*/ 28 w 28"/>
                <a:gd name="T7" fmla="*/ 10 h 24"/>
                <a:gd name="T8" fmla="*/ 14 w 28"/>
                <a:gd name="T9" fmla="*/ 24 h 24"/>
                <a:gd name="T10" fmla="*/ 5 w 28"/>
                <a:gd name="T11" fmla="*/ 13 h 24"/>
                <a:gd name="T12" fmla="*/ 4 w 28"/>
                <a:gd name="T13" fmla="*/ 12 h 24"/>
                <a:gd name="T14" fmla="*/ 4 w 28"/>
                <a:gd name="T15" fmla="*/ 10 h 24"/>
                <a:gd name="T16" fmla="*/ 4 w 28"/>
                <a:gd name="T17" fmla="*/ 8 h 24"/>
                <a:gd name="T18" fmla="*/ 6 w 28"/>
                <a:gd name="T19" fmla="*/ 6 h 24"/>
                <a:gd name="T20" fmla="*/ 7 w 28"/>
                <a:gd name="T21" fmla="*/ 5 h 24"/>
                <a:gd name="T22" fmla="*/ 5 w 28"/>
                <a:gd name="T23" fmla="*/ 4 h 24"/>
                <a:gd name="T24" fmla="*/ 3 w 28"/>
                <a:gd name="T25" fmla="*/ 7 h 24"/>
                <a:gd name="T26" fmla="*/ 2 w 28"/>
                <a:gd name="T27" fmla="*/ 10 h 24"/>
                <a:gd name="T28" fmla="*/ 3 w 28"/>
                <a:gd name="T29" fmla="*/ 12 h 24"/>
                <a:gd name="T30" fmla="*/ 4 w 28"/>
                <a:gd name="T31" fmla="*/ 14 h 24"/>
                <a:gd name="T32" fmla="*/ 5 w 28"/>
                <a:gd name="T33" fmla="*/ 14 h 24"/>
                <a:gd name="T34" fmla="*/ 5 w 28"/>
                <a:gd name="T35" fmla="*/ 13 h 24"/>
                <a:gd name="T36" fmla="*/ 17 w 28"/>
                <a:gd name="T37" fmla="*/ 10 h 24"/>
                <a:gd name="T38" fmla="*/ 19 w 28"/>
                <a:gd name="T39" fmla="*/ 7 h 24"/>
                <a:gd name="T40" fmla="*/ 21 w 28"/>
                <a:gd name="T41" fmla="*/ 6 h 24"/>
                <a:gd name="T42" fmla="*/ 22 w 28"/>
                <a:gd name="T43" fmla="*/ 5 h 24"/>
                <a:gd name="T44" fmla="*/ 21 w 28"/>
                <a:gd name="T45" fmla="*/ 4 h 24"/>
                <a:gd name="T46" fmla="*/ 17 w 28"/>
                <a:gd name="T47" fmla="*/ 6 h 24"/>
                <a:gd name="T48" fmla="*/ 15 w 28"/>
                <a:gd name="T49" fmla="*/ 9 h 24"/>
                <a:gd name="T50" fmla="*/ 16 w 28"/>
                <a:gd name="T51" fmla="*/ 10 h 24"/>
                <a:gd name="T52" fmla="*/ 17 w 28"/>
                <a:gd name="T5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4">
                  <a:moveTo>
                    <a:pt x="14" y="24"/>
                  </a:moveTo>
                  <a:cubicBezTo>
                    <a:pt x="10" y="21"/>
                    <a:pt x="0" y="16"/>
                    <a:pt x="0" y="10"/>
                  </a:cubicBezTo>
                  <a:cubicBezTo>
                    <a:pt x="0" y="2"/>
                    <a:pt x="12" y="0"/>
                    <a:pt x="14" y="8"/>
                  </a:cubicBezTo>
                  <a:cubicBezTo>
                    <a:pt x="16" y="0"/>
                    <a:pt x="28" y="2"/>
                    <a:pt x="28" y="10"/>
                  </a:cubicBezTo>
                  <a:cubicBezTo>
                    <a:pt x="28" y="16"/>
                    <a:pt x="19" y="21"/>
                    <a:pt x="14" y="24"/>
                  </a:cubicBezTo>
                  <a:close/>
                  <a:moveTo>
                    <a:pt x="5" y="13"/>
                  </a:moveTo>
                  <a:cubicBezTo>
                    <a:pt x="5" y="13"/>
                    <a:pt x="5" y="12"/>
                    <a:pt x="4" y="12"/>
                  </a:cubicBezTo>
                  <a:cubicBezTo>
                    <a:pt x="4" y="11"/>
                    <a:pt x="4" y="11"/>
                    <a:pt x="4" y="10"/>
                  </a:cubicBezTo>
                  <a:cubicBezTo>
                    <a:pt x="4" y="9"/>
                    <a:pt x="4" y="8"/>
                    <a:pt x="4" y="8"/>
                  </a:cubicBezTo>
                  <a:cubicBezTo>
                    <a:pt x="5" y="7"/>
                    <a:pt x="5" y="7"/>
                    <a:pt x="6" y="6"/>
                  </a:cubicBezTo>
                  <a:cubicBezTo>
                    <a:pt x="7" y="6"/>
                    <a:pt x="7" y="5"/>
                    <a:pt x="7" y="5"/>
                  </a:cubicBezTo>
                  <a:cubicBezTo>
                    <a:pt x="6" y="4"/>
                    <a:pt x="6" y="4"/>
                    <a:pt x="5" y="4"/>
                  </a:cubicBezTo>
                  <a:cubicBezTo>
                    <a:pt x="4" y="5"/>
                    <a:pt x="3" y="6"/>
                    <a:pt x="3" y="7"/>
                  </a:cubicBezTo>
                  <a:cubicBezTo>
                    <a:pt x="2" y="8"/>
                    <a:pt x="2" y="9"/>
                    <a:pt x="2" y="10"/>
                  </a:cubicBezTo>
                  <a:cubicBezTo>
                    <a:pt x="2" y="11"/>
                    <a:pt x="2" y="12"/>
                    <a:pt x="3" y="12"/>
                  </a:cubicBezTo>
                  <a:cubicBezTo>
                    <a:pt x="3" y="13"/>
                    <a:pt x="3" y="14"/>
                    <a:pt x="4" y="14"/>
                  </a:cubicBezTo>
                  <a:cubicBezTo>
                    <a:pt x="4" y="15"/>
                    <a:pt x="5" y="15"/>
                    <a:pt x="5" y="14"/>
                  </a:cubicBezTo>
                  <a:cubicBezTo>
                    <a:pt x="6" y="14"/>
                    <a:pt x="6" y="14"/>
                    <a:pt x="5" y="13"/>
                  </a:cubicBezTo>
                  <a:close/>
                  <a:moveTo>
                    <a:pt x="17" y="10"/>
                  </a:moveTo>
                  <a:cubicBezTo>
                    <a:pt x="18" y="9"/>
                    <a:pt x="18" y="8"/>
                    <a:pt x="19" y="7"/>
                  </a:cubicBezTo>
                  <a:cubicBezTo>
                    <a:pt x="19" y="7"/>
                    <a:pt x="20" y="6"/>
                    <a:pt x="21" y="6"/>
                  </a:cubicBezTo>
                  <a:cubicBezTo>
                    <a:pt x="22" y="6"/>
                    <a:pt x="22" y="5"/>
                    <a:pt x="22" y="5"/>
                  </a:cubicBezTo>
                  <a:cubicBezTo>
                    <a:pt x="22" y="4"/>
                    <a:pt x="21" y="4"/>
                    <a:pt x="21" y="4"/>
                  </a:cubicBezTo>
                  <a:cubicBezTo>
                    <a:pt x="20" y="4"/>
                    <a:pt x="18" y="5"/>
                    <a:pt x="17" y="6"/>
                  </a:cubicBezTo>
                  <a:cubicBezTo>
                    <a:pt x="16" y="7"/>
                    <a:pt x="16" y="8"/>
                    <a:pt x="15" y="9"/>
                  </a:cubicBezTo>
                  <a:cubicBezTo>
                    <a:pt x="15" y="10"/>
                    <a:pt x="16" y="10"/>
                    <a:pt x="16" y="10"/>
                  </a:cubicBezTo>
                  <a:cubicBezTo>
                    <a:pt x="17" y="10"/>
                    <a:pt x="17" y="10"/>
                    <a:pt x="17" y="10"/>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14" name="Freeform 223"/>
            <p:cNvSpPr>
              <a:spLocks noEditPoints="1"/>
            </p:cNvSpPr>
            <p:nvPr/>
          </p:nvSpPr>
          <p:spPr bwMode="auto">
            <a:xfrm>
              <a:off x="5067300" y="4250567"/>
              <a:ext cx="316712" cy="220793"/>
            </a:xfrm>
            <a:custGeom>
              <a:avLst/>
              <a:gdLst>
                <a:gd name="T0" fmla="*/ 11 w 33"/>
                <a:gd name="T1" fmla="*/ 20 h 23"/>
                <a:gd name="T2" fmla="*/ 11 w 33"/>
                <a:gd name="T3" fmla="*/ 23 h 23"/>
                <a:gd name="T4" fmla="*/ 14 w 33"/>
                <a:gd name="T5" fmla="*/ 23 h 23"/>
                <a:gd name="T6" fmla="*/ 14 w 33"/>
                <a:gd name="T7" fmla="*/ 20 h 23"/>
                <a:gd name="T8" fmla="*/ 27 w 33"/>
                <a:gd name="T9" fmla="*/ 14 h 23"/>
                <a:gd name="T10" fmla="*/ 28 w 33"/>
                <a:gd name="T11" fmla="*/ 13 h 23"/>
                <a:gd name="T12" fmla="*/ 26 w 33"/>
                <a:gd name="T13" fmla="*/ 11 h 23"/>
                <a:gd name="T14" fmla="*/ 26 w 33"/>
                <a:gd name="T15" fmla="*/ 15 h 23"/>
                <a:gd name="T16" fmla="*/ 17 w 33"/>
                <a:gd name="T17" fmla="*/ 15 h 23"/>
                <a:gd name="T18" fmla="*/ 13 w 33"/>
                <a:gd name="T19" fmla="*/ 15 h 23"/>
                <a:gd name="T20" fmla="*/ 10 w 33"/>
                <a:gd name="T21" fmla="*/ 13 h 23"/>
                <a:gd name="T22" fmla="*/ 11 w 33"/>
                <a:gd name="T23" fmla="*/ 11 h 23"/>
                <a:gd name="T24" fmla="*/ 8 w 33"/>
                <a:gd name="T25" fmla="*/ 6 h 23"/>
                <a:gd name="T26" fmla="*/ 16 w 33"/>
                <a:gd name="T27" fmla="*/ 10 h 23"/>
                <a:gd name="T28" fmla="*/ 21 w 33"/>
                <a:gd name="T29" fmla="*/ 10 h 23"/>
                <a:gd name="T30" fmla="*/ 26 w 33"/>
                <a:gd name="T31" fmla="*/ 10 h 23"/>
                <a:gd name="T32" fmla="*/ 30 w 33"/>
                <a:gd name="T33" fmla="*/ 10 h 23"/>
                <a:gd name="T34" fmla="*/ 27 w 33"/>
                <a:gd name="T35" fmla="*/ 10 h 23"/>
                <a:gd name="T36" fmla="*/ 22 w 33"/>
                <a:gd name="T37" fmla="*/ 21 h 23"/>
                <a:gd name="T38" fmla="*/ 15 w 33"/>
                <a:gd name="T39" fmla="*/ 19 h 23"/>
                <a:gd name="T40" fmla="*/ 0 w 33"/>
                <a:gd name="T41" fmla="*/ 2 h 23"/>
                <a:gd name="T42" fmla="*/ 0 w 33"/>
                <a:gd name="T43" fmla="*/ 1 h 23"/>
                <a:gd name="T44" fmla="*/ 2 w 33"/>
                <a:gd name="T45" fmla="*/ 0 h 23"/>
                <a:gd name="T46" fmla="*/ 7 w 33"/>
                <a:gd name="T47" fmla="*/ 4 h 23"/>
                <a:gd name="T48" fmla="*/ 33 w 33"/>
                <a:gd name="T49" fmla="*/ 4 h 23"/>
                <a:gd name="T50" fmla="*/ 33 w 33"/>
                <a:gd name="T51" fmla="*/ 4 h 23"/>
                <a:gd name="T52" fmla="*/ 31 w 33"/>
                <a:gd name="T53" fmla="*/ 14 h 23"/>
                <a:gd name="T54" fmla="*/ 27 w 33"/>
                <a:gd name="T55" fmla="*/ 17 h 23"/>
                <a:gd name="T56" fmla="*/ 11 w 33"/>
                <a:gd name="T57" fmla="*/ 17 h 23"/>
                <a:gd name="T58" fmla="*/ 9 w 33"/>
                <a:gd name="T59" fmla="*/ 18 h 23"/>
                <a:gd name="T60" fmla="*/ 10 w 33"/>
                <a:gd name="T61" fmla="*/ 18 h 23"/>
                <a:gd name="T62" fmla="*/ 11 w 33"/>
                <a:gd name="T63" fmla="*/ 19 h 23"/>
                <a:gd name="T64" fmla="*/ 10 w 33"/>
                <a:gd name="T65" fmla="*/ 21 h 23"/>
                <a:gd name="T66" fmla="*/ 10 w 33"/>
                <a:gd name="T67" fmla="*/ 21 h 23"/>
                <a:gd name="T68" fmla="*/ 10 w 33"/>
                <a:gd name="T69" fmla="*/ 21 h 23"/>
                <a:gd name="T70" fmla="*/ 8 w 33"/>
                <a:gd name="T71" fmla="*/ 21 h 23"/>
                <a:gd name="T72" fmla="*/ 7 w 33"/>
                <a:gd name="T73" fmla="*/ 20 h 23"/>
                <a:gd name="T74" fmla="*/ 7 w 33"/>
                <a:gd name="T75" fmla="*/ 17 h 23"/>
                <a:gd name="T76" fmla="*/ 8 w 33"/>
                <a:gd name="T77" fmla="*/ 16 h 23"/>
                <a:gd name="T78" fmla="*/ 6 w 33"/>
                <a:gd name="T79" fmla="*/ 11 h 23"/>
                <a:gd name="T80" fmla="*/ 3 w 33"/>
                <a:gd name="T81" fmla="*/ 4 h 23"/>
                <a:gd name="T82" fmla="*/ 27 w 33"/>
                <a:gd name="T83" fmla="*/ 18 h 23"/>
                <a:gd name="T84" fmla="*/ 27 w 33"/>
                <a:gd name="T85" fmla="*/ 19 h 23"/>
                <a:gd name="T86" fmla="*/ 28 w 33"/>
                <a:gd name="T87" fmla="*/ 21 h 23"/>
                <a:gd name="T88" fmla="*/ 28 w 33"/>
                <a:gd name="T89" fmla="*/ 21 h 23"/>
                <a:gd name="T90" fmla="*/ 28 w 33"/>
                <a:gd name="T91" fmla="*/ 21 h 23"/>
                <a:gd name="T92" fmla="*/ 30 w 33"/>
                <a:gd name="T93" fmla="*/ 19 h 23"/>
                <a:gd name="T94" fmla="*/ 24 w 33"/>
                <a:gd name="T95" fmla="*/ 19 h 23"/>
                <a:gd name="T96" fmla="*/ 23 w 33"/>
                <a:gd name="T97" fmla="*/ 23 h 23"/>
                <a:gd name="T98" fmla="*/ 26 w 33"/>
                <a:gd name="T99" fmla="*/ 23 h 23"/>
                <a:gd name="T100" fmla="*/ 26 w 33"/>
                <a:gd name="T10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23">
                  <a:moveTo>
                    <a:pt x="13" y="19"/>
                  </a:moveTo>
                  <a:cubicBezTo>
                    <a:pt x="13" y="19"/>
                    <a:pt x="12" y="19"/>
                    <a:pt x="12" y="19"/>
                  </a:cubicBezTo>
                  <a:cubicBezTo>
                    <a:pt x="12" y="19"/>
                    <a:pt x="12" y="19"/>
                    <a:pt x="11" y="20"/>
                  </a:cubicBezTo>
                  <a:cubicBezTo>
                    <a:pt x="11" y="20"/>
                    <a:pt x="11" y="20"/>
                    <a:pt x="11" y="20"/>
                  </a:cubicBezTo>
                  <a:cubicBezTo>
                    <a:pt x="11" y="20"/>
                    <a:pt x="11" y="20"/>
                    <a:pt x="11" y="20"/>
                  </a:cubicBezTo>
                  <a:cubicBezTo>
                    <a:pt x="11" y="20"/>
                    <a:pt x="11" y="21"/>
                    <a:pt x="11" y="21"/>
                  </a:cubicBezTo>
                  <a:cubicBezTo>
                    <a:pt x="11" y="21"/>
                    <a:pt x="11" y="22"/>
                    <a:pt x="11" y="22"/>
                  </a:cubicBezTo>
                  <a:cubicBezTo>
                    <a:pt x="11" y="22"/>
                    <a:pt x="11" y="22"/>
                    <a:pt x="11" y="22"/>
                  </a:cubicBezTo>
                  <a:cubicBezTo>
                    <a:pt x="11" y="22"/>
                    <a:pt x="11" y="22"/>
                    <a:pt x="11" y="22"/>
                  </a:cubicBezTo>
                  <a:cubicBezTo>
                    <a:pt x="11" y="23"/>
                    <a:pt x="11" y="23"/>
                    <a:pt x="11" y="23"/>
                  </a:cubicBezTo>
                  <a:cubicBezTo>
                    <a:pt x="12" y="23"/>
                    <a:pt x="12" y="23"/>
                    <a:pt x="13" y="23"/>
                  </a:cubicBezTo>
                  <a:cubicBezTo>
                    <a:pt x="13" y="23"/>
                    <a:pt x="13" y="23"/>
                    <a:pt x="14" y="23"/>
                  </a:cubicBezTo>
                  <a:cubicBezTo>
                    <a:pt x="14" y="23"/>
                    <a:pt x="14" y="23"/>
                    <a:pt x="14" y="23"/>
                  </a:cubicBezTo>
                  <a:cubicBezTo>
                    <a:pt x="14" y="23"/>
                    <a:pt x="14" y="23"/>
                    <a:pt x="14" y="23"/>
                  </a:cubicBezTo>
                  <a:cubicBezTo>
                    <a:pt x="14" y="23"/>
                    <a:pt x="14" y="23"/>
                    <a:pt x="14" y="23"/>
                  </a:cubicBezTo>
                  <a:cubicBezTo>
                    <a:pt x="15" y="22"/>
                    <a:pt x="15" y="22"/>
                    <a:pt x="15" y="22"/>
                  </a:cubicBezTo>
                  <a:cubicBezTo>
                    <a:pt x="15" y="22"/>
                    <a:pt x="15" y="21"/>
                    <a:pt x="15" y="21"/>
                  </a:cubicBezTo>
                  <a:cubicBezTo>
                    <a:pt x="15" y="21"/>
                    <a:pt x="15" y="20"/>
                    <a:pt x="15" y="20"/>
                  </a:cubicBezTo>
                  <a:cubicBezTo>
                    <a:pt x="15" y="20"/>
                    <a:pt x="15" y="20"/>
                    <a:pt x="14" y="20"/>
                  </a:cubicBezTo>
                  <a:cubicBezTo>
                    <a:pt x="14" y="20"/>
                    <a:pt x="14" y="20"/>
                    <a:pt x="14" y="20"/>
                  </a:cubicBezTo>
                  <a:cubicBezTo>
                    <a:pt x="14" y="19"/>
                    <a:pt x="14" y="19"/>
                    <a:pt x="14" y="19"/>
                  </a:cubicBezTo>
                  <a:cubicBezTo>
                    <a:pt x="13" y="19"/>
                    <a:pt x="13" y="19"/>
                    <a:pt x="13" y="19"/>
                  </a:cubicBezTo>
                  <a:close/>
                  <a:moveTo>
                    <a:pt x="29" y="11"/>
                  </a:moveTo>
                  <a:cubicBezTo>
                    <a:pt x="27" y="11"/>
                    <a:pt x="27" y="11"/>
                    <a:pt x="27" y="11"/>
                  </a:cubicBezTo>
                  <a:cubicBezTo>
                    <a:pt x="27" y="14"/>
                    <a:pt x="27" y="14"/>
                    <a:pt x="27" y="14"/>
                  </a:cubicBezTo>
                  <a:cubicBezTo>
                    <a:pt x="27" y="14"/>
                    <a:pt x="27" y="14"/>
                    <a:pt x="27" y="14"/>
                  </a:cubicBezTo>
                  <a:cubicBezTo>
                    <a:pt x="27" y="14"/>
                    <a:pt x="27" y="14"/>
                    <a:pt x="27" y="14"/>
                  </a:cubicBezTo>
                  <a:cubicBezTo>
                    <a:pt x="27" y="14"/>
                    <a:pt x="27" y="14"/>
                    <a:pt x="27" y="14"/>
                  </a:cubicBezTo>
                  <a:cubicBezTo>
                    <a:pt x="28" y="14"/>
                    <a:pt x="28" y="14"/>
                    <a:pt x="28" y="14"/>
                  </a:cubicBezTo>
                  <a:cubicBezTo>
                    <a:pt x="28" y="13"/>
                    <a:pt x="28" y="13"/>
                    <a:pt x="28" y="13"/>
                  </a:cubicBezTo>
                  <a:cubicBezTo>
                    <a:pt x="28" y="13"/>
                    <a:pt x="28" y="13"/>
                    <a:pt x="29" y="13"/>
                  </a:cubicBezTo>
                  <a:cubicBezTo>
                    <a:pt x="29" y="13"/>
                    <a:pt x="29" y="13"/>
                    <a:pt x="29" y="13"/>
                  </a:cubicBezTo>
                  <a:cubicBezTo>
                    <a:pt x="29" y="12"/>
                    <a:pt x="29" y="12"/>
                    <a:pt x="29" y="12"/>
                  </a:cubicBezTo>
                  <a:cubicBezTo>
                    <a:pt x="29" y="11"/>
                    <a:pt x="29" y="11"/>
                    <a:pt x="29" y="11"/>
                  </a:cubicBezTo>
                  <a:close/>
                  <a:moveTo>
                    <a:pt x="26" y="11"/>
                  </a:moveTo>
                  <a:cubicBezTo>
                    <a:pt x="22" y="11"/>
                    <a:pt x="22" y="11"/>
                    <a:pt x="22" y="11"/>
                  </a:cubicBezTo>
                  <a:cubicBezTo>
                    <a:pt x="22" y="15"/>
                    <a:pt x="22" y="15"/>
                    <a:pt x="22" y="15"/>
                  </a:cubicBezTo>
                  <a:cubicBezTo>
                    <a:pt x="23" y="15"/>
                    <a:pt x="23" y="15"/>
                    <a:pt x="23" y="15"/>
                  </a:cubicBezTo>
                  <a:cubicBezTo>
                    <a:pt x="25" y="15"/>
                    <a:pt x="25" y="15"/>
                    <a:pt x="25" y="15"/>
                  </a:cubicBezTo>
                  <a:cubicBezTo>
                    <a:pt x="25" y="15"/>
                    <a:pt x="25" y="15"/>
                    <a:pt x="26" y="15"/>
                  </a:cubicBezTo>
                  <a:cubicBezTo>
                    <a:pt x="26" y="15"/>
                    <a:pt x="26" y="15"/>
                    <a:pt x="26" y="15"/>
                  </a:cubicBezTo>
                  <a:cubicBezTo>
                    <a:pt x="26" y="11"/>
                    <a:pt x="26" y="11"/>
                    <a:pt x="26" y="11"/>
                  </a:cubicBezTo>
                  <a:close/>
                  <a:moveTo>
                    <a:pt x="21" y="11"/>
                  </a:moveTo>
                  <a:cubicBezTo>
                    <a:pt x="17" y="11"/>
                    <a:pt x="17" y="11"/>
                    <a:pt x="17" y="11"/>
                  </a:cubicBezTo>
                  <a:cubicBezTo>
                    <a:pt x="17" y="15"/>
                    <a:pt x="17" y="15"/>
                    <a:pt x="17" y="15"/>
                  </a:cubicBezTo>
                  <a:cubicBezTo>
                    <a:pt x="21" y="15"/>
                    <a:pt x="21" y="15"/>
                    <a:pt x="21" y="15"/>
                  </a:cubicBezTo>
                  <a:cubicBezTo>
                    <a:pt x="21" y="11"/>
                    <a:pt x="21" y="11"/>
                    <a:pt x="21" y="11"/>
                  </a:cubicBezTo>
                  <a:close/>
                  <a:moveTo>
                    <a:pt x="16" y="11"/>
                  </a:moveTo>
                  <a:cubicBezTo>
                    <a:pt x="13" y="11"/>
                    <a:pt x="13" y="11"/>
                    <a:pt x="13" y="11"/>
                  </a:cubicBezTo>
                  <a:cubicBezTo>
                    <a:pt x="13" y="15"/>
                    <a:pt x="13" y="15"/>
                    <a:pt x="13" y="15"/>
                  </a:cubicBezTo>
                  <a:cubicBezTo>
                    <a:pt x="16" y="15"/>
                    <a:pt x="16" y="15"/>
                    <a:pt x="16" y="15"/>
                  </a:cubicBezTo>
                  <a:cubicBezTo>
                    <a:pt x="16" y="11"/>
                    <a:pt x="16" y="11"/>
                    <a:pt x="16" y="11"/>
                  </a:cubicBezTo>
                  <a:close/>
                  <a:moveTo>
                    <a:pt x="11" y="11"/>
                  </a:moveTo>
                  <a:cubicBezTo>
                    <a:pt x="9" y="11"/>
                    <a:pt x="9" y="11"/>
                    <a:pt x="9" y="11"/>
                  </a:cubicBezTo>
                  <a:cubicBezTo>
                    <a:pt x="9" y="12"/>
                    <a:pt x="10" y="12"/>
                    <a:pt x="10" y="13"/>
                  </a:cubicBezTo>
                  <a:cubicBezTo>
                    <a:pt x="10" y="13"/>
                    <a:pt x="10" y="14"/>
                    <a:pt x="10" y="15"/>
                  </a:cubicBezTo>
                  <a:cubicBezTo>
                    <a:pt x="10" y="15"/>
                    <a:pt x="10" y="15"/>
                    <a:pt x="10" y="15"/>
                  </a:cubicBezTo>
                  <a:cubicBezTo>
                    <a:pt x="11" y="15"/>
                    <a:pt x="11" y="15"/>
                    <a:pt x="11" y="15"/>
                  </a:cubicBezTo>
                  <a:cubicBezTo>
                    <a:pt x="11" y="15"/>
                    <a:pt x="11" y="15"/>
                    <a:pt x="11" y="15"/>
                  </a:cubicBezTo>
                  <a:cubicBezTo>
                    <a:pt x="11" y="11"/>
                    <a:pt x="11" y="11"/>
                    <a:pt x="11" y="11"/>
                  </a:cubicBezTo>
                  <a:close/>
                  <a:moveTo>
                    <a:pt x="9" y="10"/>
                  </a:moveTo>
                  <a:cubicBezTo>
                    <a:pt x="11" y="10"/>
                    <a:pt x="11" y="10"/>
                    <a:pt x="11" y="10"/>
                  </a:cubicBezTo>
                  <a:cubicBezTo>
                    <a:pt x="11" y="6"/>
                    <a:pt x="11" y="6"/>
                    <a:pt x="11" y="6"/>
                  </a:cubicBezTo>
                  <a:cubicBezTo>
                    <a:pt x="8" y="6"/>
                    <a:pt x="8" y="6"/>
                    <a:pt x="8" y="6"/>
                  </a:cubicBezTo>
                  <a:cubicBezTo>
                    <a:pt x="8" y="6"/>
                    <a:pt x="8" y="6"/>
                    <a:pt x="8" y="6"/>
                  </a:cubicBezTo>
                  <a:cubicBezTo>
                    <a:pt x="8" y="6"/>
                    <a:pt x="8" y="6"/>
                    <a:pt x="8" y="6"/>
                  </a:cubicBezTo>
                  <a:cubicBezTo>
                    <a:pt x="8" y="7"/>
                    <a:pt x="8" y="7"/>
                    <a:pt x="8" y="8"/>
                  </a:cubicBezTo>
                  <a:cubicBezTo>
                    <a:pt x="9" y="8"/>
                    <a:pt x="9" y="9"/>
                    <a:pt x="9" y="10"/>
                  </a:cubicBezTo>
                  <a:close/>
                  <a:moveTo>
                    <a:pt x="13" y="10"/>
                  </a:moveTo>
                  <a:cubicBezTo>
                    <a:pt x="16" y="10"/>
                    <a:pt x="16" y="10"/>
                    <a:pt x="16" y="10"/>
                  </a:cubicBezTo>
                  <a:cubicBezTo>
                    <a:pt x="16" y="6"/>
                    <a:pt x="16" y="6"/>
                    <a:pt x="16" y="6"/>
                  </a:cubicBezTo>
                  <a:cubicBezTo>
                    <a:pt x="13" y="6"/>
                    <a:pt x="13" y="6"/>
                    <a:pt x="13" y="6"/>
                  </a:cubicBezTo>
                  <a:cubicBezTo>
                    <a:pt x="13" y="10"/>
                    <a:pt x="13" y="10"/>
                    <a:pt x="13" y="10"/>
                  </a:cubicBezTo>
                  <a:close/>
                  <a:moveTo>
                    <a:pt x="17" y="10"/>
                  </a:moveTo>
                  <a:cubicBezTo>
                    <a:pt x="21" y="10"/>
                    <a:pt x="21" y="10"/>
                    <a:pt x="21" y="10"/>
                  </a:cubicBezTo>
                  <a:cubicBezTo>
                    <a:pt x="21" y="6"/>
                    <a:pt x="21" y="6"/>
                    <a:pt x="21" y="6"/>
                  </a:cubicBezTo>
                  <a:cubicBezTo>
                    <a:pt x="17" y="6"/>
                    <a:pt x="17" y="6"/>
                    <a:pt x="17" y="6"/>
                  </a:cubicBezTo>
                  <a:cubicBezTo>
                    <a:pt x="17" y="10"/>
                    <a:pt x="17" y="10"/>
                    <a:pt x="17" y="10"/>
                  </a:cubicBezTo>
                  <a:close/>
                  <a:moveTo>
                    <a:pt x="22" y="10"/>
                  </a:moveTo>
                  <a:cubicBezTo>
                    <a:pt x="26" y="10"/>
                    <a:pt x="26" y="10"/>
                    <a:pt x="26" y="10"/>
                  </a:cubicBezTo>
                  <a:cubicBezTo>
                    <a:pt x="26" y="6"/>
                    <a:pt x="26" y="6"/>
                    <a:pt x="26" y="6"/>
                  </a:cubicBezTo>
                  <a:cubicBezTo>
                    <a:pt x="22" y="6"/>
                    <a:pt x="22" y="6"/>
                    <a:pt x="22" y="6"/>
                  </a:cubicBezTo>
                  <a:cubicBezTo>
                    <a:pt x="22" y="10"/>
                    <a:pt x="22" y="10"/>
                    <a:pt x="22" y="10"/>
                  </a:cubicBezTo>
                  <a:close/>
                  <a:moveTo>
                    <a:pt x="27" y="10"/>
                  </a:moveTo>
                  <a:cubicBezTo>
                    <a:pt x="30" y="10"/>
                    <a:pt x="30" y="10"/>
                    <a:pt x="30" y="10"/>
                  </a:cubicBezTo>
                  <a:cubicBezTo>
                    <a:pt x="31" y="6"/>
                    <a:pt x="31" y="6"/>
                    <a:pt x="31" y="6"/>
                  </a:cubicBezTo>
                  <a:cubicBezTo>
                    <a:pt x="31" y="6"/>
                    <a:pt x="31" y="6"/>
                    <a:pt x="31" y="6"/>
                  </a:cubicBezTo>
                  <a:cubicBezTo>
                    <a:pt x="31" y="6"/>
                    <a:pt x="31" y="6"/>
                    <a:pt x="31" y="6"/>
                  </a:cubicBezTo>
                  <a:cubicBezTo>
                    <a:pt x="27" y="6"/>
                    <a:pt x="27" y="6"/>
                    <a:pt x="27" y="6"/>
                  </a:cubicBezTo>
                  <a:cubicBezTo>
                    <a:pt x="27" y="10"/>
                    <a:pt x="27" y="10"/>
                    <a:pt x="27" y="10"/>
                  </a:cubicBezTo>
                  <a:close/>
                  <a:moveTo>
                    <a:pt x="15" y="18"/>
                  </a:moveTo>
                  <a:cubicBezTo>
                    <a:pt x="23" y="18"/>
                    <a:pt x="23" y="18"/>
                    <a:pt x="23" y="18"/>
                  </a:cubicBezTo>
                  <a:cubicBezTo>
                    <a:pt x="23" y="18"/>
                    <a:pt x="23" y="18"/>
                    <a:pt x="23" y="19"/>
                  </a:cubicBezTo>
                  <a:cubicBezTo>
                    <a:pt x="23" y="19"/>
                    <a:pt x="23" y="19"/>
                    <a:pt x="23" y="19"/>
                  </a:cubicBezTo>
                  <a:cubicBezTo>
                    <a:pt x="22" y="19"/>
                    <a:pt x="22" y="20"/>
                    <a:pt x="22" y="21"/>
                  </a:cubicBezTo>
                  <a:cubicBezTo>
                    <a:pt x="22" y="21"/>
                    <a:pt x="22" y="21"/>
                    <a:pt x="22" y="21"/>
                  </a:cubicBezTo>
                  <a:cubicBezTo>
                    <a:pt x="16" y="21"/>
                    <a:pt x="16" y="21"/>
                    <a:pt x="16" y="21"/>
                  </a:cubicBezTo>
                  <a:cubicBezTo>
                    <a:pt x="16" y="21"/>
                    <a:pt x="16" y="21"/>
                    <a:pt x="16" y="21"/>
                  </a:cubicBezTo>
                  <a:cubicBezTo>
                    <a:pt x="16" y="20"/>
                    <a:pt x="15" y="20"/>
                    <a:pt x="15" y="19"/>
                  </a:cubicBezTo>
                  <a:cubicBezTo>
                    <a:pt x="15" y="19"/>
                    <a:pt x="15" y="19"/>
                    <a:pt x="15" y="19"/>
                  </a:cubicBezTo>
                  <a:cubicBezTo>
                    <a:pt x="15" y="18"/>
                    <a:pt x="15" y="18"/>
                    <a:pt x="15" y="18"/>
                  </a:cubicBezTo>
                  <a:close/>
                  <a:moveTo>
                    <a:pt x="1" y="3"/>
                  </a:moveTo>
                  <a:cubicBezTo>
                    <a:pt x="1" y="3"/>
                    <a:pt x="0" y="3"/>
                    <a:pt x="0" y="3"/>
                  </a:cubicBezTo>
                  <a:cubicBezTo>
                    <a:pt x="0" y="3"/>
                    <a:pt x="0" y="3"/>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0"/>
                    <a:pt x="1" y="0"/>
                  </a:cubicBezTo>
                  <a:cubicBezTo>
                    <a:pt x="1" y="0"/>
                    <a:pt x="1" y="0"/>
                    <a:pt x="1" y="0"/>
                  </a:cubicBezTo>
                  <a:cubicBezTo>
                    <a:pt x="2" y="0"/>
                    <a:pt x="2" y="0"/>
                    <a:pt x="2" y="0"/>
                  </a:cubicBezTo>
                  <a:cubicBezTo>
                    <a:pt x="2" y="0"/>
                    <a:pt x="2" y="0"/>
                    <a:pt x="2" y="0"/>
                  </a:cubicBezTo>
                  <a:cubicBezTo>
                    <a:pt x="3" y="1"/>
                    <a:pt x="3" y="1"/>
                    <a:pt x="4" y="1"/>
                  </a:cubicBezTo>
                  <a:cubicBezTo>
                    <a:pt x="4" y="1"/>
                    <a:pt x="4" y="2"/>
                    <a:pt x="5" y="2"/>
                  </a:cubicBezTo>
                  <a:cubicBezTo>
                    <a:pt x="5" y="2"/>
                    <a:pt x="5" y="2"/>
                    <a:pt x="6" y="3"/>
                  </a:cubicBezTo>
                  <a:cubicBezTo>
                    <a:pt x="6" y="3"/>
                    <a:pt x="6" y="3"/>
                    <a:pt x="7" y="4"/>
                  </a:cubicBezTo>
                  <a:cubicBezTo>
                    <a:pt x="7" y="4"/>
                    <a:pt x="7" y="4"/>
                    <a:pt x="7" y="4"/>
                  </a:cubicBezTo>
                  <a:cubicBezTo>
                    <a:pt x="7" y="4"/>
                    <a:pt x="7" y="4"/>
                    <a:pt x="7" y="4"/>
                  </a:cubicBezTo>
                  <a:cubicBezTo>
                    <a:pt x="32" y="4"/>
                    <a:pt x="32" y="4"/>
                    <a:pt x="32"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3" y="4"/>
                    <a:pt x="33" y="5"/>
                    <a:pt x="33" y="5"/>
                  </a:cubicBezTo>
                  <a:cubicBezTo>
                    <a:pt x="33" y="5"/>
                    <a:pt x="33" y="5"/>
                    <a:pt x="33" y="5"/>
                  </a:cubicBezTo>
                  <a:cubicBezTo>
                    <a:pt x="31" y="13"/>
                    <a:pt x="31" y="13"/>
                    <a:pt x="31" y="13"/>
                  </a:cubicBezTo>
                  <a:cubicBezTo>
                    <a:pt x="31" y="13"/>
                    <a:pt x="31" y="13"/>
                    <a:pt x="31" y="14"/>
                  </a:cubicBezTo>
                  <a:cubicBezTo>
                    <a:pt x="30" y="14"/>
                    <a:pt x="30" y="14"/>
                    <a:pt x="30" y="14"/>
                  </a:cubicBezTo>
                  <a:cubicBezTo>
                    <a:pt x="30" y="15"/>
                    <a:pt x="30" y="15"/>
                    <a:pt x="29" y="15"/>
                  </a:cubicBezTo>
                  <a:cubicBezTo>
                    <a:pt x="29" y="15"/>
                    <a:pt x="29" y="16"/>
                    <a:pt x="29" y="16"/>
                  </a:cubicBezTo>
                  <a:cubicBezTo>
                    <a:pt x="28" y="16"/>
                    <a:pt x="28" y="16"/>
                    <a:pt x="28" y="16"/>
                  </a:cubicBezTo>
                  <a:cubicBezTo>
                    <a:pt x="28" y="16"/>
                    <a:pt x="27" y="17"/>
                    <a:pt x="27" y="17"/>
                  </a:cubicBezTo>
                  <a:cubicBezTo>
                    <a:pt x="27" y="17"/>
                    <a:pt x="27" y="17"/>
                    <a:pt x="27" y="17"/>
                  </a:cubicBezTo>
                  <a:cubicBezTo>
                    <a:pt x="27" y="17"/>
                    <a:pt x="26" y="17"/>
                    <a:pt x="26" y="17"/>
                  </a:cubicBezTo>
                  <a:cubicBezTo>
                    <a:pt x="26" y="17"/>
                    <a:pt x="25" y="17"/>
                    <a:pt x="25"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7"/>
                    <a:pt x="10" y="17"/>
                    <a:pt x="10" y="17"/>
                  </a:cubicBezTo>
                  <a:cubicBezTo>
                    <a:pt x="10" y="18"/>
                    <a:pt x="10" y="18"/>
                    <a:pt x="9" y="18"/>
                  </a:cubicBezTo>
                  <a:cubicBezTo>
                    <a:pt x="9" y="18"/>
                    <a:pt x="9" y="18"/>
                    <a:pt x="9" y="18"/>
                  </a:cubicBezTo>
                  <a:cubicBezTo>
                    <a:pt x="9" y="18"/>
                    <a:pt x="9" y="18"/>
                    <a:pt x="9" y="18"/>
                  </a:cubicBezTo>
                  <a:cubicBezTo>
                    <a:pt x="9" y="18"/>
                    <a:pt x="9" y="18"/>
                    <a:pt x="9" y="18"/>
                  </a:cubicBezTo>
                  <a:cubicBezTo>
                    <a:pt x="9" y="18"/>
                    <a:pt x="9" y="18"/>
                    <a:pt x="10" y="18"/>
                  </a:cubicBezTo>
                  <a:cubicBezTo>
                    <a:pt x="10" y="18"/>
                    <a:pt x="10" y="18"/>
                    <a:pt x="10" y="18"/>
                  </a:cubicBezTo>
                  <a:cubicBezTo>
                    <a:pt x="10" y="18"/>
                    <a:pt x="10" y="18"/>
                    <a:pt x="10" y="18"/>
                  </a:cubicBezTo>
                  <a:cubicBezTo>
                    <a:pt x="10" y="18"/>
                    <a:pt x="10" y="18"/>
                    <a:pt x="10" y="18"/>
                  </a:cubicBezTo>
                  <a:cubicBezTo>
                    <a:pt x="11" y="18"/>
                    <a:pt x="11" y="18"/>
                    <a:pt x="11" y="19"/>
                  </a:cubicBezTo>
                  <a:cubicBezTo>
                    <a:pt x="11" y="19"/>
                    <a:pt x="11" y="19"/>
                    <a:pt x="11" y="19"/>
                  </a:cubicBezTo>
                  <a:cubicBezTo>
                    <a:pt x="11" y="19"/>
                    <a:pt x="11" y="19"/>
                    <a:pt x="11" y="19"/>
                  </a:cubicBezTo>
                  <a:cubicBezTo>
                    <a:pt x="11" y="19"/>
                    <a:pt x="11" y="19"/>
                    <a:pt x="11" y="19"/>
                  </a:cubicBezTo>
                  <a:cubicBezTo>
                    <a:pt x="10" y="19"/>
                    <a:pt x="10" y="20"/>
                    <a:pt x="10" y="20"/>
                  </a:cubicBezTo>
                  <a:cubicBezTo>
                    <a:pt x="10" y="20"/>
                    <a:pt x="10" y="20"/>
                    <a:pt x="10" y="20"/>
                  </a:cubicBezTo>
                  <a:cubicBezTo>
                    <a:pt x="10" y="20"/>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9" y="21"/>
                    <a:pt x="9" y="21"/>
                  </a:cubicBezTo>
                  <a:cubicBezTo>
                    <a:pt x="9" y="21"/>
                    <a:pt x="9" y="21"/>
                    <a:pt x="9" y="21"/>
                  </a:cubicBezTo>
                  <a:cubicBezTo>
                    <a:pt x="9" y="21"/>
                    <a:pt x="9" y="21"/>
                    <a:pt x="9" y="21"/>
                  </a:cubicBezTo>
                  <a:cubicBezTo>
                    <a:pt x="9" y="21"/>
                    <a:pt x="9" y="21"/>
                    <a:pt x="9" y="21"/>
                  </a:cubicBezTo>
                  <a:cubicBezTo>
                    <a:pt x="9" y="21"/>
                    <a:pt x="9" y="21"/>
                    <a:pt x="8" y="21"/>
                  </a:cubicBezTo>
                  <a:cubicBezTo>
                    <a:pt x="8" y="21"/>
                    <a:pt x="8" y="21"/>
                    <a:pt x="8" y="21"/>
                  </a:cubicBezTo>
                  <a:cubicBezTo>
                    <a:pt x="8" y="21"/>
                    <a:pt x="8" y="21"/>
                    <a:pt x="8" y="20"/>
                  </a:cubicBez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7" y="18"/>
                    <a:pt x="7" y="18"/>
                    <a:pt x="7" y="18"/>
                  </a:cubicBezTo>
                  <a:cubicBezTo>
                    <a:pt x="7" y="18"/>
                    <a:pt x="7" y="18"/>
                    <a:pt x="7" y="18"/>
                  </a:cubicBezTo>
                  <a:cubicBezTo>
                    <a:pt x="7" y="17"/>
                    <a:pt x="7" y="17"/>
                    <a:pt x="7" y="17"/>
                  </a:cubicBezTo>
                  <a:cubicBezTo>
                    <a:pt x="7" y="17"/>
                    <a:pt x="7" y="17"/>
                    <a:pt x="7" y="17"/>
                  </a:cubicBezTo>
                  <a:cubicBezTo>
                    <a:pt x="7" y="17"/>
                    <a:pt x="7" y="16"/>
                    <a:pt x="7" y="16"/>
                  </a:cubicBezTo>
                  <a:cubicBezTo>
                    <a:pt x="7" y="16"/>
                    <a:pt x="7" y="16"/>
                    <a:pt x="7" y="16"/>
                  </a:cubicBezTo>
                  <a:cubicBezTo>
                    <a:pt x="7" y="16"/>
                    <a:pt x="7" y="16"/>
                    <a:pt x="7" y="16"/>
                  </a:cubicBezTo>
                  <a:cubicBezTo>
                    <a:pt x="8" y="16"/>
                    <a:pt x="8" y="16"/>
                    <a:pt x="8" y="16"/>
                  </a:cubicBezTo>
                  <a:cubicBezTo>
                    <a:pt x="8" y="16"/>
                    <a:pt x="8" y="16"/>
                    <a:pt x="8" y="16"/>
                  </a:cubicBezTo>
                  <a:cubicBezTo>
                    <a:pt x="7" y="15"/>
                    <a:pt x="7" y="15"/>
                    <a:pt x="7" y="14"/>
                  </a:cubicBezTo>
                  <a:cubicBezTo>
                    <a:pt x="7" y="14"/>
                    <a:pt x="7" y="13"/>
                    <a:pt x="7" y="13"/>
                  </a:cubicBezTo>
                  <a:cubicBezTo>
                    <a:pt x="7" y="13"/>
                    <a:pt x="6" y="12"/>
                    <a:pt x="6" y="12"/>
                  </a:cubicBezTo>
                  <a:cubicBezTo>
                    <a:pt x="6" y="11"/>
                    <a:pt x="6" y="11"/>
                    <a:pt x="6" y="11"/>
                  </a:cubicBezTo>
                  <a:cubicBezTo>
                    <a:pt x="6" y="11"/>
                    <a:pt x="6" y="11"/>
                    <a:pt x="6" y="11"/>
                  </a:cubicBezTo>
                  <a:cubicBezTo>
                    <a:pt x="6" y="10"/>
                    <a:pt x="6" y="9"/>
                    <a:pt x="5" y="8"/>
                  </a:cubicBezTo>
                  <a:cubicBezTo>
                    <a:pt x="5" y="8"/>
                    <a:pt x="5" y="8"/>
                    <a:pt x="5" y="8"/>
                  </a:cubicBezTo>
                  <a:cubicBezTo>
                    <a:pt x="5" y="7"/>
                    <a:pt x="5" y="7"/>
                    <a:pt x="4" y="6"/>
                  </a:cubicBezTo>
                  <a:cubicBezTo>
                    <a:pt x="4" y="5"/>
                    <a:pt x="4" y="5"/>
                    <a:pt x="3" y="4"/>
                  </a:cubicBezTo>
                  <a:cubicBezTo>
                    <a:pt x="2" y="4"/>
                    <a:pt x="2" y="4"/>
                    <a:pt x="1" y="3"/>
                  </a:cubicBezTo>
                  <a:cubicBezTo>
                    <a:pt x="1" y="3"/>
                    <a:pt x="1" y="3"/>
                    <a:pt x="1" y="3"/>
                  </a:cubicBezTo>
                  <a:cubicBezTo>
                    <a:pt x="1" y="3"/>
                    <a:pt x="1" y="3"/>
                    <a:pt x="1" y="3"/>
                  </a:cubicBezTo>
                  <a:close/>
                  <a:moveTo>
                    <a:pt x="28" y="18"/>
                  </a:move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9"/>
                    <a:pt x="27" y="19"/>
                    <a:pt x="27" y="19"/>
                  </a:cubicBezTo>
                  <a:cubicBezTo>
                    <a:pt x="27" y="19"/>
                    <a:pt x="27" y="20"/>
                    <a:pt x="27" y="20"/>
                  </a:cubicBezTo>
                  <a:cubicBezTo>
                    <a:pt x="27" y="20"/>
                    <a:pt x="27" y="20"/>
                    <a:pt x="27" y="20"/>
                  </a:cubicBezTo>
                  <a:cubicBezTo>
                    <a:pt x="28" y="20"/>
                    <a:pt x="28" y="20"/>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8" y="21"/>
                    <a:pt x="28" y="21"/>
                  </a:cubicBezTo>
                  <a:cubicBezTo>
                    <a:pt x="28" y="21"/>
                    <a:pt x="29" y="21"/>
                    <a:pt x="29" y="21"/>
                  </a:cubicBezTo>
                  <a:cubicBezTo>
                    <a:pt x="29" y="21"/>
                    <a:pt x="29" y="21"/>
                    <a:pt x="29" y="21"/>
                  </a:cubicBezTo>
                  <a:cubicBezTo>
                    <a:pt x="29" y="21"/>
                    <a:pt x="30" y="21"/>
                    <a:pt x="30" y="21"/>
                  </a:cubicBezTo>
                  <a:cubicBezTo>
                    <a:pt x="30" y="20"/>
                    <a:pt x="30" y="20"/>
                    <a:pt x="30" y="20"/>
                  </a:cubicBezTo>
                  <a:cubicBezTo>
                    <a:pt x="30" y="20"/>
                    <a:pt x="30" y="20"/>
                    <a:pt x="30" y="19"/>
                  </a:cubicBezTo>
                  <a:cubicBezTo>
                    <a:pt x="30" y="19"/>
                    <a:pt x="29" y="19"/>
                    <a:pt x="29" y="19"/>
                  </a:cubicBezTo>
                  <a:cubicBezTo>
                    <a:pt x="29" y="19"/>
                    <a:pt x="29" y="19"/>
                    <a:pt x="29" y="19"/>
                  </a:cubicBezTo>
                  <a:cubicBezTo>
                    <a:pt x="29" y="18"/>
                    <a:pt x="28" y="18"/>
                    <a:pt x="28" y="18"/>
                  </a:cubicBezTo>
                  <a:close/>
                  <a:moveTo>
                    <a:pt x="25" y="19"/>
                  </a:moveTo>
                  <a:cubicBezTo>
                    <a:pt x="24" y="19"/>
                    <a:pt x="24" y="19"/>
                    <a:pt x="24" y="19"/>
                  </a:cubicBezTo>
                  <a:cubicBezTo>
                    <a:pt x="24" y="19"/>
                    <a:pt x="23" y="19"/>
                    <a:pt x="23" y="20"/>
                  </a:cubicBezTo>
                  <a:cubicBezTo>
                    <a:pt x="23" y="20"/>
                    <a:pt x="23" y="20"/>
                    <a:pt x="23" y="20"/>
                  </a:cubicBezTo>
                  <a:cubicBezTo>
                    <a:pt x="23" y="20"/>
                    <a:pt x="23" y="20"/>
                    <a:pt x="23" y="21"/>
                  </a:cubicBezTo>
                  <a:cubicBezTo>
                    <a:pt x="23" y="21"/>
                    <a:pt x="23" y="22"/>
                    <a:pt x="23" y="22"/>
                  </a:cubicBezTo>
                  <a:cubicBezTo>
                    <a:pt x="23" y="22"/>
                    <a:pt x="23" y="22"/>
                    <a:pt x="23" y="23"/>
                  </a:cubicBezTo>
                  <a:cubicBezTo>
                    <a:pt x="23" y="23"/>
                    <a:pt x="23" y="23"/>
                    <a:pt x="23" y="23"/>
                  </a:cubicBezTo>
                  <a:cubicBezTo>
                    <a:pt x="23" y="23"/>
                    <a:pt x="24" y="23"/>
                    <a:pt x="24" y="23"/>
                  </a:cubicBezTo>
                  <a:cubicBezTo>
                    <a:pt x="24" y="23"/>
                    <a:pt x="24" y="23"/>
                    <a:pt x="25" y="23"/>
                  </a:cubicBezTo>
                  <a:cubicBezTo>
                    <a:pt x="25" y="23"/>
                    <a:pt x="25" y="23"/>
                    <a:pt x="26" y="23"/>
                  </a:cubicBezTo>
                  <a:cubicBezTo>
                    <a:pt x="26" y="23"/>
                    <a:pt x="26" y="23"/>
                    <a:pt x="26" y="23"/>
                  </a:cubicBezTo>
                  <a:cubicBezTo>
                    <a:pt x="26" y="23"/>
                    <a:pt x="26" y="23"/>
                    <a:pt x="26" y="23"/>
                  </a:cubicBezTo>
                  <a:cubicBezTo>
                    <a:pt x="26" y="22"/>
                    <a:pt x="27" y="22"/>
                    <a:pt x="27" y="22"/>
                  </a:cubicBezTo>
                  <a:cubicBezTo>
                    <a:pt x="27" y="22"/>
                    <a:pt x="27" y="21"/>
                    <a:pt x="27" y="21"/>
                  </a:cubicBezTo>
                  <a:cubicBezTo>
                    <a:pt x="27" y="21"/>
                    <a:pt x="27" y="20"/>
                    <a:pt x="27" y="20"/>
                  </a:cubicBezTo>
                  <a:cubicBezTo>
                    <a:pt x="27" y="20"/>
                    <a:pt x="26" y="20"/>
                    <a:pt x="26" y="20"/>
                  </a:cubicBezTo>
                  <a:cubicBezTo>
                    <a:pt x="26" y="20"/>
                    <a:pt x="26" y="20"/>
                    <a:pt x="26" y="20"/>
                  </a:cubicBezTo>
                  <a:cubicBezTo>
                    <a:pt x="26" y="19"/>
                    <a:pt x="26" y="19"/>
                    <a:pt x="26" y="19"/>
                  </a:cubicBezTo>
                  <a:cubicBezTo>
                    <a:pt x="25" y="19"/>
                    <a:pt x="25" y="19"/>
                    <a:pt x="25" y="19"/>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grpSp>
      <p:grpSp>
        <p:nvGrpSpPr>
          <p:cNvPr id="19" name="Group 18"/>
          <p:cNvGrpSpPr/>
          <p:nvPr/>
        </p:nvGrpSpPr>
        <p:grpSpPr>
          <a:xfrm>
            <a:off x="650050" y="535314"/>
            <a:ext cx="3983100" cy="3569723"/>
            <a:chOff x="725696" y="691219"/>
            <a:chExt cx="3983100" cy="3569723"/>
          </a:xfrm>
        </p:grpSpPr>
        <p:sp>
          <p:nvSpPr>
            <p:cNvPr id="7" name="Rectangle 6">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17" name="Rectangle 16">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8" name="Rectangle 17">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pic>
        <p:nvPicPr>
          <p:cNvPr id="16" name="Рисунок 15" descr="7.jpg"/>
          <p:cNvPicPr>
            <a:picLocks noGrp="1" noChangeAspect="1"/>
          </p:cNvPicPr>
          <p:nvPr>
            <p:ph type="pic" sz="quarter" idx="10"/>
          </p:nvPr>
        </p:nvPicPr>
        <p:blipFill>
          <a:blip r:embed="rId2"/>
          <a:srcRect t="5196" b="5196"/>
          <a:stretch>
            <a:fillRect/>
          </a:stretch>
        </p:blipFill>
        <p:spPr/>
      </p:pic>
    </p:spTree>
    <p:extLst>
      <p:ext uri="{BB962C8B-B14F-4D97-AF65-F5344CB8AC3E}">
        <p14:creationId xmlns:p14="http://schemas.microsoft.com/office/powerpoint/2010/main" xmlns="" val="328837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8.jpg"/>
          <p:cNvPicPr>
            <a:picLocks noGrp="1" noChangeAspect="1"/>
          </p:cNvPicPr>
          <p:nvPr>
            <p:ph type="pic" sz="quarter" idx="10"/>
          </p:nvPr>
        </p:nvPicPr>
        <p:blipFill>
          <a:blip r:embed="rId3"/>
          <a:srcRect/>
          <a:stretch>
            <a:fillRect/>
          </a:stretch>
        </p:blipFill>
        <p:spPr/>
      </p:pic>
      <p:sp>
        <p:nvSpPr>
          <p:cNvPr id="13" name="Rectangle 12"/>
          <p:cNvSpPr/>
          <p:nvPr/>
        </p:nvSpPr>
        <p:spPr>
          <a:xfrm>
            <a:off x="361950" y="497114"/>
            <a:ext cx="4233636" cy="586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679000" y="687714"/>
            <a:ext cx="3983100" cy="3569723"/>
            <a:chOff x="725696" y="691219"/>
            <a:chExt cx="3983100" cy="3569723"/>
          </a:xfrm>
        </p:grpSpPr>
        <p:sp>
          <p:nvSpPr>
            <p:cNvPr id="16" name="Rectangle 15">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18" name="Rectangle 17">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19" name="Rectangle 18">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sp>
        <p:nvSpPr>
          <p:cNvPr id="20" name="Rectangle 19">
            <a:extLst>
              <a:ext uri="{FF2B5EF4-FFF2-40B4-BE49-F238E27FC236}">
                <a16:creationId xmlns:a16="http://schemas.microsoft.com/office/drawing/2014/main" xmlns="" id="{7ADC57A2-41FD-460A-B437-196F07CE4A72}"/>
              </a:ext>
            </a:extLst>
          </p:cNvPr>
          <p:cNvSpPr/>
          <p:nvPr/>
        </p:nvSpPr>
        <p:spPr>
          <a:xfrm>
            <a:off x="493703" y="3948129"/>
            <a:ext cx="3206327" cy="2469907"/>
          </a:xfrm>
          <a:prstGeom prst="rect">
            <a:avLst/>
          </a:prstGeom>
        </p:spPr>
        <p:txBody>
          <a:bodyPr wrap="none">
            <a:spAutoFit/>
          </a:bodyPr>
          <a:lstStyle/>
          <a:p>
            <a:pPr>
              <a:lnSpc>
                <a:spcPct val="150000"/>
              </a:lnSpc>
            </a:pPr>
            <a:r>
              <a:rPr lang="en-US" sz="11500" spc="600" dirty="0">
                <a:solidFill>
                  <a:schemeClr val="tx1">
                    <a:lumMod val="75000"/>
                    <a:lumOff val="25000"/>
                  </a:schemeClr>
                </a:solidFill>
                <a:latin typeface="Butler" panose="02070803080706020303" pitchFamily="18" charset="0"/>
                <a:ea typeface="Adler" charset="0"/>
                <a:cs typeface="Adler" charset="0"/>
              </a:rPr>
              <a:t>998.</a:t>
            </a:r>
          </a:p>
        </p:txBody>
      </p:sp>
      <p:sp>
        <p:nvSpPr>
          <p:cNvPr id="29" name="Rectangle 28">
            <a:extLst>
              <a:ext uri="{FF2B5EF4-FFF2-40B4-BE49-F238E27FC236}">
                <a16:creationId xmlns:a16="http://schemas.microsoft.com/office/drawing/2014/main" xmlns="" id="{7FB1F551-01A3-4561-B87B-A914D01149C4}"/>
              </a:ext>
            </a:extLst>
          </p:cNvPr>
          <p:cNvSpPr/>
          <p:nvPr/>
        </p:nvSpPr>
        <p:spPr>
          <a:xfrm>
            <a:off x="1104376" y="3124599"/>
            <a:ext cx="2467851" cy="1015663"/>
          </a:xfrm>
          <a:prstGeom prst="rect">
            <a:avLst/>
          </a:prstGeom>
        </p:spPr>
        <p:txBody>
          <a:bodyPr wrap="square">
            <a:spAutoFit/>
          </a:bodyPr>
          <a:lstStyle/>
          <a:p>
            <a:pPr algn="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xmlns="" id="{93D6BD8D-98B6-4C8F-A9AD-C8510CD40533}"/>
              </a:ext>
            </a:extLst>
          </p:cNvPr>
          <p:cNvSpPr txBox="1"/>
          <p:nvPr/>
        </p:nvSpPr>
        <p:spPr>
          <a:xfrm>
            <a:off x="96375" y="2618755"/>
            <a:ext cx="3475852" cy="553998"/>
          </a:xfrm>
          <a:prstGeom prst="rect">
            <a:avLst/>
          </a:prstGeom>
          <a:noFill/>
        </p:spPr>
        <p:txBody>
          <a:bodyPr wrap="square" rtlCol="0">
            <a:spAutoFit/>
          </a:bodyPr>
          <a:lstStyle/>
          <a:p>
            <a:pPr algn="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spTree>
    <p:extLst>
      <p:ext uri="{BB962C8B-B14F-4D97-AF65-F5344CB8AC3E}">
        <p14:creationId xmlns:p14="http://schemas.microsoft.com/office/powerpoint/2010/main" xmlns="" val="377273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9.jpg"/>
          <p:cNvPicPr>
            <a:picLocks noGrp="1" noChangeAspect="1"/>
          </p:cNvPicPr>
          <p:nvPr>
            <p:ph type="pic" sz="quarter" idx="10"/>
          </p:nvPr>
        </p:nvPicPr>
        <p:blipFill>
          <a:blip r:embed="rId2"/>
          <a:srcRect/>
          <a:stretch>
            <a:fillRect/>
          </a:stretch>
        </p:blipFill>
        <p:spPr>
          <a:solidFill>
            <a:schemeClr val="accent1"/>
          </a:solidFill>
        </p:spPr>
      </p:pic>
      <p:grpSp>
        <p:nvGrpSpPr>
          <p:cNvPr id="5" name="Group 4"/>
          <p:cNvGrpSpPr/>
          <p:nvPr/>
        </p:nvGrpSpPr>
        <p:grpSpPr>
          <a:xfrm>
            <a:off x="6364994" y="1827049"/>
            <a:ext cx="3983100" cy="3569723"/>
            <a:chOff x="725696" y="691219"/>
            <a:chExt cx="3983100" cy="3569723"/>
          </a:xfrm>
        </p:grpSpPr>
        <p:sp>
          <p:nvSpPr>
            <p:cNvPr id="6" name="Rectangle 5">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We</a:t>
              </a:r>
            </a:p>
          </p:txBody>
        </p:sp>
        <p:sp>
          <p:nvSpPr>
            <p:cNvPr id="7" name="Rectangle 6">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Are</a:t>
              </a:r>
            </a:p>
          </p:txBody>
        </p:sp>
        <p:sp>
          <p:nvSpPr>
            <p:cNvPr id="8" name="Rectangle 7">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Rites</a:t>
              </a:r>
            </a:p>
          </p:txBody>
        </p:sp>
      </p:grpSp>
      <p:sp>
        <p:nvSpPr>
          <p:cNvPr id="9" name="Rectangle 8">
            <a:extLst>
              <a:ext uri="{FF2B5EF4-FFF2-40B4-BE49-F238E27FC236}">
                <a16:creationId xmlns:a16="http://schemas.microsoft.com/office/drawing/2014/main" xmlns="" id="{7ADC57A2-41FD-460A-B437-196F07CE4A72}"/>
              </a:ext>
            </a:extLst>
          </p:cNvPr>
          <p:cNvSpPr/>
          <p:nvPr/>
        </p:nvSpPr>
        <p:spPr>
          <a:xfrm>
            <a:off x="392103" y="4218841"/>
            <a:ext cx="3206327" cy="2469907"/>
          </a:xfrm>
          <a:prstGeom prst="rect">
            <a:avLst/>
          </a:prstGeom>
        </p:spPr>
        <p:txBody>
          <a:bodyPr wrap="none">
            <a:spAutoFit/>
          </a:bodyPr>
          <a:lstStyle/>
          <a:p>
            <a:pPr>
              <a:lnSpc>
                <a:spcPct val="150000"/>
              </a:lnSpc>
            </a:pPr>
            <a:r>
              <a:rPr lang="en-US" sz="11500" spc="600" dirty="0">
                <a:solidFill>
                  <a:schemeClr val="bg1"/>
                </a:solidFill>
                <a:latin typeface="Butler" panose="02070803080706020303" pitchFamily="18" charset="0"/>
                <a:ea typeface="Adler" charset="0"/>
                <a:cs typeface="Adler" charset="0"/>
              </a:rPr>
              <a:t>998.</a:t>
            </a:r>
          </a:p>
        </p:txBody>
      </p:sp>
      <p:grpSp>
        <p:nvGrpSpPr>
          <p:cNvPr id="25" name="Group 24"/>
          <p:cNvGrpSpPr/>
          <p:nvPr/>
        </p:nvGrpSpPr>
        <p:grpSpPr>
          <a:xfrm>
            <a:off x="4312955" y="803019"/>
            <a:ext cx="5104278" cy="4850068"/>
            <a:chOff x="4362450" y="-31750"/>
            <a:chExt cx="2562225" cy="2434617"/>
          </a:xfrm>
        </p:grpSpPr>
        <p:cxnSp>
          <p:nvCxnSpPr>
            <p:cNvPr id="11" name="Straight Connector 10"/>
            <p:cNvCxnSpPr/>
            <p:nvPr/>
          </p:nvCxnSpPr>
          <p:spPr>
            <a:xfrm flipV="1">
              <a:off x="4362450" y="-31750"/>
              <a:ext cx="2562225" cy="317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62450" y="2349500"/>
              <a:ext cx="2562225" cy="317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62450" y="-9561"/>
              <a:ext cx="0" cy="241242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924675" y="2183497"/>
              <a:ext cx="0" cy="17870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924675" y="-31749"/>
              <a:ext cx="0" cy="56514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94261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10.jpg"/>
          <p:cNvPicPr>
            <a:picLocks noGrp="1" noChangeAspect="1"/>
          </p:cNvPicPr>
          <p:nvPr>
            <p:ph type="pic" sz="quarter" idx="10"/>
          </p:nvPr>
        </p:nvPicPr>
        <p:blipFill>
          <a:blip r:embed="rId2"/>
          <a:srcRect t="9152" b="9152"/>
          <a:stretch>
            <a:fillRect/>
          </a:stretch>
        </p:blipFill>
        <p:spPr/>
      </p:pic>
      <p:sp>
        <p:nvSpPr>
          <p:cNvPr id="4" name="Rectangle 3">
            <a:extLst>
              <a:ext uri="{FF2B5EF4-FFF2-40B4-BE49-F238E27FC236}">
                <a16:creationId xmlns:a16="http://schemas.microsoft.com/office/drawing/2014/main" xmlns="" id="{58899CA9-7D97-4A57-80FF-597A1DC36508}"/>
              </a:ext>
            </a:extLst>
          </p:cNvPr>
          <p:cNvSpPr/>
          <p:nvPr/>
        </p:nvSpPr>
        <p:spPr>
          <a:xfrm>
            <a:off x="0" y="3102429"/>
            <a:ext cx="2815827" cy="375557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3CF4075-6B00-44EB-A056-8DE85AAD013D}"/>
              </a:ext>
            </a:extLst>
          </p:cNvPr>
          <p:cNvSpPr/>
          <p:nvPr/>
        </p:nvSpPr>
        <p:spPr>
          <a:xfrm rot="10800000">
            <a:off x="-2" y="5323113"/>
            <a:ext cx="11945145" cy="535605"/>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a:extLst>
              <a:ext uri="{FF2B5EF4-FFF2-40B4-BE49-F238E27FC236}">
                <a16:creationId xmlns:a16="http://schemas.microsoft.com/office/drawing/2014/main" xmlns="" id="{F8AC79DB-C956-42AA-BEED-EC69846B1B6D}"/>
              </a:ext>
            </a:extLst>
          </p:cNvPr>
          <p:cNvSpPr/>
          <p:nvPr/>
        </p:nvSpPr>
        <p:spPr>
          <a:xfrm>
            <a:off x="406514" y="3733719"/>
            <a:ext cx="1698058" cy="1246495"/>
          </a:xfrm>
          <a:prstGeom prst="rect">
            <a:avLst/>
          </a:prstGeom>
        </p:spPr>
        <p:txBody>
          <a:bodyPr wrap="square">
            <a:spAutoFit/>
          </a:bodyPr>
          <a:lstStyle/>
          <a:p>
            <a:pPr>
              <a:lnSpc>
                <a:spcPct val="150000"/>
              </a:lnSpc>
            </a:pPr>
            <a:r>
              <a:rPr lang="id-ID" sz="1000"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a:t>
            </a:r>
            <a:endParaRPr lang="id-ID" sz="1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xmlns="" id="{8562D04D-08B7-4EA4-885E-CBAEDF694839}"/>
              </a:ext>
            </a:extLst>
          </p:cNvPr>
          <p:cNvSpPr txBox="1"/>
          <p:nvPr/>
        </p:nvSpPr>
        <p:spPr>
          <a:xfrm>
            <a:off x="4238103" y="5460676"/>
            <a:ext cx="5268754" cy="276999"/>
          </a:xfrm>
          <a:prstGeom prst="rect">
            <a:avLst/>
          </a:prstGeom>
          <a:noFill/>
        </p:spPr>
        <p:txBody>
          <a:bodyPr wrap="square" rtlCol="0">
            <a:spAutoFit/>
          </a:bodyPr>
          <a:lstStyle/>
          <a:p>
            <a:r>
              <a:rPr lang="en-US" sz="1200" b="1" spc="6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ABOUT YOUR BRANDING HERE</a:t>
            </a:r>
          </a:p>
        </p:txBody>
      </p:sp>
      <p:sp>
        <p:nvSpPr>
          <p:cNvPr id="22" name="TextBox 21">
            <a:extLst>
              <a:ext uri="{FF2B5EF4-FFF2-40B4-BE49-F238E27FC236}">
                <a16:creationId xmlns:a16="http://schemas.microsoft.com/office/drawing/2014/main" xmlns="" id="{4779C27D-053A-45D4-A82E-DBDF8BC77812}"/>
              </a:ext>
            </a:extLst>
          </p:cNvPr>
          <p:cNvSpPr txBox="1"/>
          <p:nvPr/>
        </p:nvSpPr>
        <p:spPr>
          <a:xfrm>
            <a:off x="246856" y="5460676"/>
            <a:ext cx="2994015" cy="276999"/>
          </a:xfrm>
          <a:prstGeom prst="rect">
            <a:avLst/>
          </a:prstGeom>
          <a:noFill/>
        </p:spPr>
        <p:txBody>
          <a:bodyPr wrap="square" rtlCol="0">
            <a:spAutoFit/>
          </a:bodyPr>
          <a:lstStyle/>
          <a:p>
            <a:r>
              <a:rPr lang="en-US" sz="1200" b="1" spc="6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.01 PROJECT HERE</a:t>
            </a:r>
          </a:p>
        </p:txBody>
      </p:sp>
      <p:grpSp>
        <p:nvGrpSpPr>
          <p:cNvPr id="24" name="Group 23"/>
          <p:cNvGrpSpPr/>
          <p:nvPr/>
        </p:nvGrpSpPr>
        <p:grpSpPr>
          <a:xfrm>
            <a:off x="7962043" y="3045390"/>
            <a:ext cx="3983100" cy="3569723"/>
            <a:chOff x="725696" y="691219"/>
            <a:chExt cx="3983100" cy="3569723"/>
          </a:xfrm>
        </p:grpSpPr>
        <p:sp>
          <p:nvSpPr>
            <p:cNvPr id="26" name="Rectangle 25">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We</a:t>
              </a:r>
            </a:p>
          </p:txBody>
        </p:sp>
        <p:sp>
          <p:nvSpPr>
            <p:cNvPr id="27" name="Rectangle 26">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Are</a:t>
              </a:r>
            </a:p>
          </p:txBody>
        </p:sp>
        <p:sp>
          <p:nvSpPr>
            <p:cNvPr id="28" name="Rectangle 27">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tx1">
                      <a:lumMod val="75000"/>
                      <a:lumOff val="25000"/>
                    </a:schemeClr>
                  </a:solidFill>
                  <a:latin typeface="Butler" panose="02070803080706020303" pitchFamily="18" charset="0"/>
                  <a:ea typeface="Adler" charset="0"/>
                  <a:cs typeface="Adler" charset="0"/>
                </a:rPr>
                <a:t>Rites</a:t>
              </a:r>
            </a:p>
          </p:txBody>
        </p:sp>
      </p:grpSp>
    </p:spTree>
    <p:extLst>
      <p:ext uri="{BB962C8B-B14F-4D97-AF65-F5344CB8AC3E}">
        <p14:creationId xmlns:p14="http://schemas.microsoft.com/office/powerpoint/2010/main" xmlns="" val="169910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332377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93D6BD8D-98B6-4C8F-A9AD-C8510CD40533}"/>
              </a:ext>
            </a:extLst>
          </p:cNvPr>
          <p:cNvSpPr txBox="1"/>
          <p:nvPr/>
        </p:nvSpPr>
        <p:spPr>
          <a:xfrm rot="16200000">
            <a:off x="4014232" y="3242538"/>
            <a:ext cx="5863773" cy="372923"/>
          </a:xfrm>
          <a:prstGeom prst="rect">
            <a:avLst/>
          </a:prstGeom>
          <a:noFill/>
        </p:spPr>
        <p:txBody>
          <a:bodyPr wrap="square" rtlCol="0">
            <a:spAutoFit/>
          </a:bodyPr>
          <a:lstStyle/>
          <a:p>
            <a:pPr algn="ctr">
              <a:lnSpc>
                <a:spcPct val="150000"/>
              </a:lnSpc>
            </a:pPr>
            <a:r>
              <a:rPr lang="en-US" sz="1400" spc="3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We Are Rites, Almost Different</a:t>
            </a:r>
          </a:p>
        </p:txBody>
      </p:sp>
      <p:sp>
        <p:nvSpPr>
          <p:cNvPr id="18" name="Rectangle 17">
            <a:extLst>
              <a:ext uri="{FF2B5EF4-FFF2-40B4-BE49-F238E27FC236}">
                <a16:creationId xmlns:a16="http://schemas.microsoft.com/office/drawing/2014/main" xmlns="" id="{7FB1F551-01A3-4561-B87B-A914D01149C4}"/>
              </a:ext>
            </a:extLst>
          </p:cNvPr>
          <p:cNvSpPr/>
          <p:nvPr/>
        </p:nvSpPr>
        <p:spPr>
          <a:xfrm>
            <a:off x="7783220" y="3428999"/>
            <a:ext cx="3515601" cy="1246495"/>
          </a:xfrm>
          <a:prstGeom prst="rect">
            <a:avLst/>
          </a:prstGeom>
        </p:spPr>
        <p:txBody>
          <a:bodyPr wrap="square">
            <a:spAutoFit/>
          </a:bodyPr>
          <a:lstStyle/>
          <a:p>
            <a:pPr algn="ctr">
              <a:lnSpc>
                <a:spcPct val="150000"/>
              </a:lnSpc>
            </a:pPr>
            <a:r>
              <a:rPr lang="id-ID"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r>
              <a:rPr lang="en-US" sz="1000" i="0" dirty="0">
                <a:solidFill>
                  <a:schemeClr val="tx1">
                    <a:lumMod val="50000"/>
                    <a:lumOff val="50000"/>
                  </a:schemeClr>
                </a:solidFill>
                <a:effectLst/>
                <a:latin typeface="Lato Light" panose="020F0502020204030203" pitchFamily="34" charset="0"/>
                <a:ea typeface="Lato Light" panose="020F0502020204030203" pitchFamily="34" charset="0"/>
                <a:cs typeface="Lato Light" panose="020F0502020204030203" pitchFamily="34" charset="0"/>
              </a:rPr>
              <a:t>.</a:t>
            </a:r>
            <a:endParaRPr lang="id-ID"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Freeform 212"/>
          <p:cNvSpPr>
            <a:spLocks noEditPoints="1"/>
          </p:cNvSpPr>
          <p:nvPr/>
        </p:nvSpPr>
        <p:spPr bwMode="auto">
          <a:xfrm>
            <a:off x="9397143" y="2220213"/>
            <a:ext cx="287756" cy="278706"/>
          </a:xfrm>
          <a:custGeom>
            <a:avLst/>
            <a:gdLst>
              <a:gd name="T0" fmla="*/ 10 w 30"/>
              <a:gd name="T1" fmla="*/ 29 h 29"/>
              <a:gd name="T2" fmla="*/ 0 w 30"/>
              <a:gd name="T3" fmla="*/ 20 h 29"/>
              <a:gd name="T4" fmla="*/ 0 w 30"/>
              <a:gd name="T5" fmla="*/ 18 h 29"/>
              <a:gd name="T6" fmla="*/ 1 w 30"/>
              <a:gd name="T7" fmla="*/ 16 h 29"/>
              <a:gd name="T8" fmla="*/ 15 w 30"/>
              <a:gd name="T9" fmla="*/ 2 h 29"/>
              <a:gd name="T10" fmla="*/ 18 w 30"/>
              <a:gd name="T11" fmla="*/ 0 h 29"/>
              <a:gd name="T12" fmla="*/ 22 w 30"/>
              <a:gd name="T13" fmla="*/ 0 h 29"/>
              <a:gd name="T14" fmla="*/ 26 w 30"/>
              <a:gd name="T15" fmla="*/ 1 h 29"/>
              <a:gd name="T16" fmla="*/ 28 w 30"/>
              <a:gd name="T17" fmla="*/ 4 h 29"/>
              <a:gd name="T18" fmla="*/ 29 w 30"/>
              <a:gd name="T19" fmla="*/ 7 h 29"/>
              <a:gd name="T20" fmla="*/ 29 w 30"/>
              <a:gd name="T21" fmla="*/ 11 h 29"/>
              <a:gd name="T22" fmla="*/ 28 w 30"/>
              <a:gd name="T23" fmla="*/ 14 h 29"/>
              <a:gd name="T24" fmla="*/ 13 w 30"/>
              <a:gd name="T25" fmla="*/ 28 h 29"/>
              <a:gd name="T26" fmla="*/ 12 w 30"/>
              <a:gd name="T27" fmla="*/ 29 h 29"/>
              <a:gd name="T28" fmla="*/ 10 w 30"/>
              <a:gd name="T29" fmla="*/ 29 h 29"/>
              <a:gd name="T30" fmla="*/ 23 w 30"/>
              <a:gd name="T31" fmla="*/ 4 h 29"/>
              <a:gd name="T32" fmla="*/ 20 w 30"/>
              <a:gd name="T33" fmla="*/ 6 h 29"/>
              <a:gd name="T34" fmla="*/ 23 w 30"/>
              <a:gd name="T35" fmla="*/ 9 h 29"/>
              <a:gd name="T36" fmla="*/ 26 w 30"/>
              <a:gd name="T37" fmla="*/ 6 h 29"/>
              <a:gd name="T38" fmla="*/ 23 w 30"/>
              <a:gd name="T3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0" y="29"/>
                </a:moveTo>
                <a:cubicBezTo>
                  <a:pt x="8" y="28"/>
                  <a:pt x="1" y="21"/>
                  <a:pt x="0" y="20"/>
                </a:cubicBezTo>
                <a:cubicBezTo>
                  <a:pt x="0" y="19"/>
                  <a:pt x="0" y="18"/>
                  <a:pt x="0" y="18"/>
                </a:cubicBezTo>
                <a:cubicBezTo>
                  <a:pt x="0" y="17"/>
                  <a:pt x="0" y="17"/>
                  <a:pt x="1" y="16"/>
                </a:cubicBezTo>
                <a:cubicBezTo>
                  <a:pt x="15" y="2"/>
                  <a:pt x="15" y="2"/>
                  <a:pt x="15" y="2"/>
                </a:cubicBezTo>
                <a:cubicBezTo>
                  <a:pt x="16" y="1"/>
                  <a:pt x="17" y="0"/>
                  <a:pt x="18" y="0"/>
                </a:cubicBezTo>
                <a:cubicBezTo>
                  <a:pt x="22" y="0"/>
                  <a:pt x="22" y="0"/>
                  <a:pt x="22" y="0"/>
                </a:cubicBezTo>
                <a:cubicBezTo>
                  <a:pt x="23" y="0"/>
                  <a:pt x="25" y="0"/>
                  <a:pt x="26" y="1"/>
                </a:cubicBezTo>
                <a:cubicBezTo>
                  <a:pt x="28" y="4"/>
                  <a:pt x="28" y="4"/>
                  <a:pt x="28" y="4"/>
                </a:cubicBezTo>
                <a:cubicBezTo>
                  <a:pt x="29" y="5"/>
                  <a:pt x="30" y="6"/>
                  <a:pt x="29" y="7"/>
                </a:cubicBezTo>
                <a:cubicBezTo>
                  <a:pt x="29" y="11"/>
                  <a:pt x="29" y="11"/>
                  <a:pt x="29" y="11"/>
                </a:cubicBezTo>
                <a:cubicBezTo>
                  <a:pt x="29" y="12"/>
                  <a:pt x="28" y="13"/>
                  <a:pt x="28" y="14"/>
                </a:cubicBezTo>
                <a:cubicBezTo>
                  <a:pt x="13" y="28"/>
                  <a:pt x="13" y="28"/>
                  <a:pt x="13" y="28"/>
                </a:cubicBezTo>
                <a:cubicBezTo>
                  <a:pt x="13" y="29"/>
                  <a:pt x="12" y="29"/>
                  <a:pt x="12" y="29"/>
                </a:cubicBezTo>
                <a:cubicBezTo>
                  <a:pt x="11" y="29"/>
                  <a:pt x="10" y="29"/>
                  <a:pt x="10" y="29"/>
                </a:cubicBezTo>
                <a:close/>
                <a:moveTo>
                  <a:pt x="23" y="4"/>
                </a:moveTo>
                <a:cubicBezTo>
                  <a:pt x="21" y="4"/>
                  <a:pt x="20" y="5"/>
                  <a:pt x="20" y="6"/>
                </a:cubicBezTo>
                <a:cubicBezTo>
                  <a:pt x="20" y="8"/>
                  <a:pt x="21" y="9"/>
                  <a:pt x="23" y="9"/>
                </a:cubicBezTo>
                <a:cubicBezTo>
                  <a:pt x="24" y="9"/>
                  <a:pt x="26" y="8"/>
                  <a:pt x="26" y="6"/>
                </a:cubicBezTo>
                <a:cubicBezTo>
                  <a:pt x="26" y="5"/>
                  <a:pt x="24" y="4"/>
                  <a:pt x="23" y="4"/>
                </a:cubicBezTo>
                <a:close/>
              </a:path>
            </a:pathLst>
          </a:custGeom>
          <a:solidFill>
            <a:schemeClr val="tx1">
              <a:lumMod val="75000"/>
              <a:lumOff val="25000"/>
            </a:schemeClr>
          </a:solidFill>
          <a:ln>
            <a:noFill/>
          </a:ln>
        </p:spPr>
        <p:txBody>
          <a:bodyPr vert="horz" wrap="square" lIns="121889" tIns="60944" rIns="121889" bIns="60944" numCol="1" anchor="t" anchorCtr="0" compatLnSpc="1">
            <a:prstTxWarp prst="textNoShape">
              <a:avLst/>
            </a:prstTxWarp>
          </a:bodyPr>
          <a:lstStyle/>
          <a:p>
            <a:endParaRPr lang="en-US" sz="1866"/>
          </a:p>
        </p:txBody>
      </p:sp>
      <p:sp>
        <p:nvSpPr>
          <p:cNvPr id="28" name="TextBox 27">
            <a:extLst>
              <a:ext uri="{FF2B5EF4-FFF2-40B4-BE49-F238E27FC236}">
                <a16:creationId xmlns:a16="http://schemas.microsoft.com/office/drawing/2014/main" xmlns="" id="{93D6BD8D-98B6-4C8F-A9AD-C8510CD40533}"/>
              </a:ext>
            </a:extLst>
          </p:cNvPr>
          <p:cNvSpPr txBox="1"/>
          <p:nvPr/>
        </p:nvSpPr>
        <p:spPr>
          <a:xfrm>
            <a:off x="8177422" y="2756210"/>
            <a:ext cx="2727196" cy="505844"/>
          </a:xfrm>
          <a:prstGeom prst="rect">
            <a:avLst/>
          </a:prstGeom>
          <a:noFill/>
        </p:spPr>
        <p:txBody>
          <a:bodyPr wrap="square" rtlCol="0">
            <a:spAutoFit/>
          </a:bodyPr>
          <a:lstStyle/>
          <a:p>
            <a:pPr algn="ctr">
              <a:lnSpc>
                <a:spcPct val="150000"/>
              </a:lnSpc>
            </a:pPr>
            <a:r>
              <a:rPr lang="en-US" sz="2000" spc="300" dirty="0">
                <a:solidFill>
                  <a:schemeClr val="tx1">
                    <a:lumMod val="75000"/>
                    <a:lumOff val="25000"/>
                  </a:schemeClr>
                </a:solidFill>
                <a:latin typeface="Butler" panose="02070803080706020303" pitchFamily="18" charset="0"/>
                <a:ea typeface="Lato" panose="020F0502020204030203" pitchFamily="34" charset="0"/>
                <a:cs typeface="Lato" panose="020F0502020204030203" pitchFamily="34" charset="0"/>
              </a:rPr>
              <a:t>Almost Here?</a:t>
            </a:r>
          </a:p>
        </p:txBody>
      </p:sp>
      <p:grpSp>
        <p:nvGrpSpPr>
          <p:cNvPr id="29" name="Group 28"/>
          <p:cNvGrpSpPr/>
          <p:nvPr/>
        </p:nvGrpSpPr>
        <p:grpSpPr>
          <a:xfrm>
            <a:off x="-826079" y="1521143"/>
            <a:ext cx="3983100" cy="3569723"/>
            <a:chOff x="725696" y="691219"/>
            <a:chExt cx="3983100" cy="3569723"/>
          </a:xfrm>
        </p:grpSpPr>
        <p:sp>
          <p:nvSpPr>
            <p:cNvPr id="30" name="Rectangle 29">
              <a:extLst>
                <a:ext uri="{FF2B5EF4-FFF2-40B4-BE49-F238E27FC236}">
                  <a16:creationId xmlns:a16="http://schemas.microsoft.com/office/drawing/2014/main" xmlns="" id="{7ADC57A2-41FD-460A-B437-196F07CE4A72}"/>
                </a:ext>
              </a:extLst>
            </p:cNvPr>
            <p:cNvSpPr/>
            <p:nvPr/>
          </p:nvSpPr>
          <p:spPr>
            <a:xfrm>
              <a:off x="725697" y="691219"/>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We</a:t>
              </a:r>
            </a:p>
          </p:txBody>
        </p:sp>
        <p:sp>
          <p:nvSpPr>
            <p:cNvPr id="31" name="Rectangle 30">
              <a:extLst>
                <a:ext uri="{FF2B5EF4-FFF2-40B4-BE49-F238E27FC236}">
                  <a16:creationId xmlns:a16="http://schemas.microsoft.com/office/drawing/2014/main" xmlns="" id="{7ADC57A2-41FD-460A-B437-196F07CE4A72}"/>
                </a:ext>
              </a:extLst>
            </p:cNvPr>
            <p:cNvSpPr/>
            <p:nvPr/>
          </p:nvSpPr>
          <p:spPr>
            <a:xfrm>
              <a:off x="725697" y="1756715"/>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Are</a:t>
              </a:r>
            </a:p>
          </p:txBody>
        </p:sp>
        <p:sp>
          <p:nvSpPr>
            <p:cNvPr id="32" name="Rectangle 31">
              <a:extLst>
                <a:ext uri="{FF2B5EF4-FFF2-40B4-BE49-F238E27FC236}">
                  <a16:creationId xmlns:a16="http://schemas.microsoft.com/office/drawing/2014/main" xmlns="" id="{7ADC57A2-41FD-460A-B437-196F07CE4A72}"/>
                </a:ext>
              </a:extLst>
            </p:cNvPr>
            <p:cNvSpPr/>
            <p:nvPr/>
          </p:nvSpPr>
          <p:spPr>
            <a:xfrm>
              <a:off x="725696" y="2814392"/>
              <a:ext cx="3983099" cy="1446550"/>
            </a:xfrm>
            <a:prstGeom prst="rect">
              <a:avLst/>
            </a:prstGeom>
          </p:spPr>
          <p:txBody>
            <a:bodyPr wrap="square">
              <a:spAutoFit/>
            </a:bodyPr>
            <a:lstStyle/>
            <a:p>
              <a:pPr algn="r"/>
              <a:r>
                <a:rPr lang="en-US" sz="8800" spc="600" dirty="0">
                  <a:solidFill>
                    <a:schemeClr val="bg1"/>
                  </a:solidFill>
                  <a:latin typeface="Butler" panose="02070803080706020303" pitchFamily="18" charset="0"/>
                  <a:ea typeface="Adler" charset="0"/>
                  <a:cs typeface="Adler" charset="0"/>
                </a:rPr>
                <a:t>Rites</a:t>
              </a:r>
            </a:p>
          </p:txBody>
        </p:sp>
      </p:grpSp>
      <p:grpSp>
        <p:nvGrpSpPr>
          <p:cNvPr id="33" name="Group 32"/>
          <p:cNvGrpSpPr/>
          <p:nvPr/>
        </p:nvGrpSpPr>
        <p:grpSpPr>
          <a:xfrm>
            <a:off x="-650639" y="497113"/>
            <a:ext cx="2876799" cy="4789260"/>
            <a:chOff x="5480591" y="-31750"/>
            <a:chExt cx="1444084" cy="2404093"/>
          </a:xfrm>
        </p:grpSpPr>
        <p:cxnSp>
          <p:nvCxnSpPr>
            <p:cNvPr id="34" name="Straight Connector 33"/>
            <p:cNvCxnSpPr/>
            <p:nvPr/>
          </p:nvCxnSpPr>
          <p:spPr>
            <a:xfrm flipV="1">
              <a:off x="5480591" y="-31750"/>
              <a:ext cx="1444084" cy="1789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80591" y="2349500"/>
              <a:ext cx="1444084" cy="1270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496410" y="-13856"/>
              <a:ext cx="2519" cy="238619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924675" y="2183497"/>
              <a:ext cx="0" cy="17870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24675" y="-31749"/>
              <a:ext cx="0" cy="56514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Рисунок 18" descr="11.jpg"/>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xmlns="" val="4005994940"/>
      </p:ext>
    </p:extLst>
  </p:cSld>
  <p:clrMapOvr>
    <a:masterClrMapping/>
  </p:clrMapOvr>
</p:sld>
</file>

<file path=ppt/theme/theme1.xml><?xml version="1.0" encoding="utf-8"?>
<a:theme xmlns:a="http://schemas.openxmlformats.org/drawingml/2006/main" name="Office Theme">
  <a:themeElements>
    <a:clrScheme name="PINK">
      <a:dk1>
        <a:sysClr val="windowText" lastClr="000000"/>
      </a:dk1>
      <a:lt1>
        <a:sysClr val="window" lastClr="FFFFFF"/>
      </a:lt1>
      <a:dk2>
        <a:srgbClr val="3F3F3F"/>
      </a:dk2>
      <a:lt2>
        <a:srgbClr val="E7E6E6"/>
      </a:lt2>
      <a:accent1>
        <a:srgbClr val="E6CFC1"/>
      </a:accent1>
      <a:accent2>
        <a:srgbClr val="D8D8D8"/>
      </a:accent2>
      <a:accent3>
        <a:srgbClr val="BFBFBF"/>
      </a:accent3>
      <a:accent4>
        <a:srgbClr val="A5A5A5"/>
      </a:accent4>
      <a:accent5>
        <a:srgbClr val="7F7F7F"/>
      </a:accent5>
      <a:accent6>
        <a:srgbClr val="595959"/>
      </a:accent6>
      <a:hlink>
        <a:srgbClr val="965E3C"/>
      </a:hlink>
      <a:folHlink>
        <a:srgbClr val="4B2F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1453</Words>
  <Application>Microsoft Office PowerPoint</Application>
  <PresentationFormat>Произвольный</PresentationFormat>
  <Paragraphs>140</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43</cp:revision>
  <dcterms:created xsi:type="dcterms:W3CDTF">2017-12-19T05:43:46Z</dcterms:created>
  <dcterms:modified xsi:type="dcterms:W3CDTF">2020-07-04T11:11:53Z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1345425</vt:lpwstr>
  </property>
  <property fmtid="{D5CDD505-2E9C-101B-9397-08002B2CF9AE}" name="NXPowerLiteSettings" pid="3">
    <vt:lpwstr>C7000400038000</vt:lpwstr>
  </property>
  <property fmtid="{D5CDD505-2E9C-101B-9397-08002B2CF9AE}" name="NXPowerLiteVersion" pid="4">
    <vt:lpwstr>S9.0.1</vt:lpwstr>
  </property>
</Properties>
</file>