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3" r:id="rId26"/>
    <p:sldId id="284" r:id="rId27"/>
    <p:sldId id="285" r:id="rId28"/>
  </p:sldIdLst>
  <p:sldSz cx="9144000" cy="5143500" type="screen16x9"/>
  <p:notesSz cx="6858000" cy="9144000"/>
  <p:embeddedFontLst>
    <p:embeddedFont>
      <p:font typeface="Raleway" charset="0"/>
      <p:regular r:id="rId30"/>
      <p:bold r:id="rId31"/>
      <p:italic r:id="rId32"/>
      <p:boldItalic r:id="rId33"/>
    </p:embeddedFont>
    <p:embeddedFont>
      <p:font typeface="Varela" charset="0"/>
      <p:regular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Podkova ExtraBold" charset="0"/>
      <p:regular r:id="rId39"/>
    </p:embeddedFont>
    <p:embeddedFont>
      <p:font typeface="Podkova Regular Bold" charset="0"/>
      <p:regular r:id="rId40"/>
    </p:embeddedFont>
    <p:embeddedFont>
      <p:font typeface="Podkova Regular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E1409A4-608B-4B4A-8341-F85C0E01AA30}">
  <a:tblStyle styleId="{9E1409A4-608B-4B4A-8341-F85C0E01AA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11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852068db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852068db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57200" y="3363425"/>
            <a:ext cx="3850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rossed">
  <p:cSld name="BLANK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 flipH="1">
            <a:off x="66731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54" name="Google Shape;54;p11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8" name="Google Shape;58;p12"/>
          <p:cNvSpPr/>
          <p:nvPr/>
        </p:nvSpPr>
        <p:spPr>
          <a:xfrm>
            <a:off x="75" y="75"/>
            <a:ext cx="9144000" cy="5143500"/>
          </a:xfrm>
          <a:prstGeom prst="rect">
            <a:avLst/>
          </a:prstGeom>
          <a:solidFill>
            <a:srgbClr val="212539">
              <a:alpha val="6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457200" y="2965525"/>
            <a:ext cx="3374700" cy="100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57200" y="4056927"/>
            <a:ext cx="33747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 flipH="1">
            <a:off x="66731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19" name="Google Shape;19;p4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2576800" y="832475"/>
            <a:ext cx="3990600" cy="3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 sz="2400"/>
            </a:lvl1pPr>
            <a:lvl2pPr marL="914400" lvl="1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2pPr>
            <a:lvl3pPr marL="1371600" lvl="2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3pPr>
            <a:lvl4pPr marL="1828800" lvl="3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4pPr>
            <a:lvl5pPr marL="2286000" lvl="4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5pPr>
            <a:lvl6pPr marL="2743200" lvl="5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6pPr>
            <a:lvl7pPr marL="3200400" lvl="6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7pPr>
            <a:lvl8pPr marL="3657600" lvl="7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8pPr>
            <a:lvl9pPr marL="4114800" lvl="8" indent="-381000" algn="ctr">
              <a:spcBef>
                <a:spcPts val="1000"/>
              </a:spcBef>
              <a:spcAft>
                <a:spcPts val="1000"/>
              </a:spcAft>
              <a:buSzPts val="2400"/>
              <a:buChar char="╶"/>
              <a:defRPr sz="2400"/>
            </a:lvl9pPr>
          </a:lstStyle>
          <a:p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3593400" y="-6600"/>
            <a:ext cx="1957200" cy="10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72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29765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1715123"/>
            <a:ext cx="4762200" cy="27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╺"/>
              <a:defRPr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2pPr>
            <a:lvl3pPr marL="1371600" lvl="2" indent="-3175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3pPr>
            <a:lvl4pPr marL="1828800" lvl="3" indent="-3175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4pPr>
            <a:lvl5pPr marL="2286000" lvl="4" indent="-3175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5pPr>
            <a:lvl6pPr marL="2743200" lvl="5" indent="-3175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6pPr>
            <a:lvl7pPr marL="3200400" lvl="6" indent="-3175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7pPr>
            <a:lvl8pPr marL="3657600" lvl="7" indent="-3175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8pPr>
            <a:lvl9pPr marL="4114800" lvl="8" indent="-317500">
              <a:spcBef>
                <a:spcPts val="1000"/>
              </a:spcBef>
              <a:spcAft>
                <a:spcPts val="1000"/>
              </a:spcAft>
              <a:buSzPts val="1400"/>
              <a:buChar char="╶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57200" y="1711200"/>
            <a:ext cx="2276400" cy="27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╺"/>
              <a:defRPr sz="12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SzPts val="1200"/>
              <a:buChar char="╶"/>
              <a:defRPr sz="1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2870548" y="1711200"/>
            <a:ext cx="2276400" cy="27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╺"/>
              <a:defRPr sz="12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SzPts val="1200"/>
              <a:buChar char="╶"/>
              <a:defRPr sz="1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457200" y="1711200"/>
            <a:ext cx="1507200" cy="27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2041749" y="1711200"/>
            <a:ext cx="1507200" cy="27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3"/>
          </p:nvPr>
        </p:nvSpPr>
        <p:spPr>
          <a:xfrm>
            <a:off x="3626297" y="1711200"/>
            <a:ext cx="1507200" cy="27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457200" y="4253900"/>
            <a:ext cx="61125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100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76A5A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sz="1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sz="1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sz="1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sz="1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sz="1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sz="1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sz="1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sz="1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sz="1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715123"/>
            <a:ext cx="4762200" cy="2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arela"/>
              <a:buChar char="╺"/>
              <a:defRPr>
                <a:solidFill>
                  <a:schemeClr val="lt1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lvl="1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arela"/>
              <a:buChar char="╶"/>
              <a:defRPr>
                <a:solidFill>
                  <a:schemeClr val="lt1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lvl="2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arela"/>
              <a:buChar char="╶"/>
              <a:defRPr>
                <a:solidFill>
                  <a:schemeClr val="lt1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lvl="3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arela"/>
              <a:buChar char="╶"/>
              <a:defRPr>
                <a:solidFill>
                  <a:schemeClr val="lt1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lvl="4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arela"/>
              <a:buChar char="╶"/>
              <a:defRPr>
                <a:solidFill>
                  <a:schemeClr val="lt1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lvl="5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arela"/>
              <a:buChar char="╶"/>
              <a:defRPr>
                <a:solidFill>
                  <a:schemeClr val="lt1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lvl="6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arela"/>
              <a:buChar char="╶"/>
              <a:defRPr>
                <a:solidFill>
                  <a:schemeClr val="lt1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lvl="7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arela"/>
              <a:buChar char="╶"/>
              <a:defRPr>
                <a:solidFill>
                  <a:schemeClr val="lt1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lvl="8" indent="-3175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Varela"/>
              <a:buChar char="╶"/>
              <a:defRPr>
                <a:solidFill>
                  <a:schemeClr val="lt1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buNone/>
              <a:defRPr sz="10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>
              <a:buNone/>
              <a:defRPr sz="10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>
              <a:buNone/>
              <a:defRPr sz="10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>
              <a:buNone/>
              <a:defRPr sz="10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>
              <a:buNone/>
              <a:defRPr sz="10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>
              <a:buNone/>
              <a:defRPr sz="10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>
              <a:buNone/>
              <a:defRPr sz="10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>
              <a:buNone/>
              <a:defRPr sz="10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457200" y="3363425"/>
            <a:ext cx="3850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 idx="4294967295"/>
          </p:nvPr>
        </p:nvSpPr>
        <p:spPr>
          <a:xfrm>
            <a:off x="457200" y="405900"/>
            <a:ext cx="23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BIG IMPACT?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54" name="Google Shape;154;p24"/>
          <p:cNvSpPr/>
          <p:nvPr/>
        </p:nvSpPr>
        <p:spPr>
          <a:xfrm>
            <a:off x="1197517" y="2966900"/>
            <a:ext cx="1772400" cy="17724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Gray</a:t>
            </a:r>
            <a:endParaRPr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155" name="Google Shape;155;p24"/>
          <p:cNvSpPr/>
          <p:nvPr/>
        </p:nvSpPr>
        <p:spPr>
          <a:xfrm>
            <a:off x="457200" y="1730550"/>
            <a:ext cx="1772400" cy="17724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White</a:t>
            </a:r>
            <a:endParaRPr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156" name="Google Shape;156;p24"/>
          <p:cNvSpPr/>
          <p:nvPr/>
        </p:nvSpPr>
        <p:spPr>
          <a:xfrm>
            <a:off x="1931500" y="1730550"/>
            <a:ext cx="1772400" cy="17724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Black</a:t>
            </a:r>
            <a:endParaRPr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157" name="Google Shape;157;p24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63" name="Google Shape;163;p25"/>
          <p:cNvGraphicFramePr/>
          <p:nvPr/>
        </p:nvGraphicFramePr>
        <p:xfrm>
          <a:off x="549800" y="1884781"/>
          <a:ext cx="3316300" cy="2574900"/>
        </p:xfrm>
        <a:graphic>
          <a:graphicData uri="http://schemas.openxmlformats.org/drawingml/2006/table">
            <a:tbl>
              <a:tblPr>
                <a:noFill/>
                <a:tableStyleId>{9E1409A4-608B-4B4A-8341-F85C0E01AA30}</a:tableStyleId>
              </a:tblPr>
              <a:tblGrid>
                <a:gridCol w="829075"/>
                <a:gridCol w="829075"/>
                <a:gridCol w="829075"/>
                <a:gridCol w="829075"/>
              </a:tblGrid>
              <a:tr h="643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Varela"/>
                          <a:ea typeface="Varela"/>
                          <a:cs typeface="Varela"/>
                          <a:sym typeface="Varela"/>
                        </a:rPr>
                        <a:t>A</a:t>
                      </a:r>
                      <a:endParaRPr sz="800"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Varela"/>
                          <a:ea typeface="Varela"/>
                          <a:cs typeface="Varela"/>
                          <a:sym typeface="Varela"/>
                        </a:rPr>
                        <a:t>B</a:t>
                      </a:r>
                      <a:endParaRPr sz="800"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Varela"/>
                          <a:ea typeface="Varela"/>
                          <a:cs typeface="Varela"/>
                          <a:sym typeface="Varela"/>
                        </a:rPr>
                        <a:t>C</a:t>
                      </a:r>
                      <a:endParaRPr sz="800"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</a:tr>
              <a:tr h="6437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Varela"/>
                          <a:ea typeface="Varela"/>
                          <a:cs typeface="Varela"/>
                          <a:sym typeface="Varela"/>
                        </a:rPr>
                        <a:t>Yellow</a:t>
                      </a:r>
                      <a:endParaRPr sz="800"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Varela"/>
                          <a:ea typeface="Varela"/>
                          <a:cs typeface="Varela"/>
                          <a:sym typeface="Varela"/>
                        </a:rPr>
                        <a:t>10</a:t>
                      </a:r>
                      <a:endParaRPr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Varela"/>
                          <a:ea typeface="Varela"/>
                          <a:cs typeface="Varela"/>
                          <a:sym typeface="Varela"/>
                        </a:rPr>
                        <a:t>20</a:t>
                      </a:r>
                      <a:endParaRPr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Varela"/>
                          <a:ea typeface="Varela"/>
                          <a:cs typeface="Varela"/>
                          <a:sym typeface="Varela"/>
                        </a:rPr>
                        <a:t>7</a:t>
                      </a:r>
                      <a:endParaRPr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</a:tr>
              <a:tr h="6437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Varela"/>
                          <a:ea typeface="Varela"/>
                          <a:cs typeface="Varela"/>
                          <a:sym typeface="Varela"/>
                        </a:rPr>
                        <a:t>Blue</a:t>
                      </a:r>
                      <a:endParaRPr sz="800"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Varela"/>
                          <a:ea typeface="Varela"/>
                          <a:cs typeface="Varela"/>
                          <a:sym typeface="Varela"/>
                        </a:rPr>
                        <a:t>30</a:t>
                      </a:r>
                      <a:endParaRPr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Varela"/>
                          <a:ea typeface="Varela"/>
                          <a:cs typeface="Varela"/>
                          <a:sym typeface="Varela"/>
                        </a:rPr>
                        <a:t>15</a:t>
                      </a:r>
                      <a:endParaRPr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Varela"/>
                          <a:ea typeface="Varela"/>
                          <a:cs typeface="Varela"/>
                          <a:sym typeface="Varela"/>
                        </a:rPr>
                        <a:t>10</a:t>
                      </a:r>
                      <a:endParaRPr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</a:tr>
              <a:tr h="6437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Varela"/>
                          <a:ea typeface="Varela"/>
                          <a:cs typeface="Varela"/>
                          <a:sym typeface="Varela"/>
                        </a:rPr>
                        <a:t>Orange</a:t>
                      </a:r>
                      <a:endParaRPr sz="800"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Varela"/>
                          <a:ea typeface="Varela"/>
                          <a:cs typeface="Varela"/>
                          <a:sym typeface="Varela"/>
                        </a:rPr>
                        <a:t>5</a:t>
                      </a:r>
                      <a:endParaRPr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Varela"/>
                          <a:ea typeface="Varela"/>
                          <a:cs typeface="Varela"/>
                          <a:sym typeface="Varela"/>
                        </a:rPr>
                        <a:t>24</a:t>
                      </a:r>
                      <a:endParaRPr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Varela"/>
                          <a:ea typeface="Varela"/>
                          <a:cs typeface="Varela"/>
                          <a:sym typeface="Varela"/>
                        </a:rPr>
                        <a:t>16</a:t>
                      </a:r>
                      <a:endParaRPr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4" name="Google Shape;164;p25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/>
          <p:nvPr/>
        </p:nvSpPr>
        <p:spPr>
          <a:xfrm>
            <a:off x="920550" y="1089825"/>
            <a:ext cx="7508081" cy="358791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title" idx="4294967295"/>
          </p:nvPr>
        </p:nvSpPr>
        <p:spPr>
          <a:xfrm>
            <a:off x="3380100" y="302600"/>
            <a:ext cx="2383800" cy="6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71" name="Google Shape;171;p26"/>
          <p:cNvSpPr/>
          <p:nvPr/>
        </p:nvSpPr>
        <p:spPr>
          <a:xfrm>
            <a:off x="2328125" y="1849725"/>
            <a:ext cx="6591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our office</a:t>
            </a:r>
            <a:endParaRPr sz="800" b="1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172" name="Google Shape;172;p2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173" name="Google Shape;173;p26"/>
          <p:cNvSpPr/>
          <p:nvPr/>
        </p:nvSpPr>
        <p:spPr>
          <a:xfrm rot="10800000">
            <a:off x="1539125" y="2238025"/>
            <a:ext cx="145200" cy="1257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6"/>
          <p:cNvSpPr/>
          <p:nvPr/>
        </p:nvSpPr>
        <p:spPr>
          <a:xfrm rot="10800000">
            <a:off x="3081450" y="3709675"/>
            <a:ext cx="145200" cy="1257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6"/>
          <p:cNvSpPr/>
          <p:nvPr/>
        </p:nvSpPr>
        <p:spPr>
          <a:xfrm rot="10800000">
            <a:off x="4011250" y="1993150"/>
            <a:ext cx="145200" cy="1257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6"/>
          <p:cNvSpPr/>
          <p:nvPr/>
        </p:nvSpPr>
        <p:spPr>
          <a:xfrm rot="10800000">
            <a:off x="4697650" y="3975200"/>
            <a:ext cx="145200" cy="1257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6"/>
          <p:cNvSpPr/>
          <p:nvPr/>
        </p:nvSpPr>
        <p:spPr>
          <a:xfrm rot="10800000">
            <a:off x="6624750" y="2470700"/>
            <a:ext cx="145200" cy="1257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6"/>
          <p:cNvSpPr/>
          <p:nvPr/>
        </p:nvSpPr>
        <p:spPr>
          <a:xfrm rot="10800000">
            <a:off x="7366100" y="4067975"/>
            <a:ext cx="145200" cy="1257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ctrTitle" idx="4294967295"/>
          </p:nvPr>
        </p:nvSpPr>
        <p:spPr>
          <a:xfrm>
            <a:off x="2321225" y="1659550"/>
            <a:ext cx="4501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89,526,124</a:t>
            </a:r>
            <a:endParaRPr sz="6000"/>
          </a:p>
        </p:txBody>
      </p:sp>
      <p:sp>
        <p:nvSpPr>
          <p:cNvPr id="184" name="Google Shape;184;p27"/>
          <p:cNvSpPr txBox="1">
            <a:spLocks noGrp="1"/>
          </p:cNvSpPr>
          <p:nvPr>
            <p:ph type="subTitle" idx="4294967295"/>
          </p:nvPr>
        </p:nvSpPr>
        <p:spPr>
          <a:xfrm>
            <a:off x="2321225" y="2763854"/>
            <a:ext cx="4501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ctrTitle" idx="4294967295"/>
          </p:nvPr>
        </p:nvSpPr>
        <p:spPr>
          <a:xfrm>
            <a:off x="457200" y="800400"/>
            <a:ext cx="31833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arela"/>
                <a:ea typeface="Varela"/>
                <a:cs typeface="Varela"/>
                <a:sym typeface="Varela"/>
              </a:rPr>
              <a:t>89,526,124$</a:t>
            </a:r>
            <a:endParaRPr sz="3000"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191" name="Google Shape;191;p28"/>
          <p:cNvSpPr txBox="1">
            <a:spLocks noGrp="1"/>
          </p:cNvSpPr>
          <p:nvPr>
            <p:ph type="subTitle" idx="4294967295"/>
          </p:nvPr>
        </p:nvSpPr>
        <p:spPr>
          <a:xfrm>
            <a:off x="457200" y="1563707"/>
            <a:ext cx="31833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That’s a lot of money</a:t>
            </a:r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ctrTitle" idx="4294967295"/>
          </p:nvPr>
        </p:nvSpPr>
        <p:spPr>
          <a:xfrm>
            <a:off x="457200" y="3124493"/>
            <a:ext cx="31833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arela"/>
                <a:ea typeface="Varela"/>
                <a:cs typeface="Varela"/>
                <a:sym typeface="Varela"/>
              </a:rPr>
              <a:t>100%</a:t>
            </a:r>
            <a:endParaRPr sz="3000"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193" name="Google Shape;193;p28"/>
          <p:cNvSpPr txBox="1">
            <a:spLocks noGrp="1"/>
          </p:cNvSpPr>
          <p:nvPr>
            <p:ph type="subTitle" idx="4294967295"/>
          </p:nvPr>
        </p:nvSpPr>
        <p:spPr>
          <a:xfrm>
            <a:off x="457200" y="3887800"/>
            <a:ext cx="31833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Total success!</a:t>
            </a:r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ctrTitle" idx="4294967295"/>
          </p:nvPr>
        </p:nvSpPr>
        <p:spPr>
          <a:xfrm>
            <a:off x="457200" y="1962447"/>
            <a:ext cx="31833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arela"/>
                <a:ea typeface="Varela"/>
                <a:cs typeface="Varela"/>
                <a:sym typeface="Varela"/>
              </a:rPr>
              <a:t>185,244 users</a:t>
            </a:r>
            <a:endParaRPr sz="3000"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195" name="Google Shape;195;p28"/>
          <p:cNvSpPr txBox="1">
            <a:spLocks noGrp="1"/>
          </p:cNvSpPr>
          <p:nvPr>
            <p:ph type="subTitle" idx="4294967295"/>
          </p:nvPr>
        </p:nvSpPr>
        <p:spPr>
          <a:xfrm>
            <a:off x="457200" y="2725754"/>
            <a:ext cx="31833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And a lot of users</a:t>
            </a:r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>
            <a:spLocks noGrp="1"/>
          </p:cNvSpPr>
          <p:nvPr>
            <p:ph type="title" idx="4294967295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cxnSp>
        <p:nvCxnSpPr>
          <p:cNvPr id="203" name="Google Shape;203;p29"/>
          <p:cNvCxnSpPr/>
          <p:nvPr/>
        </p:nvCxnSpPr>
        <p:spPr>
          <a:xfrm rot="10800000">
            <a:off x="7900" y="2495550"/>
            <a:ext cx="9132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" name="Google Shape;204;p29"/>
          <p:cNvSpPr/>
          <p:nvPr/>
        </p:nvSpPr>
        <p:spPr>
          <a:xfrm>
            <a:off x="4526850" y="2450400"/>
            <a:ext cx="90300" cy="90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9"/>
          <p:cNvSpPr/>
          <p:nvPr/>
        </p:nvSpPr>
        <p:spPr>
          <a:xfrm>
            <a:off x="2285800" y="2450398"/>
            <a:ext cx="90300" cy="90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9"/>
          <p:cNvSpPr/>
          <p:nvPr/>
        </p:nvSpPr>
        <p:spPr>
          <a:xfrm>
            <a:off x="6767891" y="2450400"/>
            <a:ext cx="90300" cy="903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9"/>
          <p:cNvSpPr/>
          <p:nvPr/>
        </p:nvSpPr>
        <p:spPr>
          <a:xfrm>
            <a:off x="1549600" y="2266950"/>
            <a:ext cx="1562700" cy="1614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first</a:t>
            </a:r>
            <a:endParaRPr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208" name="Google Shape;208;p29"/>
          <p:cNvSpPr/>
          <p:nvPr/>
        </p:nvSpPr>
        <p:spPr>
          <a:xfrm>
            <a:off x="6036100" y="2266952"/>
            <a:ext cx="1562700" cy="1614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last</a:t>
            </a:r>
            <a:endParaRPr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209" name="Google Shape;209;p29"/>
          <p:cNvSpPr/>
          <p:nvPr/>
        </p:nvSpPr>
        <p:spPr>
          <a:xfrm>
            <a:off x="3792850" y="2266953"/>
            <a:ext cx="1562700" cy="1614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second</a:t>
            </a:r>
            <a:endParaRPr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1"/>
          </p:nvPr>
        </p:nvSpPr>
        <p:spPr>
          <a:xfrm>
            <a:off x="457200" y="1711200"/>
            <a:ext cx="1507200" cy="11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Yellow</a:t>
            </a:r>
            <a:endParaRPr sz="800"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800"/>
              <a:t>Is the color of gold, butter and ripe lemons. In the spectrum of visible light, yellow is found between green and orange.</a:t>
            </a:r>
            <a:endParaRPr sz="800"/>
          </a:p>
        </p:txBody>
      </p:sp>
      <p:sp>
        <p:nvSpPr>
          <p:cNvPr id="216" name="Google Shape;216;p30"/>
          <p:cNvSpPr txBox="1">
            <a:spLocks noGrp="1"/>
          </p:cNvSpPr>
          <p:nvPr>
            <p:ph type="body" idx="2"/>
          </p:nvPr>
        </p:nvSpPr>
        <p:spPr>
          <a:xfrm>
            <a:off x="2041750" y="1711200"/>
            <a:ext cx="1507200" cy="11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Blue</a:t>
            </a:r>
            <a:endParaRPr sz="800"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800"/>
              <a:t>Is the colour of the clear sky and the deep sea. It is located between violet and green on the optical spectrum.</a:t>
            </a:r>
            <a:endParaRPr sz="800"/>
          </a:p>
        </p:txBody>
      </p:sp>
      <p:sp>
        <p:nvSpPr>
          <p:cNvPr id="217" name="Google Shape;217;p30"/>
          <p:cNvSpPr txBox="1">
            <a:spLocks noGrp="1"/>
          </p:cNvSpPr>
          <p:nvPr>
            <p:ph type="body" idx="3"/>
          </p:nvPr>
        </p:nvSpPr>
        <p:spPr>
          <a:xfrm>
            <a:off x="3626300" y="1711200"/>
            <a:ext cx="1507200" cy="11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Red</a:t>
            </a:r>
            <a:endParaRPr sz="8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800"/>
              <a:t>Is the color of blood, and because of this it has historically been associated with sacrifice, danger and courage. </a:t>
            </a:r>
            <a:endParaRPr sz="8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800"/>
          </a:p>
        </p:txBody>
      </p:sp>
      <p:sp>
        <p:nvSpPr>
          <p:cNvPr id="218" name="Google Shape;218;p30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219" name="Google Shape;219;p30"/>
          <p:cNvSpPr txBox="1">
            <a:spLocks noGrp="1"/>
          </p:cNvSpPr>
          <p:nvPr>
            <p:ph type="body" idx="1"/>
          </p:nvPr>
        </p:nvSpPr>
        <p:spPr>
          <a:xfrm>
            <a:off x="457200" y="2986800"/>
            <a:ext cx="1507200" cy="11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Yellow</a:t>
            </a:r>
            <a:endParaRPr sz="800"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800"/>
              <a:t>Is the color of gold, butter and ripe lemons. In the spectrum of visible light, yellow is found between green and orange.</a:t>
            </a:r>
            <a:endParaRPr sz="800"/>
          </a:p>
        </p:txBody>
      </p:sp>
      <p:sp>
        <p:nvSpPr>
          <p:cNvPr id="220" name="Google Shape;220;p30"/>
          <p:cNvSpPr txBox="1">
            <a:spLocks noGrp="1"/>
          </p:cNvSpPr>
          <p:nvPr>
            <p:ph type="body" idx="2"/>
          </p:nvPr>
        </p:nvSpPr>
        <p:spPr>
          <a:xfrm>
            <a:off x="2041750" y="2986800"/>
            <a:ext cx="1507200" cy="11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Blue</a:t>
            </a:r>
            <a:endParaRPr sz="800"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800"/>
              <a:t>Is the colour of the clear sky and the deep sea. It is located between violet and green on the optical spectrum.</a:t>
            </a:r>
            <a:endParaRPr sz="800"/>
          </a:p>
        </p:txBody>
      </p:sp>
      <p:sp>
        <p:nvSpPr>
          <p:cNvPr id="221" name="Google Shape;221;p30"/>
          <p:cNvSpPr txBox="1">
            <a:spLocks noGrp="1"/>
          </p:cNvSpPr>
          <p:nvPr>
            <p:ph type="body" idx="3"/>
          </p:nvPr>
        </p:nvSpPr>
        <p:spPr>
          <a:xfrm>
            <a:off x="3626300" y="2986800"/>
            <a:ext cx="1507200" cy="11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Red</a:t>
            </a:r>
            <a:endParaRPr sz="8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800"/>
              <a:t>Is the color of blood, and because of this it has historically been associated with sacrifice, danger and courage. </a:t>
            </a:r>
            <a:endParaRPr sz="8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/>
          <p:nvPr/>
        </p:nvSpPr>
        <p:spPr>
          <a:xfrm>
            <a:off x="4957190" y="489800"/>
            <a:ext cx="2075120" cy="4163909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2"/>
          <p:cNvSpPr txBox="1">
            <a:spLocks noGrp="1"/>
          </p:cNvSpPr>
          <p:nvPr>
            <p:ph type="body" idx="1"/>
          </p:nvPr>
        </p:nvSpPr>
        <p:spPr>
          <a:xfrm>
            <a:off x="457200" y="2369489"/>
            <a:ext cx="2383800" cy="20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35" name="Google Shape;235;p32"/>
          <p:cNvSpPr/>
          <p:nvPr/>
        </p:nvSpPr>
        <p:spPr>
          <a:xfrm>
            <a:off x="5050500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Place your screenshot here</a:t>
            </a:r>
            <a:endParaRPr sz="10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236" name="Google Shape;236;p32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457200" y="1813850"/>
            <a:ext cx="23838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ctrTitle" idx="4294967295"/>
          </p:nvPr>
        </p:nvSpPr>
        <p:spPr>
          <a:xfrm>
            <a:off x="457200" y="1369726"/>
            <a:ext cx="3075300" cy="76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HELLO!</a:t>
            </a:r>
            <a:endParaRPr sz="3000"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4294967295"/>
          </p:nvPr>
        </p:nvSpPr>
        <p:spPr>
          <a:xfrm>
            <a:off x="457200" y="2162004"/>
            <a:ext cx="3075300" cy="20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 am Jayden Smith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"/>
          <p:cNvSpPr/>
          <p:nvPr/>
        </p:nvSpPr>
        <p:spPr>
          <a:xfrm>
            <a:off x="5062946" y="623036"/>
            <a:ext cx="1863608" cy="3921828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3"/>
          <p:cNvSpPr/>
          <p:nvPr/>
        </p:nvSpPr>
        <p:spPr>
          <a:xfrm>
            <a:off x="5199900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Place your screenshot here</a:t>
            </a:r>
            <a:endParaRPr sz="10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244" name="Google Shape;244;p3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245" name="Google Shape;245;p33"/>
          <p:cNvSpPr txBox="1">
            <a:spLocks noGrp="1"/>
          </p:cNvSpPr>
          <p:nvPr>
            <p:ph type="body" idx="1"/>
          </p:nvPr>
        </p:nvSpPr>
        <p:spPr>
          <a:xfrm>
            <a:off x="457200" y="2369489"/>
            <a:ext cx="2383800" cy="20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46" name="Google Shape;246;p33"/>
          <p:cNvSpPr txBox="1">
            <a:spLocks noGrp="1"/>
          </p:cNvSpPr>
          <p:nvPr>
            <p:ph type="title"/>
          </p:nvPr>
        </p:nvSpPr>
        <p:spPr>
          <a:xfrm>
            <a:off x="457200" y="1813850"/>
            <a:ext cx="23838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iPHONE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/>
          <p:nvPr/>
        </p:nvSpPr>
        <p:spPr>
          <a:xfrm>
            <a:off x="4554998" y="535613"/>
            <a:ext cx="2879504" cy="407234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4"/>
          <p:cNvSpPr/>
          <p:nvPr/>
        </p:nvSpPr>
        <p:spPr>
          <a:xfrm>
            <a:off x="4748100" y="91032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Place your screenshot here</a:t>
            </a:r>
            <a:endParaRPr sz="10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253" name="Google Shape;253;p34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sp>
        <p:nvSpPr>
          <p:cNvPr id="254" name="Google Shape;254;p34"/>
          <p:cNvSpPr txBox="1">
            <a:spLocks noGrp="1"/>
          </p:cNvSpPr>
          <p:nvPr>
            <p:ph type="body" idx="1"/>
          </p:nvPr>
        </p:nvSpPr>
        <p:spPr>
          <a:xfrm>
            <a:off x="457200" y="2369489"/>
            <a:ext cx="2383800" cy="20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55" name="Google Shape;255;p34"/>
          <p:cNvSpPr txBox="1">
            <a:spLocks noGrp="1"/>
          </p:cNvSpPr>
          <p:nvPr>
            <p:ph type="title"/>
          </p:nvPr>
        </p:nvSpPr>
        <p:spPr>
          <a:xfrm>
            <a:off x="457200" y="1813850"/>
            <a:ext cx="23838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5"/>
          <p:cNvSpPr/>
          <p:nvPr/>
        </p:nvSpPr>
        <p:spPr>
          <a:xfrm>
            <a:off x="3476025" y="614402"/>
            <a:ext cx="5028437" cy="391469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5"/>
          <p:cNvSpPr/>
          <p:nvPr/>
        </p:nvSpPr>
        <p:spPr>
          <a:xfrm>
            <a:off x="3686446" y="822289"/>
            <a:ext cx="4607700" cy="29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Place your screenshot here</a:t>
            </a:r>
            <a:endParaRPr sz="10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262" name="Google Shape;262;p35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sp>
        <p:nvSpPr>
          <p:cNvPr id="263" name="Google Shape;263;p35"/>
          <p:cNvSpPr txBox="1">
            <a:spLocks noGrp="1"/>
          </p:cNvSpPr>
          <p:nvPr>
            <p:ph type="body" idx="1"/>
          </p:nvPr>
        </p:nvSpPr>
        <p:spPr>
          <a:xfrm>
            <a:off x="457200" y="2369489"/>
            <a:ext cx="2383800" cy="20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64" name="Google Shape;264;p35"/>
          <p:cNvSpPr txBox="1">
            <a:spLocks noGrp="1"/>
          </p:cNvSpPr>
          <p:nvPr>
            <p:ph type="title"/>
          </p:nvPr>
        </p:nvSpPr>
        <p:spPr>
          <a:xfrm>
            <a:off x="457200" y="1813850"/>
            <a:ext cx="23838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sp>
        <p:nvSpPr>
          <p:cNvPr id="270" name="Google Shape;270;p36"/>
          <p:cNvSpPr txBox="1">
            <a:spLocks noGrp="1"/>
          </p:cNvSpPr>
          <p:nvPr>
            <p:ph type="ctrTitle" idx="4294967295"/>
          </p:nvPr>
        </p:nvSpPr>
        <p:spPr>
          <a:xfrm>
            <a:off x="457200" y="1369726"/>
            <a:ext cx="3075300" cy="76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THANKS!</a:t>
            </a:r>
            <a:endParaRPr sz="3000"/>
          </a:p>
        </p:txBody>
      </p:sp>
      <p:sp>
        <p:nvSpPr>
          <p:cNvPr id="271" name="Google Shape;271;p36"/>
          <p:cNvSpPr txBox="1">
            <a:spLocks noGrp="1"/>
          </p:cNvSpPr>
          <p:nvPr>
            <p:ph type="subTitle" idx="4294967295"/>
          </p:nvPr>
        </p:nvSpPr>
        <p:spPr>
          <a:xfrm>
            <a:off x="457200" y="2162004"/>
            <a:ext cx="3075300" cy="20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Any questions?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╺"/>
            </a:pPr>
            <a:r>
              <a:rPr lang="en"/>
              <a:t>@username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╺"/>
            </a:pPr>
            <a:r>
              <a:rPr lang="en"/>
              <a:t>user@mail.me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9"/>
          <p:cNvSpPr txBox="1"/>
          <p:nvPr/>
        </p:nvSpPr>
        <p:spPr>
          <a:xfrm>
            <a:off x="6248575" y="3882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b="1" dirty="0" smtClean="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E</a:t>
            </a:r>
            <a:r>
              <a:rPr lang="en" sz="900" b="1" dirty="0" smtClean="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ditable </a:t>
            </a:r>
            <a:r>
              <a:rPr lang="en" sz="900" b="1" dirty="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shapes</a:t>
            </a:r>
            <a:r>
              <a:rPr lang="en" sz="900" dirty="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. </a:t>
            </a:r>
            <a:endParaRPr sz="9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This means that you can:</a:t>
            </a:r>
            <a:endParaRPr sz="9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Varela"/>
              <a:buChar char="●"/>
            </a:pPr>
            <a:r>
              <a:rPr lang="en" sz="900" dirty="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Resize them without losing quality.</a:t>
            </a:r>
            <a:endParaRPr sz="9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Varela"/>
              <a:buChar char="●"/>
            </a:pPr>
            <a:r>
              <a:rPr lang="en" sz="900" dirty="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Change line color, width and style.</a:t>
            </a:r>
            <a:endParaRPr sz="9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Isn’t that nice? :)</a:t>
            </a:r>
            <a:endParaRPr sz="9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Examples:</a:t>
            </a:r>
            <a:endParaRPr sz="9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grpSp>
        <p:nvGrpSpPr>
          <p:cNvPr id="292" name="Google Shape;292;p39"/>
          <p:cNvGrpSpPr/>
          <p:nvPr/>
        </p:nvGrpSpPr>
        <p:grpSpPr>
          <a:xfrm>
            <a:off x="504099" y="406724"/>
            <a:ext cx="327359" cy="427017"/>
            <a:chOff x="590250" y="244200"/>
            <a:chExt cx="407975" cy="532175"/>
          </a:xfrm>
        </p:grpSpPr>
        <p:sp>
          <p:nvSpPr>
            <p:cNvPr id="293" name="Google Shape;293;p39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9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9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9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9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9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9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9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9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9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9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9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9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39"/>
          <p:cNvGrpSpPr/>
          <p:nvPr/>
        </p:nvGrpSpPr>
        <p:grpSpPr>
          <a:xfrm>
            <a:off x="1031737" y="469752"/>
            <a:ext cx="355704" cy="296086"/>
            <a:chOff x="1247825" y="322750"/>
            <a:chExt cx="443300" cy="369000"/>
          </a:xfrm>
        </p:grpSpPr>
        <p:sp>
          <p:nvSpPr>
            <p:cNvPr id="308" name="Google Shape;308;p39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9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9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9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9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39"/>
          <p:cNvGrpSpPr/>
          <p:nvPr/>
        </p:nvGrpSpPr>
        <p:grpSpPr>
          <a:xfrm>
            <a:off x="1578934" y="468288"/>
            <a:ext cx="340057" cy="299014"/>
            <a:chOff x="1929775" y="320925"/>
            <a:chExt cx="423800" cy="372650"/>
          </a:xfrm>
        </p:grpSpPr>
        <p:sp>
          <p:nvSpPr>
            <p:cNvPr id="314" name="Google Shape;314;p39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l" t="t" r="r" b="b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9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l" t="t" r="r" b="b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9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l" t="t" r="r" b="b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9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l" t="t" r="r" b="b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9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l" t="t" r="r" b="b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39"/>
          <p:cNvSpPr/>
          <p:nvPr/>
        </p:nvSpPr>
        <p:spPr>
          <a:xfrm>
            <a:off x="2149074" y="457535"/>
            <a:ext cx="278493" cy="320519"/>
          </a:xfrm>
          <a:custGeom>
            <a:avLst/>
            <a:gdLst/>
            <a:ahLst/>
            <a:cxnLst/>
            <a:rect l="l" t="t" r="r" b="b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9"/>
          <p:cNvSpPr/>
          <p:nvPr/>
        </p:nvSpPr>
        <p:spPr>
          <a:xfrm>
            <a:off x="2707503" y="458518"/>
            <a:ext cx="240379" cy="318553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1" name="Google Shape;321;p39"/>
          <p:cNvGrpSpPr/>
          <p:nvPr/>
        </p:nvGrpSpPr>
        <p:grpSpPr>
          <a:xfrm>
            <a:off x="3745695" y="434567"/>
            <a:ext cx="321502" cy="366436"/>
            <a:chOff x="4630125" y="278900"/>
            <a:chExt cx="400675" cy="456675"/>
          </a:xfrm>
        </p:grpSpPr>
        <p:sp>
          <p:nvSpPr>
            <p:cNvPr id="322" name="Google Shape;322;p39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9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9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9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39"/>
          <p:cNvSpPr/>
          <p:nvPr/>
        </p:nvSpPr>
        <p:spPr>
          <a:xfrm>
            <a:off x="4261607" y="457053"/>
            <a:ext cx="368402" cy="321482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" name="Google Shape;327;p39"/>
          <p:cNvGrpSpPr/>
          <p:nvPr/>
        </p:nvGrpSpPr>
        <p:grpSpPr>
          <a:xfrm>
            <a:off x="508994" y="956348"/>
            <a:ext cx="327339" cy="399174"/>
            <a:chOff x="596350" y="929175"/>
            <a:chExt cx="407950" cy="497475"/>
          </a:xfrm>
        </p:grpSpPr>
        <p:sp>
          <p:nvSpPr>
            <p:cNvPr id="328" name="Google Shape;328;p3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39"/>
          <p:cNvGrpSpPr/>
          <p:nvPr/>
        </p:nvGrpSpPr>
        <p:grpSpPr>
          <a:xfrm>
            <a:off x="1582344" y="1014502"/>
            <a:ext cx="333237" cy="285333"/>
            <a:chOff x="1934025" y="1001650"/>
            <a:chExt cx="415300" cy="355600"/>
          </a:xfrm>
        </p:grpSpPr>
        <p:sp>
          <p:nvSpPr>
            <p:cNvPr id="336" name="Google Shape;336;p39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9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9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9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39"/>
          <p:cNvSpPr/>
          <p:nvPr/>
        </p:nvSpPr>
        <p:spPr>
          <a:xfrm>
            <a:off x="2120749" y="990547"/>
            <a:ext cx="335162" cy="333217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9"/>
          <p:cNvSpPr/>
          <p:nvPr/>
        </p:nvSpPr>
        <p:spPr>
          <a:xfrm>
            <a:off x="2660603" y="1007156"/>
            <a:ext cx="334200" cy="299997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9"/>
          <p:cNvSpPr/>
          <p:nvPr/>
        </p:nvSpPr>
        <p:spPr>
          <a:xfrm>
            <a:off x="3204849" y="1009604"/>
            <a:ext cx="324430" cy="295103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9"/>
          <p:cNvSpPr/>
          <p:nvPr/>
        </p:nvSpPr>
        <p:spPr>
          <a:xfrm>
            <a:off x="3754973" y="1012532"/>
            <a:ext cx="302926" cy="28924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39"/>
          <p:cNvGrpSpPr/>
          <p:nvPr/>
        </p:nvGrpSpPr>
        <p:grpSpPr>
          <a:xfrm>
            <a:off x="4278709" y="992997"/>
            <a:ext cx="334200" cy="334681"/>
            <a:chOff x="5294400" y="974850"/>
            <a:chExt cx="416500" cy="417100"/>
          </a:xfrm>
        </p:grpSpPr>
        <p:sp>
          <p:nvSpPr>
            <p:cNvPr id="345" name="Google Shape;345;p39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9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39"/>
          <p:cNvGrpSpPr/>
          <p:nvPr/>
        </p:nvGrpSpPr>
        <p:grpSpPr>
          <a:xfrm>
            <a:off x="4778023" y="955385"/>
            <a:ext cx="414319" cy="403567"/>
            <a:chOff x="5916675" y="927975"/>
            <a:chExt cx="516350" cy="502950"/>
          </a:xfrm>
        </p:grpSpPr>
        <p:sp>
          <p:nvSpPr>
            <p:cNvPr id="348" name="Google Shape;348;p3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39"/>
          <p:cNvGrpSpPr/>
          <p:nvPr/>
        </p:nvGrpSpPr>
        <p:grpSpPr>
          <a:xfrm>
            <a:off x="483578" y="1575359"/>
            <a:ext cx="373276" cy="252114"/>
            <a:chOff x="564675" y="1700625"/>
            <a:chExt cx="465200" cy="314200"/>
          </a:xfrm>
        </p:grpSpPr>
        <p:sp>
          <p:nvSpPr>
            <p:cNvPr id="351" name="Google Shape;351;p39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l" t="t" r="r" b="b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9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l" t="t" r="r" b="b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9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354;p39"/>
          <p:cNvGrpSpPr/>
          <p:nvPr/>
        </p:nvGrpSpPr>
        <p:grpSpPr>
          <a:xfrm>
            <a:off x="1022951" y="1513795"/>
            <a:ext cx="373276" cy="365473"/>
            <a:chOff x="1236875" y="1623900"/>
            <a:chExt cx="465200" cy="455475"/>
          </a:xfrm>
        </p:grpSpPr>
        <p:sp>
          <p:nvSpPr>
            <p:cNvPr id="355" name="Google Shape;355;p39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l" t="t" r="r" b="b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9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9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l" t="t" r="r" b="b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9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l" t="t" r="r" b="b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9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9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9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l" t="t" r="r" b="b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39"/>
          <p:cNvGrpSpPr/>
          <p:nvPr/>
        </p:nvGrpSpPr>
        <p:grpSpPr>
          <a:xfrm>
            <a:off x="1574039" y="1521619"/>
            <a:ext cx="349846" cy="349826"/>
            <a:chOff x="1923675" y="1633650"/>
            <a:chExt cx="436000" cy="435975"/>
          </a:xfrm>
        </p:grpSpPr>
        <p:sp>
          <p:nvSpPr>
            <p:cNvPr id="363" name="Google Shape;363;p3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9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9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9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9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9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" name="Google Shape;369;p39"/>
          <p:cNvGrpSpPr/>
          <p:nvPr/>
        </p:nvGrpSpPr>
        <p:grpSpPr>
          <a:xfrm>
            <a:off x="2111948" y="1520154"/>
            <a:ext cx="352755" cy="352755"/>
            <a:chOff x="2594050" y="1631825"/>
            <a:chExt cx="439625" cy="439625"/>
          </a:xfrm>
        </p:grpSpPr>
        <p:sp>
          <p:nvSpPr>
            <p:cNvPr id="370" name="Google Shape;370;p3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39"/>
          <p:cNvSpPr/>
          <p:nvPr/>
        </p:nvSpPr>
        <p:spPr>
          <a:xfrm>
            <a:off x="2666942" y="1535775"/>
            <a:ext cx="321502" cy="321502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39"/>
          <p:cNvGrpSpPr/>
          <p:nvPr/>
        </p:nvGrpSpPr>
        <p:grpSpPr>
          <a:xfrm>
            <a:off x="3223914" y="1493775"/>
            <a:ext cx="286316" cy="405513"/>
            <a:chOff x="3979850" y="1598950"/>
            <a:chExt cx="356825" cy="505375"/>
          </a:xfrm>
        </p:grpSpPr>
        <p:sp>
          <p:nvSpPr>
            <p:cNvPr id="376" name="Google Shape;376;p39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l" t="t" r="r" b="b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l" t="t" r="r" b="b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39"/>
          <p:cNvGrpSpPr/>
          <p:nvPr/>
        </p:nvGrpSpPr>
        <p:grpSpPr>
          <a:xfrm>
            <a:off x="3717852" y="1580735"/>
            <a:ext cx="377188" cy="231593"/>
            <a:chOff x="4595425" y="1707325"/>
            <a:chExt cx="470075" cy="288625"/>
          </a:xfrm>
        </p:grpSpPr>
        <p:sp>
          <p:nvSpPr>
            <p:cNvPr id="379" name="Google Shape;379;p39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l" t="t" r="r" b="b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l" t="t" r="r" b="b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39"/>
          <p:cNvGrpSpPr/>
          <p:nvPr/>
        </p:nvGrpSpPr>
        <p:grpSpPr>
          <a:xfrm>
            <a:off x="4275299" y="1524066"/>
            <a:ext cx="341040" cy="344932"/>
            <a:chOff x="5290150" y="1636700"/>
            <a:chExt cx="425025" cy="429875"/>
          </a:xfrm>
        </p:grpSpPr>
        <p:sp>
          <p:nvSpPr>
            <p:cNvPr id="385" name="Google Shape;385;p39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39"/>
          <p:cNvGrpSpPr/>
          <p:nvPr/>
        </p:nvGrpSpPr>
        <p:grpSpPr>
          <a:xfrm>
            <a:off x="4813689" y="1513795"/>
            <a:ext cx="342986" cy="359616"/>
            <a:chOff x="5961125" y="1623900"/>
            <a:chExt cx="427450" cy="448175"/>
          </a:xfrm>
        </p:grpSpPr>
        <p:sp>
          <p:nvSpPr>
            <p:cNvPr id="388" name="Google Shape;388;p39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39"/>
          <p:cNvGrpSpPr/>
          <p:nvPr/>
        </p:nvGrpSpPr>
        <p:grpSpPr>
          <a:xfrm>
            <a:off x="5341328" y="1523083"/>
            <a:ext cx="366436" cy="346898"/>
            <a:chOff x="6618700" y="1635475"/>
            <a:chExt cx="456675" cy="432325"/>
          </a:xfrm>
        </p:grpSpPr>
        <p:sp>
          <p:nvSpPr>
            <p:cNvPr id="396" name="Google Shape;396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39"/>
          <p:cNvGrpSpPr/>
          <p:nvPr/>
        </p:nvGrpSpPr>
        <p:grpSpPr>
          <a:xfrm>
            <a:off x="525102" y="2080049"/>
            <a:ext cx="290228" cy="311712"/>
            <a:chOff x="616425" y="2329600"/>
            <a:chExt cx="361700" cy="388475"/>
          </a:xfrm>
        </p:grpSpPr>
        <p:sp>
          <p:nvSpPr>
            <p:cNvPr id="402" name="Google Shape;402;p39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39"/>
          <p:cNvGrpSpPr/>
          <p:nvPr/>
        </p:nvGrpSpPr>
        <p:grpSpPr>
          <a:xfrm>
            <a:off x="1056672" y="2082978"/>
            <a:ext cx="305855" cy="305855"/>
            <a:chOff x="1278900" y="2333250"/>
            <a:chExt cx="381175" cy="381175"/>
          </a:xfrm>
        </p:grpSpPr>
        <p:sp>
          <p:nvSpPr>
            <p:cNvPr id="411" name="Google Shape;411;p39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9"/>
          <p:cNvGrpSpPr/>
          <p:nvPr/>
        </p:nvGrpSpPr>
        <p:grpSpPr>
          <a:xfrm>
            <a:off x="1596025" y="2082978"/>
            <a:ext cx="305875" cy="305855"/>
            <a:chOff x="1951075" y="2333250"/>
            <a:chExt cx="381200" cy="381175"/>
          </a:xfrm>
        </p:grpSpPr>
        <p:sp>
          <p:nvSpPr>
            <p:cNvPr id="416" name="Google Shape;416;p39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39"/>
          <p:cNvGrpSpPr/>
          <p:nvPr/>
        </p:nvGrpSpPr>
        <p:grpSpPr>
          <a:xfrm>
            <a:off x="2135399" y="2082978"/>
            <a:ext cx="305855" cy="305855"/>
            <a:chOff x="2623275" y="2333250"/>
            <a:chExt cx="381175" cy="381175"/>
          </a:xfrm>
        </p:grpSpPr>
        <p:sp>
          <p:nvSpPr>
            <p:cNvPr id="421" name="Google Shape;421;p39"/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l" t="t" r="r" b="b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" name="Google Shape;425;p39"/>
          <p:cNvGrpSpPr/>
          <p:nvPr/>
        </p:nvGrpSpPr>
        <p:grpSpPr>
          <a:xfrm>
            <a:off x="2746105" y="2030220"/>
            <a:ext cx="163188" cy="407479"/>
            <a:chOff x="3384375" y="2267500"/>
            <a:chExt cx="203375" cy="507825"/>
          </a:xfrm>
        </p:grpSpPr>
        <p:sp>
          <p:nvSpPr>
            <p:cNvPr id="426" name="Google Shape;426;p39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39"/>
          <p:cNvGrpSpPr/>
          <p:nvPr/>
        </p:nvGrpSpPr>
        <p:grpSpPr>
          <a:xfrm>
            <a:off x="3839496" y="2081995"/>
            <a:ext cx="133880" cy="303909"/>
            <a:chOff x="4747025" y="2332025"/>
            <a:chExt cx="166850" cy="378750"/>
          </a:xfrm>
        </p:grpSpPr>
        <p:sp>
          <p:nvSpPr>
            <p:cNvPr id="429" name="Google Shape;429;p39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9"/>
          <p:cNvGrpSpPr/>
          <p:nvPr/>
        </p:nvGrpSpPr>
        <p:grpSpPr>
          <a:xfrm>
            <a:off x="3297695" y="2032166"/>
            <a:ext cx="138755" cy="403567"/>
            <a:chOff x="4071800" y="2269925"/>
            <a:chExt cx="172925" cy="502950"/>
          </a:xfrm>
        </p:grpSpPr>
        <p:sp>
          <p:nvSpPr>
            <p:cNvPr id="432" name="Google Shape;432;p39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4" name="Google Shape;434;p39"/>
          <p:cNvSpPr/>
          <p:nvPr/>
        </p:nvSpPr>
        <p:spPr>
          <a:xfrm>
            <a:off x="4292881" y="2074665"/>
            <a:ext cx="305855" cy="322465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5" name="Google Shape;435;p39"/>
          <p:cNvGrpSpPr/>
          <p:nvPr/>
        </p:nvGrpSpPr>
        <p:grpSpPr>
          <a:xfrm>
            <a:off x="4822977" y="2080530"/>
            <a:ext cx="330288" cy="310749"/>
            <a:chOff x="5972700" y="2330200"/>
            <a:chExt cx="411625" cy="387275"/>
          </a:xfrm>
        </p:grpSpPr>
        <p:sp>
          <p:nvSpPr>
            <p:cNvPr id="436" name="Google Shape;436;p3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39"/>
          <p:cNvGrpSpPr/>
          <p:nvPr/>
        </p:nvGrpSpPr>
        <p:grpSpPr>
          <a:xfrm>
            <a:off x="617940" y="2584718"/>
            <a:ext cx="104573" cy="381100"/>
            <a:chOff x="732125" y="2958550"/>
            <a:chExt cx="130325" cy="474950"/>
          </a:xfrm>
        </p:grpSpPr>
        <p:sp>
          <p:nvSpPr>
            <p:cNvPr id="439" name="Google Shape;439;p39"/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ahLst/>
              <a:cxnLst/>
              <a:rect l="l" t="t" r="r" b="b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ahLst/>
              <a:cxnLst/>
              <a:rect l="l" t="t" r="r" b="b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39"/>
          <p:cNvSpPr/>
          <p:nvPr/>
        </p:nvSpPr>
        <p:spPr>
          <a:xfrm>
            <a:off x="1588699" y="2569563"/>
            <a:ext cx="320519" cy="411390"/>
          </a:xfrm>
          <a:custGeom>
            <a:avLst/>
            <a:gdLst/>
            <a:ahLst/>
            <a:cxnLst/>
            <a:rect l="l" t="t" r="r" b="b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9"/>
          <p:cNvSpPr/>
          <p:nvPr/>
        </p:nvSpPr>
        <p:spPr>
          <a:xfrm>
            <a:off x="1090852" y="2569563"/>
            <a:ext cx="237470" cy="411390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9" name="Google Shape;449;p39"/>
          <p:cNvGrpSpPr/>
          <p:nvPr/>
        </p:nvGrpSpPr>
        <p:grpSpPr>
          <a:xfrm>
            <a:off x="2103162" y="2596935"/>
            <a:ext cx="370348" cy="350809"/>
            <a:chOff x="2583100" y="2973775"/>
            <a:chExt cx="461550" cy="437200"/>
          </a:xfrm>
        </p:grpSpPr>
        <p:sp>
          <p:nvSpPr>
            <p:cNvPr id="450" name="Google Shape;450;p39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9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39"/>
          <p:cNvSpPr/>
          <p:nvPr/>
        </p:nvSpPr>
        <p:spPr>
          <a:xfrm>
            <a:off x="3736398" y="2605229"/>
            <a:ext cx="340057" cy="340057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3" name="Google Shape;453;p39"/>
          <p:cNvGrpSpPr/>
          <p:nvPr/>
        </p:nvGrpSpPr>
        <p:grpSpPr>
          <a:xfrm>
            <a:off x="4241097" y="2623815"/>
            <a:ext cx="415302" cy="308784"/>
            <a:chOff x="5247525" y="3007275"/>
            <a:chExt cx="517575" cy="384825"/>
          </a:xfrm>
        </p:grpSpPr>
        <p:sp>
          <p:nvSpPr>
            <p:cNvPr id="454" name="Google Shape;454;p3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39"/>
          <p:cNvGrpSpPr/>
          <p:nvPr/>
        </p:nvGrpSpPr>
        <p:grpSpPr>
          <a:xfrm>
            <a:off x="3201447" y="2606223"/>
            <a:ext cx="327339" cy="334200"/>
            <a:chOff x="3951850" y="2985350"/>
            <a:chExt cx="407950" cy="416500"/>
          </a:xfrm>
        </p:grpSpPr>
        <p:sp>
          <p:nvSpPr>
            <p:cNvPr id="457" name="Google Shape;457;p3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9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9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39"/>
          <p:cNvGrpSpPr/>
          <p:nvPr/>
        </p:nvGrpSpPr>
        <p:grpSpPr>
          <a:xfrm>
            <a:off x="487008" y="3169046"/>
            <a:ext cx="379134" cy="291191"/>
            <a:chOff x="568950" y="3686775"/>
            <a:chExt cx="472500" cy="362900"/>
          </a:xfrm>
        </p:grpSpPr>
        <p:sp>
          <p:nvSpPr>
            <p:cNvPr id="462" name="Google Shape;462;p39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l" t="t" r="r" b="b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9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l" t="t" r="r" b="b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l" t="t" r="r" b="b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Google Shape;465;p39"/>
          <p:cNvSpPr/>
          <p:nvPr/>
        </p:nvSpPr>
        <p:spPr>
          <a:xfrm>
            <a:off x="4856184" y="2589603"/>
            <a:ext cx="257972" cy="371331"/>
          </a:xfrm>
          <a:custGeom>
            <a:avLst/>
            <a:gdLst/>
            <a:ahLst/>
            <a:cxnLst/>
            <a:rect l="l" t="t" r="r" b="b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" name="Google Shape;466;p39"/>
          <p:cNvGrpSpPr/>
          <p:nvPr/>
        </p:nvGrpSpPr>
        <p:grpSpPr>
          <a:xfrm>
            <a:off x="1029310" y="3193479"/>
            <a:ext cx="360579" cy="242345"/>
            <a:chOff x="1244800" y="3717225"/>
            <a:chExt cx="449375" cy="302025"/>
          </a:xfrm>
        </p:grpSpPr>
        <p:sp>
          <p:nvSpPr>
            <p:cNvPr id="467" name="Google Shape;467;p39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9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9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9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39"/>
          <p:cNvGrpSpPr/>
          <p:nvPr/>
        </p:nvGrpSpPr>
        <p:grpSpPr>
          <a:xfrm>
            <a:off x="1573558" y="3174904"/>
            <a:ext cx="350809" cy="274100"/>
            <a:chOff x="1923075" y="3694075"/>
            <a:chExt cx="437200" cy="341600"/>
          </a:xfrm>
        </p:grpSpPr>
        <p:sp>
          <p:nvSpPr>
            <p:cNvPr id="474" name="Google Shape;474;p39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9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9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9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9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9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9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9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9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9"/>
          <p:cNvGrpSpPr/>
          <p:nvPr/>
        </p:nvGrpSpPr>
        <p:grpSpPr>
          <a:xfrm>
            <a:off x="2116342" y="3170510"/>
            <a:ext cx="343969" cy="282405"/>
            <a:chOff x="2599525" y="3688600"/>
            <a:chExt cx="428675" cy="351950"/>
          </a:xfrm>
        </p:grpSpPr>
        <p:sp>
          <p:nvSpPr>
            <p:cNvPr id="484" name="Google Shape;484;p39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9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9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39"/>
          <p:cNvGrpSpPr/>
          <p:nvPr/>
        </p:nvGrpSpPr>
        <p:grpSpPr>
          <a:xfrm>
            <a:off x="2672324" y="3150972"/>
            <a:ext cx="318573" cy="314160"/>
            <a:chOff x="3292425" y="3664250"/>
            <a:chExt cx="397025" cy="391525"/>
          </a:xfrm>
        </p:grpSpPr>
        <p:sp>
          <p:nvSpPr>
            <p:cNvPr id="488" name="Google Shape;488;p39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9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" name="Google Shape;491;p39"/>
          <p:cNvGrpSpPr/>
          <p:nvPr/>
        </p:nvGrpSpPr>
        <p:grpSpPr>
          <a:xfrm>
            <a:off x="3185800" y="3191513"/>
            <a:ext cx="352775" cy="256026"/>
            <a:chOff x="3932350" y="3714775"/>
            <a:chExt cx="439650" cy="319075"/>
          </a:xfrm>
        </p:grpSpPr>
        <p:sp>
          <p:nvSpPr>
            <p:cNvPr id="492" name="Google Shape;492;p39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9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9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9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9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39"/>
          <p:cNvGrpSpPr/>
          <p:nvPr/>
        </p:nvGrpSpPr>
        <p:grpSpPr>
          <a:xfrm>
            <a:off x="3725174" y="3191513"/>
            <a:ext cx="352755" cy="256026"/>
            <a:chOff x="4604550" y="3714775"/>
            <a:chExt cx="439625" cy="319075"/>
          </a:xfrm>
        </p:grpSpPr>
        <p:sp>
          <p:nvSpPr>
            <p:cNvPr id="498" name="Google Shape;498;p39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9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39"/>
          <p:cNvGrpSpPr/>
          <p:nvPr/>
        </p:nvGrpSpPr>
        <p:grpSpPr>
          <a:xfrm>
            <a:off x="4277245" y="3165134"/>
            <a:ext cx="337128" cy="299516"/>
            <a:chOff x="5292575" y="3681900"/>
            <a:chExt cx="420150" cy="373275"/>
          </a:xfrm>
        </p:grpSpPr>
        <p:sp>
          <p:nvSpPr>
            <p:cNvPr id="501" name="Google Shape;501;p39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9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9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9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9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9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9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" name="Google Shape;508;p39"/>
          <p:cNvGrpSpPr/>
          <p:nvPr/>
        </p:nvGrpSpPr>
        <p:grpSpPr>
          <a:xfrm>
            <a:off x="4797561" y="3127020"/>
            <a:ext cx="375242" cy="375242"/>
            <a:chOff x="5941025" y="3634400"/>
            <a:chExt cx="467650" cy="467650"/>
          </a:xfrm>
        </p:grpSpPr>
        <p:sp>
          <p:nvSpPr>
            <p:cNvPr id="509" name="Google Shape;509;p39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9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9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9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9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9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39"/>
          <p:cNvGrpSpPr/>
          <p:nvPr/>
        </p:nvGrpSpPr>
        <p:grpSpPr>
          <a:xfrm>
            <a:off x="5360886" y="3150972"/>
            <a:ext cx="327339" cy="327359"/>
            <a:chOff x="6643075" y="3664250"/>
            <a:chExt cx="407950" cy="407975"/>
          </a:xfrm>
        </p:grpSpPr>
        <p:sp>
          <p:nvSpPr>
            <p:cNvPr id="516" name="Google Shape;516;p3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" name="Google Shape;518;p39"/>
          <p:cNvGrpSpPr/>
          <p:nvPr/>
        </p:nvGrpSpPr>
        <p:grpSpPr>
          <a:xfrm>
            <a:off x="492866" y="3676664"/>
            <a:ext cx="354721" cy="354701"/>
            <a:chOff x="576250" y="4319400"/>
            <a:chExt cx="442075" cy="442050"/>
          </a:xfrm>
        </p:grpSpPr>
        <p:sp>
          <p:nvSpPr>
            <p:cNvPr id="519" name="Google Shape;519;p3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3" name="Google Shape;523;p39"/>
          <p:cNvSpPr/>
          <p:nvPr/>
        </p:nvSpPr>
        <p:spPr>
          <a:xfrm>
            <a:off x="1017573" y="3745535"/>
            <a:ext cx="384029" cy="2169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9"/>
          <p:cNvSpPr/>
          <p:nvPr/>
        </p:nvSpPr>
        <p:spPr>
          <a:xfrm>
            <a:off x="3204368" y="3691293"/>
            <a:ext cx="325393" cy="325413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9"/>
          <p:cNvSpPr/>
          <p:nvPr/>
        </p:nvSpPr>
        <p:spPr>
          <a:xfrm>
            <a:off x="2664996" y="3711814"/>
            <a:ext cx="325393" cy="284371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9"/>
          <p:cNvSpPr/>
          <p:nvPr/>
        </p:nvSpPr>
        <p:spPr>
          <a:xfrm>
            <a:off x="3742275" y="3689829"/>
            <a:ext cx="328322" cy="328342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39"/>
          <p:cNvGrpSpPr/>
          <p:nvPr/>
        </p:nvGrpSpPr>
        <p:grpSpPr>
          <a:xfrm>
            <a:off x="4257706" y="3694738"/>
            <a:ext cx="376205" cy="310749"/>
            <a:chOff x="5268225" y="4341925"/>
            <a:chExt cx="468850" cy="387275"/>
          </a:xfrm>
        </p:grpSpPr>
        <p:sp>
          <p:nvSpPr>
            <p:cNvPr id="528" name="Google Shape;528;p39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9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9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l" t="t" r="r" b="b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9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l" t="t" r="r" b="b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9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9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l" t="t" r="r" b="b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9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l" t="t" r="r" b="b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9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39"/>
          <p:cNvGrpSpPr/>
          <p:nvPr/>
        </p:nvGrpSpPr>
        <p:grpSpPr>
          <a:xfrm>
            <a:off x="4816137" y="3684969"/>
            <a:ext cx="338091" cy="338091"/>
            <a:chOff x="5964175" y="4329750"/>
            <a:chExt cx="421350" cy="421350"/>
          </a:xfrm>
        </p:grpSpPr>
        <p:sp>
          <p:nvSpPr>
            <p:cNvPr id="537" name="Google Shape;537;p39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l" t="t" r="r" b="b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l" t="t" r="r" b="b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539;p39"/>
          <p:cNvGrpSpPr/>
          <p:nvPr/>
        </p:nvGrpSpPr>
        <p:grpSpPr>
          <a:xfrm>
            <a:off x="1031737" y="4224342"/>
            <a:ext cx="355704" cy="343969"/>
            <a:chOff x="1247825" y="5001950"/>
            <a:chExt cx="443300" cy="428675"/>
          </a:xfrm>
        </p:grpSpPr>
        <p:sp>
          <p:nvSpPr>
            <p:cNvPr id="540" name="Google Shape;540;p39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9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39"/>
          <p:cNvGrpSpPr/>
          <p:nvPr/>
        </p:nvGrpSpPr>
        <p:grpSpPr>
          <a:xfrm>
            <a:off x="1602866" y="4207231"/>
            <a:ext cx="292194" cy="372314"/>
            <a:chOff x="1959600" y="4980625"/>
            <a:chExt cx="364150" cy="464000"/>
          </a:xfrm>
        </p:grpSpPr>
        <p:sp>
          <p:nvSpPr>
            <p:cNvPr id="547" name="Google Shape;547;p39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l" t="t" r="r" b="b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l" t="t" r="r" b="b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l" t="t" r="r" b="b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554;p39"/>
          <p:cNvGrpSpPr/>
          <p:nvPr/>
        </p:nvGrpSpPr>
        <p:grpSpPr>
          <a:xfrm>
            <a:off x="2120755" y="4221414"/>
            <a:ext cx="335162" cy="344450"/>
            <a:chOff x="2605025" y="4998300"/>
            <a:chExt cx="417700" cy="429275"/>
          </a:xfrm>
        </p:grpSpPr>
        <p:sp>
          <p:nvSpPr>
            <p:cNvPr id="555" name="Google Shape;555;p39"/>
            <p:cNvSpPr/>
            <p:nvPr/>
          </p:nvSpPr>
          <p:spPr>
            <a:xfrm>
              <a:off x="2819350" y="5216875"/>
              <a:ext cx="202150" cy="210700"/>
            </a:xfrm>
            <a:custGeom>
              <a:avLst/>
              <a:gdLst/>
              <a:ahLst/>
              <a:cxnLst/>
              <a:rect l="l" t="t" r="r" b="b"/>
              <a:pathLst>
                <a:path w="8086" h="8428" fill="none" extrusionOk="0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06225" y="4998300"/>
              <a:ext cx="203400" cy="207650"/>
            </a:xfrm>
            <a:custGeom>
              <a:avLst/>
              <a:gdLst/>
              <a:ahLst/>
              <a:cxnLst/>
              <a:rect l="l" t="t" r="r" b="b"/>
              <a:pathLst>
                <a:path w="8136" h="8306" fill="none" extrusionOk="0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605025" y="5003775"/>
              <a:ext cx="417700" cy="417700"/>
            </a:xfrm>
            <a:custGeom>
              <a:avLst/>
              <a:gdLst/>
              <a:ahLst/>
              <a:cxnLst/>
              <a:rect l="l" t="t" r="r" b="b"/>
              <a:pathLst>
                <a:path w="16708" h="16708" fill="none" extrusionOk="0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39"/>
          <p:cNvGrpSpPr/>
          <p:nvPr/>
        </p:nvGrpSpPr>
        <p:grpSpPr>
          <a:xfrm>
            <a:off x="2627390" y="4224342"/>
            <a:ext cx="400638" cy="333698"/>
            <a:chOff x="3236425" y="5001950"/>
            <a:chExt cx="499300" cy="415875"/>
          </a:xfrm>
        </p:grpSpPr>
        <p:sp>
          <p:nvSpPr>
            <p:cNvPr id="559" name="Google Shape;559;p39"/>
            <p:cNvSpPr/>
            <p:nvPr/>
          </p:nvSpPr>
          <p:spPr>
            <a:xfrm>
              <a:off x="3236425" y="5309425"/>
              <a:ext cx="499300" cy="108400"/>
            </a:xfrm>
            <a:custGeom>
              <a:avLst/>
              <a:gdLst/>
              <a:ahLst/>
              <a:cxnLst/>
              <a:rect l="l" t="t" r="r" b="b"/>
              <a:pathLst>
                <a:path w="19972" h="4336" fill="none" extrusionOk="0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3294875" y="5330725"/>
              <a:ext cx="382400" cy="25"/>
            </a:xfrm>
            <a:custGeom>
              <a:avLst/>
              <a:gdLst/>
              <a:ahLst/>
              <a:cxnLst/>
              <a:rect l="l" t="t" r="r" b="b"/>
              <a:pathLst>
                <a:path w="15296" h="1" fill="none" extrusionOk="0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280250" y="5162675"/>
              <a:ext cx="411625" cy="140075"/>
            </a:xfrm>
            <a:custGeom>
              <a:avLst/>
              <a:gdLst/>
              <a:ahLst/>
              <a:cxnLst/>
              <a:rect l="l" t="t" r="r" b="b"/>
              <a:pathLst>
                <a:path w="16465" h="5603" fill="none" extrusionOk="0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34714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42760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3515275" y="5001950"/>
              <a:ext cx="16475" cy="114475"/>
            </a:xfrm>
            <a:custGeom>
              <a:avLst/>
              <a:gdLst/>
              <a:ahLst/>
              <a:cxnLst/>
              <a:rect l="l" t="t" r="r" b="b"/>
              <a:pathLst>
                <a:path w="659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39"/>
          <p:cNvGrpSpPr/>
          <p:nvPr/>
        </p:nvGrpSpPr>
        <p:grpSpPr>
          <a:xfrm>
            <a:off x="3214627" y="4207231"/>
            <a:ext cx="304892" cy="363026"/>
            <a:chOff x="3968275" y="4980625"/>
            <a:chExt cx="379975" cy="452425"/>
          </a:xfrm>
        </p:grpSpPr>
        <p:sp>
          <p:nvSpPr>
            <p:cNvPr id="566" name="Google Shape;566;p39"/>
            <p:cNvSpPr/>
            <p:nvPr/>
          </p:nvSpPr>
          <p:spPr>
            <a:xfrm>
              <a:off x="4168000" y="4980625"/>
              <a:ext cx="85875" cy="102325"/>
            </a:xfrm>
            <a:custGeom>
              <a:avLst/>
              <a:gdLst/>
              <a:ahLst/>
              <a:cxnLst/>
              <a:rect l="l" t="t" r="r" b="b"/>
              <a:pathLst>
                <a:path w="3435" h="4093" fill="none" extrusionOk="0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3968275" y="5043350"/>
              <a:ext cx="379975" cy="389700"/>
            </a:xfrm>
            <a:custGeom>
              <a:avLst/>
              <a:gdLst/>
              <a:ahLst/>
              <a:cxnLst/>
              <a:rect l="l" t="t" r="r" b="b"/>
              <a:pathLst>
                <a:path w="15199" h="15588" fill="none" extrusionOk="0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4031000" y="5150500"/>
              <a:ext cx="54200" cy="61525"/>
            </a:xfrm>
            <a:custGeom>
              <a:avLst/>
              <a:gdLst/>
              <a:ahLst/>
              <a:cxnLst/>
              <a:rect l="l" t="t" r="r" b="b"/>
              <a:pathLst>
                <a:path w="2168" h="2461" fill="none" extrusionOk="0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39"/>
          <p:cNvGrpSpPr/>
          <p:nvPr/>
        </p:nvGrpSpPr>
        <p:grpSpPr>
          <a:xfrm>
            <a:off x="4795114" y="4288334"/>
            <a:ext cx="385995" cy="210108"/>
            <a:chOff x="5937975" y="5081700"/>
            <a:chExt cx="481050" cy="261850"/>
          </a:xfrm>
        </p:grpSpPr>
        <p:sp>
          <p:nvSpPr>
            <p:cNvPr id="570" name="Google Shape;570;p39"/>
            <p:cNvSpPr/>
            <p:nvPr/>
          </p:nvSpPr>
          <p:spPr>
            <a:xfrm>
              <a:off x="6104200" y="5081700"/>
              <a:ext cx="314825" cy="215575"/>
            </a:xfrm>
            <a:custGeom>
              <a:avLst/>
              <a:gdLst/>
              <a:ahLst/>
              <a:cxnLst/>
              <a:rect l="l" t="t" r="r" b="b"/>
              <a:pathLst>
                <a:path w="12593" h="8623" fill="none" extrusionOk="0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5937975" y="5210175"/>
              <a:ext cx="333700" cy="133375"/>
            </a:xfrm>
            <a:custGeom>
              <a:avLst/>
              <a:gdLst/>
              <a:ahLst/>
              <a:cxnLst/>
              <a:rect l="l" t="t" r="r" b="b"/>
              <a:pathLst>
                <a:path w="13348" h="5335" fill="none" extrusionOk="0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6352025" y="5109100"/>
              <a:ext cx="19500" cy="18900"/>
            </a:xfrm>
            <a:custGeom>
              <a:avLst/>
              <a:gdLst/>
              <a:ahLst/>
              <a:cxnLst/>
              <a:rect l="l" t="t" r="r" b="b"/>
              <a:pathLst>
                <a:path w="780" h="756" extrusionOk="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39"/>
          <p:cNvGrpSpPr/>
          <p:nvPr/>
        </p:nvGrpSpPr>
        <p:grpSpPr>
          <a:xfrm>
            <a:off x="5385299" y="4247793"/>
            <a:ext cx="277029" cy="318553"/>
            <a:chOff x="6673500" y="5031175"/>
            <a:chExt cx="345250" cy="397000"/>
          </a:xfrm>
        </p:grpSpPr>
        <p:sp>
          <p:nvSpPr>
            <p:cNvPr id="574" name="Google Shape;574;p39"/>
            <p:cNvSpPr/>
            <p:nvPr/>
          </p:nvSpPr>
          <p:spPr>
            <a:xfrm>
              <a:off x="6731950" y="5031175"/>
              <a:ext cx="105375" cy="147375"/>
            </a:xfrm>
            <a:custGeom>
              <a:avLst/>
              <a:gdLst/>
              <a:ahLst/>
              <a:cxnLst/>
              <a:rect l="l" t="t" r="r" b="b"/>
              <a:pathLst>
                <a:path w="4215" h="5895" fill="none" extrusionOk="0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6673500" y="5146850"/>
              <a:ext cx="84050" cy="116925"/>
            </a:xfrm>
            <a:custGeom>
              <a:avLst/>
              <a:gdLst/>
              <a:ahLst/>
              <a:cxnLst/>
              <a:rect l="l" t="t" r="r" b="b"/>
              <a:pathLst>
                <a:path w="3362" h="4677" fill="none" extrusionOk="0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6859225" y="5033600"/>
              <a:ext cx="105350" cy="144950"/>
            </a:xfrm>
            <a:custGeom>
              <a:avLst/>
              <a:gdLst/>
              <a:ahLst/>
              <a:cxnLst/>
              <a:rect l="l" t="t" r="r" b="b"/>
              <a:pathLst>
                <a:path w="4214" h="5798" fill="none" extrusionOk="0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6931675" y="5150500"/>
              <a:ext cx="87075" cy="115725"/>
            </a:xfrm>
            <a:custGeom>
              <a:avLst/>
              <a:gdLst/>
              <a:ahLst/>
              <a:cxnLst/>
              <a:rect l="l" t="t" r="r" b="b"/>
              <a:pathLst>
                <a:path w="3483" h="4629" fill="none" extrusionOk="0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6715525" y="5180350"/>
              <a:ext cx="263050" cy="247825"/>
            </a:xfrm>
            <a:custGeom>
              <a:avLst/>
              <a:gdLst/>
              <a:ahLst/>
              <a:cxnLst/>
              <a:rect l="l" t="t" r="r" b="b"/>
              <a:pathLst>
                <a:path w="10522" h="9913" fill="none" extrusionOk="0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39"/>
          <p:cNvGrpSpPr/>
          <p:nvPr/>
        </p:nvGrpSpPr>
        <p:grpSpPr>
          <a:xfrm>
            <a:off x="3181909" y="452641"/>
            <a:ext cx="370348" cy="330288"/>
            <a:chOff x="3927500" y="301425"/>
            <a:chExt cx="461550" cy="411625"/>
          </a:xfrm>
        </p:grpSpPr>
        <p:sp>
          <p:nvSpPr>
            <p:cNvPr id="580" name="Google Shape;580;p39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9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9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9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9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9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9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9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9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9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9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9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9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9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9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9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9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9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9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9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9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9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9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9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39"/>
          <p:cNvGrpSpPr/>
          <p:nvPr/>
        </p:nvGrpSpPr>
        <p:grpSpPr>
          <a:xfrm>
            <a:off x="5365761" y="459000"/>
            <a:ext cx="317590" cy="317590"/>
            <a:chOff x="6649150" y="309350"/>
            <a:chExt cx="395800" cy="395800"/>
          </a:xfrm>
        </p:grpSpPr>
        <p:sp>
          <p:nvSpPr>
            <p:cNvPr id="608" name="Google Shape;608;p39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9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9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9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39"/>
          <p:cNvGrpSpPr/>
          <p:nvPr/>
        </p:nvGrpSpPr>
        <p:grpSpPr>
          <a:xfrm>
            <a:off x="4823940" y="466322"/>
            <a:ext cx="322485" cy="305373"/>
            <a:chOff x="5973900" y="318475"/>
            <a:chExt cx="401900" cy="380575"/>
          </a:xfrm>
        </p:grpSpPr>
        <p:sp>
          <p:nvSpPr>
            <p:cNvPr id="632" name="Google Shape;632;p39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9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9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9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9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9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" name="Google Shape;646;p39"/>
          <p:cNvGrpSpPr/>
          <p:nvPr/>
        </p:nvGrpSpPr>
        <p:grpSpPr>
          <a:xfrm>
            <a:off x="1048367" y="956348"/>
            <a:ext cx="327339" cy="399174"/>
            <a:chOff x="1268550" y="929175"/>
            <a:chExt cx="407950" cy="497475"/>
          </a:xfrm>
        </p:grpSpPr>
        <p:sp>
          <p:nvSpPr>
            <p:cNvPr id="647" name="Google Shape;647;p39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9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" name="Google Shape;650;p39"/>
          <p:cNvGrpSpPr/>
          <p:nvPr/>
        </p:nvGrpSpPr>
        <p:grpSpPr>
          <a:xfrm>
            <a:off x="5331077" y="971493"/>
            <a:ext cx="386957" cy="371331"/>
            <a:chOff x="6605925" y="948050"/>
            <a:chExt cx="482250" cy="462775"/>
          </a:xfrm>
        </p:grpSpPr>
        <p:sp>
          <p:nvSpPr>
            <p:cNvPr id="651" name="Google Shape;651;p39"/>
            <p:cNvSpPr/>
            <p:nvPr/>
          </p:nvSpPr>
          <p:spPr>
            <a:xfrm>
              <a:off x="6847025" y="1209875"/>
              <a:ext cx="60325" cy="200950"/>
            </a:xfrm>
            <a:custGeom>
              <a:avLst/>
              <a:gdLst/>
              <a:ahLst/>
              <a:cxnLst/>
              <a:rect l="l" t="t" r="r" b="b"/>
              <a:pathLst>
                <a:path w="2413" h="8038" fill="none" extrusionOk="0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6605925" y="971800"/>
              <a:ext cx="482250" cy="228350"/>
            </a:xfrm>
            <a:custGeom>
              <a:avLst/>
              <a:gdLst/>
              <a:ahLst/>
              <a:cxnLst/>
              <a:rect l="l" t="t" r="r" b="b"/>
              <a:pathLst>
                <a:path w="19290" h="9134" fill="none" extrusionOk="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6847025" y="948050"/>
              <a:ext cx="25" cy="23775"/>
            </a:xfrm>
            <a:custGeom>
              <a:avLst/>
              <a:gdLst/>
              <a:ahLst/>
              <a:cxnLst/>
              <a:rect l="l" t="t" r="r" b="b"/>
              <a:pathLst>
                <a:path w="1" h="951" fill="none" extrusionOk="0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6847025" y="1001025"/>
              <a:ext cx="25" cy="183900"/>
            </a:xfrm>
            <a:custGeom>
              <a:avLst/>
              <a:gdLst/>
              <a:ahLst/>
              <a:cxnLst/>
              <a:rect l="l" t="t" r="r" b="b"/>
              <a:pathLst>
                <a:path w="1" h="7356" fill="none" extrusionOk="0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6872000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6736825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" name="Google Shape;657;p39"/>
          <p:cNvGrpSpPr/>
          <p:nvPr/>
        </p:nvGrpSpPr>
        <p:grpSpPr>
          <a:xfrm>
            <a:off x="5421467" y="2071242"/>
            <a:ext cx="206177" cy="326878"/>
            <a:chOff x="6718575" y="2318625"/>
            <a:chExt cx="256950" cy="407375"/>
          </a:xfrm>
        </p:grpSpPr>
        <p:sp>
          <p:nvSpPr>
            <p:cNvPr id="658" name="Google Shape;658;p3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" name="Google Shape;666;p39"/>
          <p:cNvGrpSpPr/>
          <p:nvPr/>
        </p:nvGrpSpPr>
        <p:grpSpPr>
          <a:xfrm>
            <a:off x="2654250" y="2669733"/>
            <a:ext cx="346898" cy="211091"/>
            <a:chOff x="3269900" y="3064500"/>
            <a:chExt cx="432325" cy="263075"/>
          </a:xfrm>
        </p:grpSpPr>
        <p:sp>
          <p:nvSpPr>
            <p:cNvPr id="667" name="Google Shape;667;p39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l" t="t" r="r" b="b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9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l" t="t" r="r" b="b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9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l" t="t" r="r" b="b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39"/>
          <p:cNvGrpSpPr/>
          <p:nvPr/>
        </p:nvGrpSpPr>
        <p:grpSpPr>
          <a:xfrm>
            <a:off x="5397997" y="2605240"/>
            <a:ext cx="253097" cy="355704"/>
            <a:chOff x="6689325" y="2984125"/>
            <a:chExt cx="315425" cy="443300"/>
          </a:xfrm>
        </p:grpSpPr>
        <p:sp>
          <p:nvSpPr>
            <p:cNvPr id="671" name="Google Shape;671;p39"/>
            <p:cNvSpPr/>
            <p:nvPr/>
          </p:nvSpPr>
          <p:spPr>
            <a:xfrm>
              <a:off x="6689325" y="2984125"/>
              <a:ext cx="315425" cy="77975"/>
            </a:xfrm>
            <a:custGeom>
              <a:avLst/>
              <a:gdLst/>
              <a:ahLst/>
              <a:cxnLst/>
              <a:rect l="l" t="t" r="r" b="b"/>
              <a:pathLst>
                <a:path w="12617" h="3119" fill="none" extrusionOk="0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9"/>
            <p:cNvSpPr/>
            <p:nvPr/>
          </p:nvSpPr>
          <p:spPr>
            <a:xfrm>
              <a:off x="6702125" y="3069375"/>
              <a:ext cx="289850" cy="358050"/>
            </a:xfrm>
            <a:custGeom>
              <a:avLst/>
              <a:gdLst/>
              <a:ahLst/>
              <a:cxnLst/>
              <a:rect l="l" t="t" r="r" b="b"/>
              <a:pathLst>
                <a:path w="11594" h="14322" fill="none" extrusionOk="0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9"/>
            <p:cNvSpPr/>
            <p:nvPr/>
          </p:nvSpPr>
          <p:spPr>
            <a:xfrm>
              <a:off x="67611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9"/>
            <p:cNvSpPr/>
            <p:nvPr/>
          </p:nvSpPr>
          <p:spPr>
            <a:xfrm>
              <a:off x="684702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9"/>
            <p:cNvSpPr/>
            <p:nvPr/>
          </p:nvSpPr>
          <p:spPr>
            <a:xfrm>
              <a:off x="69328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" name="Google Shape;676;p39"/>
          <p:cNvGrpSpPr/>
          <p:nvPr/>
        </p:nvGrpSpPr>
        <p:grpSpPr>
          <a:xfrm>
            <a:off x="1625834" y="3650285"/>
            <a:ext cx="244792" cy="395744"/>
            <a:chOff x="1988225" y="4286525"/>
            <a:chExt cx="305075" cy="493200"/>
          </a:xfrm>
        </p:grpSpPr>
        <p:sp>
          <p:nvSpPr>
            <p:cNvPr id="677" name="Google Shape;677;p39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9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9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9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9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9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39"/>
          <p:cNvGrpSpPr/>
          <p:nvPr/>
        </p:nvGrpSpPr>
        <p:grpSpPr>
          <a:xfrm>
            <a:off x="2145168" y="3678129"/>
            <a:ext cx="295604" cy="374259"/>
            <a:chOff x="2635450" y="4321225"/>
            <a:chExt cx="368400" cy="466425"/>
          </a:xfrm>
        </p:grpSpPr>
        <p:sp>
          <p:nvSpPr>
            <p:cNvPr id="685" name="Google Shape;685;p39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l" t="t" r="r" b="b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9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l" t="t" r="r" b="b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9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l" t="t" r="r" b="b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9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9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9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691;p39"/>
          <p:cNvGrpSpPr/>
          <p:nvPr/>
        </p:nvGrpSpPr>
        <p:grpSpPr>
          <a:xfrm>
            <a:off x="5360886" y="3668841"/>
            <a:ext cx="327339" cy="366436"/>
            <a:chOff x="6643075" y="4309650"/>
            <a:chExt cx="407950" cy="456675"/>
          </a:xfrm>
        </p:grpSpPr>
        <p:sp>
          <p:nvSpPr>
            <p:cNvPr id="692" name="Google Shape;692;p39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9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9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9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l" t="t" r="r" b="b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9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l" t="t" r="r" b="b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9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l" t="t" r="r" b="b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l" t="t" r="r" b="b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9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l" t="t" r="r" b="b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9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l" t="t" r="r" b="b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39"/>
          <p:cNvGrpSpPr/>
          <p:nvPr/>
        </p:nvGrpSpPr>
        <p:grpSpPr>
          <a:xfrm>
            <a:off x="4229863" y="4186228"/>
            <a:ext cx="431912" cy="414319"/>
            <a:chOff x="5233525" y="4954450"/>
            <a:chExt cx="538275" cy="516350"/>
          </a:xfrm>
        </p:grpSpPr>
        <p:sp>
          <p:nvSpPr>
            <p:cNvPr id="702" name="Google Shape;702;p39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9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9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9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9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9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9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9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9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9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9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39"/>
          <p:cNvGrpSpPr/>
          <p:nvPr/>
        </p:nvGrpSpPr>
        <p:grpSpPr>
          <a:xfrm>
            <a:off x="3686578" y="4193550"/>
            <a:ext cx="439735" cy="399675"/>
            <a:chOff x="4556450" y="4963575"/>
            <a:chExt cx="548025" cy="498100"/>
          </a:xfrm>
        </p:grpSpPr>
        <p:sp>
          <p:nvSpPr>
            <p:cNvPr id="714" name="Google Shape;714;p39"/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l" t="t" r="r" b="b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9"/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l" t="t" r="r" b="b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9"/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9"/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9"/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l" t="t" r="r" b="b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39"/>
          <p:cNvGrpSpPr/>
          <p:nvPr/>
        </p:nvGrpSpPr>
        <p:grpSpPr>
          <a:xfrm>
            <a:off x="457199" y="4280029"/>
            <a:ext cx="425071" cy="235023"/>
            <a:chOff x="531800" y="5071350"/>
            <a:chExt cx="529750" cy="292900"/>
          </a:xfrm>
        </p:grpSpPr>
        <p:sp>
          <p:nvSpPr>
            <p:cNvPr id="720" name="Google Shape;720;p39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9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9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9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9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9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" name="Google Shape;727;p39"/>
          <p:cNvGrpSpPr/>
          <p:nvPr/>
        </p:nvGrpSpPr>
        <p:grpSpPr>
          <a:xfrm>
            <a:off x="7243894" y="1879600"/>
            <a:ext cx="433992" cy="422729"/>
            <a:chOff x="5916675" y="927975"/>
            <a:chExt cx="516350" cy="502950"/>
          </a:xfrm>
        </p:grpSpPr>
        <p:sp>
          <p:nvSpPr>
            <p:cNvPr id="728" name="Google Shape;728;p3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381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381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9"/>
          <p:cNvGrpSpPr/>
          <p:nvPr/>
        </p:nvGrpSpPr>
        <p:grpSpPr>
          <a:xfrm>
            <a:off x="6359914" y="2585502"/>
            <a:ext cx="1079481" cy="1051467"/>
            <a:chOff x="5916675" y="927975"/>
            <a:chExt cx="516350" cy="502950"/>
          </a:xfrm>
        </p:grpSpPr>
        <p:sp>
          <p:nvSpPr>
            <p:cNvPr id="731" name="Google Shape;731;p3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39"/>
          <p:cNvGrpSpPr/>
          <p:nvPr/>
        </p:nvGrpSpPr>
        <p:grpSpPr>
          <a:xfrm>
            <a:off x="6360057" y="1879600"/>
            <a:ext cx="433992" cy="422729"/>
            <a:chOff x="5916675" y="927975"/>
            <a:chExt cx="516350" cy="502950"/>
          </a:xfrm>
        </p:grpSpPr>
        <p:sp>
          <p:nvSpPr>
            <p:cNvPr id="734" name="Google Shape;734;p3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6" name="Google Shape;736;p39"/>
          <p:cNvSpPr/>
          <p:nvPr/>
        </p:nvSpPr>
        <p:spPr>
          <a:xfrm>
            <a:off x="7436055" y="2115978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38100" cap="rnd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39"/>
          <p:cNvSpPr/>
          <p:nvPr/>
        </p:nvSpPr>
        <p:spPr>
          <a:xfrm>
            <a:off x="6552218" y="2115978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9"/>
          <p:cNvSpPr/>
          <p:nvPr/>
        </p:nvSpPr>
        <p:spPr>
          <a:xfrm>
            <a:off x="6837753" y="3173515"/>
            <a:ext cx="1000561" cy="56519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6D9EE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9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4" name="Google Shape;744;p4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745" name="Google Shape;745;p40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1" name="Google Shape;751;p4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752" name="Google Shape;752;p40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6" name="Google Shape;756;p4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757" name="Google Shape;757;p40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0" name="Google Shape;760;p4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761" name="Google Shape;761;p40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0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40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6" name="Google Shape;766;p4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767" name="Google Shape;767;p40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0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0" name="Google Shape;770;p4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771" name="Google Shape;771;p40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0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5" name="Google Shape;775;p4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776" name="Google Shape;776;p40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0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1" name="Google Shape;781;p4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782" name="Google Shape;782;p40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40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8" name="Google Shape;788;p4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789" name="Google Shape;789;p40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1" name="Google Shape;791;p4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792" name="Google Shape;792;p40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5" name="Google Shape;795;p4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796" name="Google Shape;796;p40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0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40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40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40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40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2" name="Google Shape;802;p4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803" name="Google Shape;803;p40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40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0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0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40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8" name="Google Shape;808;p4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809" name="Google Shape;809;p4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4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4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2" name="Google Shape;812;p4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813" name="Google Shape;813;p4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14" name="Google Shape;814;p4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4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4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4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4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4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4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4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4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4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4" name="Google Shape;824;p40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0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40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0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0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0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0" name="Google Shape;830;p4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831" name="Google Shape;831;p40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0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40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40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5" name="Google Shape;835;p4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836" name="Google Shape;836;p40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0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0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0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0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1" name="Google Shape;841;p4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842" name="Google Shape;842;p40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0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0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0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0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0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8" name="Google Shape;848;p4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849" name="Google Shape;849;p40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0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0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0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3" name="Google Shape;853;p4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854" name="Google Shape;854;p40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40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0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0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8" name="Google Shape;858;p4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859" name="Google Shape;859;p40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40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0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0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0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4" name="Google Shape;864;p4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65" name="Google Shape;865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75" name="Google Shape;875;p4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876" name="Google Shape;876;p40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40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0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9" name="Google Shape;879;p4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80" name="Google Shape;880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90" name="Google Shape;890;p4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891" name="Google Shape;891;p40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40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40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40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5" name="Google Shape;895;p4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96" name="Google Shape;896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06" name="Google Shape;906;p4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907" name="Google Shape;907;p40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0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0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0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0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40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4" name="Google Shape;914;p4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915" name="Google Shape;915;p4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0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0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0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9" name="Google Shape;919;p4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920" name="Google Shape;920;p40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0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0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0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4" name="Google Shape;924;p4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925" name="Google Shape;925;p4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0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0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0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0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0" name="Google Shape;930;p4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931" name="Google Shape;931;p4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0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0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0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7" name="Google Shape;937;p4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938" name="Google Shape;938;p40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0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0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1" name="Google Shape;941;p4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942" name="Google Shape;942;p40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0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0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0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0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7" name="Google Shape;947;p4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948" name="Google Shape;948;p40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0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0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0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4" name="Google Shape;954;p4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955" name="Google Shape;955;p40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0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0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8" name="Google Shape;958;p4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959" name="Google Shape;959;p40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0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0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0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3" name="Google Shape;963;p4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964" name="Google Shape;964;p40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0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0" name="Google Shape;970;p4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971" name="Google Shape;971;p40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8" name="Google Shape;978;p4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979" name="Google Shape;979;p40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3" name="Google Shape;983;p4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984" name="Google Shape;984;p40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4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988" name="Google Shape;988;p40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4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992" name="Google Shape;992;p40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4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997" name="Google Shape;997;p40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1" name="Google Shape;1001;p4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002" name="Google Shape;1002;p40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7" name="Google Shape;1007;p4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008" name="Google Shape;1008;p40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0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" name="Google Shape;1014;p4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015" name="Google Shape;1015;p40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0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0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0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4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023" name="Google Shape;1023;p40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0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0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0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0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0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0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5" name="Google Shape;1035;p4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036" name="Google Shape;1036;p40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0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0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0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0" name="Google Shape;1040;p4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041" name="Google Shape;1041;p40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0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0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4" name="Google Shape;1044;p4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045" name="Google Shape;1045;p40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0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0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0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0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0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1" name="Google Shape;1051;p4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052" name="Google Shape;1052;p4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0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0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0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0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0" name="Google Shape;1060;p4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061" name="Google Shape;1061;p4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0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0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0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0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0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0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3" name="Google Shape;1073;p4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074" name="Google Shape;1074;p4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0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0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0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0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0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0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6" name="Google Shape;1086;p4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087" name="Google Shape;1087;p4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0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0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0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0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0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0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0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0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9" name="Google Shape;1099;p4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100" name="Google Shape;1100;p40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0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0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0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0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6" name="Google Shape;1106;p4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107" name="Google Shape;1107;p4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0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0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0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0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0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4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123" name="Google Shape;1123;p40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0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0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0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0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8" name="Google Shape;1128;p4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129" name="Google Shape;1129;p4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130" name="Google Shape;1130;p4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4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4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3" name="Google Shape;1133;p4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134" name="Google Shape;1134;p4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4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4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7" name="Google Shape;1137;p4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38" name="Google Shape;1138;p4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4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4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1" name="Google Shape;1141;p4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42" name="Google Shape;1142;p4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4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4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5" name="Google Shape;1145;p4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146" name="Google Shape;1146;p40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4" name="Google Shape;1154;p4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155" name="Google Shape;1155;p40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0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0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0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0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0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9" name="Google Shape;1179;p4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180" name="Google Shape;1180;p4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81" name="Google Shape;1181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3" name="Google Shape;1183;p4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84" name="Google Shape;1184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6" name="Google Shape;1186;p4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87" name="Google Shape;1187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89" name="Google Shape;1189;p40"/>
          <p:cNvSpPr txBox="1">
            <a:spLocks noGrp="1"/>
          </p:cNvSpPr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190" name="Google Shape;1190;p40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7311" y="403553"/>
            <a:ext cx="810402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60"/>
              </a:lnSpc>
            </a:pPr>
            <a:r>
              <a:rPr lang="en-US" sz="1600" b="1" spc="56" dirty="0">
                <a:solidFill>
                  <a:srgbClr val="020301"/>
                </a:solidFill>
                <a:latin typeface="Podkova ExtraBold"/>
              </a:rPr>
              <a:t>РЕКЛАМНЫЕ, ПРОДАЮЩИЕ, PR </a:t>
            </a:r>
          </a:p>
          <a:p>
            <a:pPr>
              <a:lnSpc>
                <a:spcPts val="1760"/>
              </a:lnSpc>
            </a:pPr>
            <a:r>
              <a:rPr lang="en-US" sz="1600" b="1" spc="56" dirty="0">
                <a:solidFill>
                  <a:srgbClr val="020301"/>
                </a:solidFill>
                <a:latin typeface="Podkova ExtraBold"/>
              </a:rPr>
              <a:t>И ИНФО-ПРЕЗЕНТАЦИИ ОТ “ПАНДА-КОПИРАЙТИНГ”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77311" y="1126022"/>
            <a:ext cx="8176242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70"/>
              </a:lnSpc>
            </a:pPr>
            <a:r>
              <a:rPr lang="en-US" sz="900" spc="32" dirty="0">
                <a:latin typeface="Podkova Regular Bold"/>
              </a:rPr>
              <a:t>СТОИМОСТЬ “ПОД КЛЮЧ” ОТ $90 | ЯЗЫКИ: РУССКИЙ, АНГЛИЙСКИЙ, ФРАНЦУЗСКИЙ, НЕМЕЦКИЙ</a:t>
            </a:r>
          </a:p>
        </p:txBody>
      </p:sp>
      <p:sp>
        <p:nvSpPr>
          <p:cNvPr id="4" name="AutoShape 4"/>
          <p:cNvSpPr/>
          <p:nvPr/>
        </p:nvSpPr>
        <p:spPr>
          <a:xfrm>
            <a:off x="9002094" y="1001"/>
            <a:ext cx="141906" cy="51425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378307" y="232734"/>
            <a:ext cx="90696" cy="124905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714932" y="2001305"/>
            <a:ext cx="1959664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Сильный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продающий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текст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в 5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стилях</a:t>
            </a:r>
            <a:endParaRPr lang="en-US" sz="900" spc="27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592168" y="2001305"/>
            <a:ext cx="1959664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из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70 000+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платных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лицензионных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PRO-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шаблонов</a:t>
            </a:r>
            <a:endParaRPr lang="en-US" sz="900" spc="27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343772" y="2059055"/>
            <a:ext cx="1959664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"/>
              </a:lnSpc>
            </a:pP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Готовность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от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36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часов</a:t>
            </a:r>
            <a:endParaRPr lang="en-US" sz="900" spc="27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535" y="1896861"/>
            <a:ext cx="506315" cy="5063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55388" y="1895661"/>
            <a:ext cx="507515" cy="5075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19137" y="1878541"/>
            <a:ext cx="524636" cy="52463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318476" y="3066056"/>
            <a:ext cx="68420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 Bold"/>
              </a:rPr>
              <a:t>Дополнительно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: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оформление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брендбук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компании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или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сочетаний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цветов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для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создания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вашего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фирстиля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 и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оформления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</a:p>
        </p:txBody>
      </p:sp>
      <p:sp>
        <p:nvSpPr>
          <p:cNvPr id="13" name="AutoShape 13"/>
          <p:cNvSpPr/>
          <p:nvPr/>
        </p:nvSpPr>
        <p:spPr>
          <a:xfrm rot="5400000">
            <a:off x="4437287" y="-502452"/>
            <a:ext cx="127521" cy="900209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5407648" y="4118974"/>
            <a:ext cx="3665399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endParaRPr/>
          </a:p>
          <a:p>
            <a:pPr algn="ctr">
              <a:lnSpc>
                <a:spcPts val="1260"/>
              </a:lnSpc>
            </a:pP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260"/>
              </a:lnSpc>
            </a:pPr>
            <a:endParaRPr/>
          </a:p>
          <a:p>
            <a:pPr algn="ctr">
              <a:lnSpc>
                <a:spcPts val="1260"/>
              </a:lnSpc>
            </a:pPr>
            <a:r>
              <a:rPr lang="en-US" sz="900" spc="27" dirty="0" err="1">
                <a:latin typeface="Podkova Regular Bold"/>
              </a:rPr>
              <a:t>Главный</a:t>
            </a:r>
            <a:r>
              <a:rPr lang="en-US" sz="900" spc="27" dirty="0">
                <a:latin typeface="Podkova Regular Bold"/>
              </a:rPr>
              <a:t> </a:t>
            </a:r>
            <a:r>
              <a:rPr lang="en-US" sz="900" spc="27" dirty="0" err="1">
                <a:latin typeface="Podkova Regular Bold"/>
              </a:rPr>
              <a:t>сайт</a:t>
            </a:r>
            <a:r>
              <a:rPr lang="en-US" sz="900" spc="27" dirty="0">
                <a:latin typeface="Podkova Regular Bold"/>
              </a:rPr>
              <a:t> </a:t>
            </a:r>
            <a:r>
              <a:rPr lang="en-US" sz="900" spc="27" dirty="0" err="1">
                <a:latin typeface="Podkova Regular Bold"/>
              </a:rPr>
              <a:t>проекта</a:t>
            </a:r>
            <a:r>
              <a:rPr lang="en-US" sz="900" spc="27" dirty="0">
                <a:latin typeface="Podkova Regular Bold"/>
              </a:rPr>
              <a:t>: 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167305" y="4217224"/>
            <a:ext cx="769054" cy="76905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66692" y="2778778"/>
            <a:ext cx="1020326" cy="102032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948445" y="4430161"/>
            <a:ext cx="3452302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Также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“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ключ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”: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маркетинг-кит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брошюры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,, White Paper,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буклеты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коммерческие</a:t>
            </a: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900" spc="27" dirty="0" err="1">
                <a:solidFill>
                  <a:srgbClr val="020301"/>
                </a:solidFill>
                <a:latin typeface="Podkova Regular"/>
              </a:rPr>
              <a:t>предложения</a:t>
            </a:r>
            <a:endParaRPr lang="en-US" sz="900" spc="27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1420" y="4244298"/>
            <a:ext cx="753269" cy="75326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7311" y="403553"/>
            <a:ext cx="810402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60"/>
              </a:lnSpc>
            </a:pPr>
            <a:r>
              <a:rPr lang="en-US" sz="1600" b="1" spc="56" dirty="0" smtClean="0">
                <a:solidFill>
                  <a:srgbClr val="020301"/>
                </a:solidFill>
                <a:latin typeface="Podkova ExtraBold"/>
              </a:rPr>
              <a:t>THE ADVERTISING, MARKETING, PR, AND INFO-PRESENTATIONS BY PANDA COPYWRITING PROJECT</a:t>
            </a:r>
            <a:endParaRPr lang="ru-RU" sz="1600" b="1" dirty="0" smtClean="0"/>
          </a:p>
          <a:p>
            <a:pPr>
              <a:lnSpc>
                <a:spcPts val="1760"/>
              </a:lnSpc>
            </a:pPr>
            <a:endParaRPr lang="en-US" sz="1600" spc="56" dirty="0">
              <a:solidFill>
                <a:srgbClr val="020301"/>
              </a:solidFill>
              <a:latin typeface="Podkova Extra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77311" y="1126022"/>
            <a:ext cx="8176242" cy="141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70"/>
              </a:lnSpc>
            </a:pPr>
            <a:r>
              <a:rPr lang="en-US" sz="900" spc="32" dirty="0" smtClean="0">
                <a:latin typeface="Podkova Regular Bold"/>
              </a:rPr>
              <a:t>A TURNKEY COST STARTS $</a:t>
            </a:r>
            <a:r>
              <a:rPr lang="en-US" sz="900" spc="32" dirty="0">
                <a:latin typeface="Podkova Regular Bold"/>
              </a:rPr>
              <a:t>90 | </a:t>
            </a:r>
            <a:r>
              <a:rPr lang="en-US" sz="900" spc="32" dirty="0" smtClean="0">
                <a:latin typeface="Podkova Regular Bold"/>
              </a:rPr>
              <a:t>LANGUAGES: RUSSIAN, ENGLISH, FRENCH, AND GERMAN</a:t>
            </a:r>
            <a:endParaRPr lang="en-US" sz="900" spc="32" dirty="0">
              <a:latin typeface="Podkova Regular Bol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9002094" y="1001"/>
            <a:ext cx="141906" cy="51425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378307" y="232734"/>
            <a:ext cx="90696" cy="124905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714932" y="2001305"/>
            <a:ext cx="1959664" cy="151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spc="27" dirty="0" smtClean="0">
                <a:solidFill>
                  <a:srgbClr val="020301"/>
                </a:solidFill>
                <a:latin typeface="Podkova Regular"/>
              </a:rPr>
              <a:t>5 styles of the powerful selling texts</a:t>
            </a:r>
            <a:endParaRPr lang="en-US" sz="900" spc="27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592168" y="2001305"/>
            <a:ext cx="1959664" cy="31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spc="27" dirty="0" smtClean="0">
                <a:solidFill>
                  <a:srgbClr val="020301"/>
                </a:solidFill>
                <a:latin typeface="Podkova Regular"/>
              </a:rPr>
              <a:t>A selection of 70,000+ paid licensed PRO templates</a:t>
            </a:r>
            <a:endParaRPr lang="en-US" sz="900" spc="27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343772" y="2059055"/>
            <a:ext cx="1959664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"/>
              </a:lnSpc>
            </a:pPr>
            <a:r>
              <a:rPr lang="en-US" sz="900" spc="27" dirty="0" smtClean="0">
                <a:solidFill>
                  <a:srgbClr val="020301"/>
                </a:solidFill>
                <a:latin typeface="Podkova Regular"/>
              </a:rPr>
              <a:t>An availability from 36 hours</a:t>
            </a:r>
            <a:endParaRPr lang="en-US" sz="900" spc="27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535" y="1896861"/>
            <a:ext cx="506315" cy="5063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55388" y="1895661"/>
            <a:ext cx="507515" cy="5075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19137" y="1878541"/>
            <a:ext cx="524636" cy="52463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318476" y="3066056"/>
            <a:ext cx="68420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 Bold"/>
              </a:rPr>
              <a:t>Additionally: design for a company’s brand book or selection of color combinations to create your corporate identity and design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13" name="AutoShape 13"/>
          <p:cNvSpPr/>
          <p:nvPr/>
        </p:nvSpPr>
        <p:spPr>
          <a:xfrm rot="5400000">
            <a:off x="4437287" y="-502452"/>
            <a:ext cx="127521" cy="900209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5407648" y="4118974"/>
            <a:ext cx="3665399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endParaRPr/>
          </a:p>
          <a:p>
            <a:pPr algn="ctr">
              <a:lnSpc>
                <a:spcPts val="1260"/>
              </a:lnSpc>
            </a:pPr>
            <a:r>
              <a:rPr lang="en-US" sz="900" spc="27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260"/>
              </a:lnSpc>
            </a:pPr>
            <a:endParaRPr/>
          </a:p>
          <a:p>
            <a:pPr algn="ctr">
              <a:lnSpc>
                <a:spcPts val="1260"/>
              </a:lnSpc>
            </a:pPr>
            <a:r>
              <a:rPr lang="en-US" sz="900" spc="27" dirty="0" smtClean="0">
                <a:latin typeface="Podkova Regular Bold"/>
              </a:rPr>
              <a:t>The main project’s website: </a:t>
            </a:r>
            <a:r>
              <a:rPr lang="en-US" sz="900" spc="27" dirty="0">
                <a:latin typeface="Podkova Regular Bold"/>
              </a:rPr>
              <a:t>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167305" y="4217224"/>
            <a:ext cx="769054" cy="76905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66692" y="2778778"/>
            <a:ext cx="1020326" cy="102032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948445" y="4430161"/>
            <a:ext cx="3452302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spc="27" dirty="0" smtClean="0">
                <a:solidFill>
                  <a:srgbClr val="020301"/>
                </a:solidFill>
                <a:latin typeface="Podkova Regular"/>
              </a:rPr>
              <a:t>Plus the turnkey: marketing kit, brochures, White Paper, booklets, and business proposals</a:t>
            </a:r>
            <a:endParaRPr lang="en-US" sz="900" spc="27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1420" y="4244298"/>
            <a:ext cx="753269" cy="7532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457200" y="2965525"/>
            <a:ext cx="3374700" cy="100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1"/>
          </p:nvPr>
        </p:nvSpPr>
        <p:spPr>
          <a:xfrm>
            <a:off x="457200" y="4056927"/>
            <a:ext cx="33747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2576800" y="832475"/>
            <a:ext cx="3990600" cy="3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ldNum" idx="12"/>
          </p:nvPr>
        </p:nvSpPr>
        <p:spPr>
          <a:xfrm>
            <a:off x="429765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457200" y="1715123"/>
            <a:ext cx="4762200" cy="27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╺"/>
            </a:pPr>
            <a:r>
              <a:rPr lang="en"/>
              <a:t>Here you have a list of items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╺"/>
            </a:pPr>
            <a:r>
              <a:rPr lang="en"/>
              <a:t>And some text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╺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ctrTitle" idx="4294967295"/>
          </p:nvPr>
        </p:nvSpPr>
        <p:spPr>
          <a:xfrm>
            <a:off x="457200" y="2726350"/>
            <a:ext cx="3760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BIG CONCEPT</a:t>
            </a:r>
            <a:endParaRPr sz="4200"/>
          </a:p>
        </p:txBody>
      </p:sp>
      <p:sp>
        <p:nvSpPr>
          <p:cNvPr id="105" name="Google Shape;105;p19"/>
          <p:cNvSpPr txBox="1">
            <a:spLocks noGrp="1"/>
          </p:cNvSpPr>
          <p:nvPr>
            <p:ph type="subTitle" idx="4294967295"/>
          </p:nvPr>
        </p:nvSpPr>
        <p:spPr>
          <a:xfrm>
            <a:off x="457200" y="3868752"/>
            <a:ext cx="3760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106" name="Google Shape;106;p19"/>
          <p:cNvGrpSpPr/>
          <p:nvPr/>
        </p:nvGrpSpPr>
        <p:grpSpPr>
          <a:xfrm>
            <a:off x="943547" y="847351"/>
            <a:ext cx="1347989" cy="1347990"/>
            <a:chOff x="6643075" y="3664250"/>
            <a:chExt cx="407950" cy="407975"/>
          </a:xfrm>
        </p:grpSpPr>
        <p:sp>
          <p:nvSpPr>
            <p:cNvPr id="107" name="Google Shape;107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19"/>
          <p:cNvGrpSpPr/>
          <p:nvPr/>
        </p:nvGrpSpPr>
        <p:grpSpPr>
          <a:xfrm rot="-587485">
            <a:off x="864465" y="2370798"/>
            <a:ext cx="554212" cy="554181"/>
            <a:chOff x="576250" y="4319400"/>
            <a:chExt cx="442075" cy="442050"/>
          </a:xfrm>
        </p:grpSpPr>
        <p:sp>
          <p:nvSpPr>
            <p:cNvPr id="110" name="Google Shape;110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19"/>
          <p:cNvSpPr/>
          <p:nvPr/>
        </p:nvSpPr>
        <p:spPr>
          <a:xfrm>
            <a:off x="621065" y="1158547"/>
            <a:ext cx="210697" cy="20118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9"/>
          <p:cNvSpPr/>
          <p:nvPr/>
        </p:nvSpPr>
        <p:spPr>
          <a:xfrm rot="2697418">
            <a:off x="2009537" y="2188530"/>
            <a:ext cx="319833" cy="30538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9"/>
          <p:cNvSpPr/>
          <p:nvPr/>
        </p:nvSpPr>
        <p:spPr>
          <a:xfrm>
            <a:off x="2262563" y="2014183"/>
            <a:ext cx="128094" cy="12238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9"/>
          <p:cNvSpPr/>
          <p:nvPr/>
        </p:nvSpPr>
        <p:spPr>
          <a:xfrm rot="1279858">
            <a:off x="475086" y="1765377"/>
            <a:ext cx="128071" cy="12238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457200" y="1711200"/>
            <a:ext cx="2276400" cy="27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2"/>
          </p:nvPr>
        </p:nvSpPr>
        <p:spPr>
          <a:xfrm>
            <a:off x="2870548" y="1711200"/>
            <a:ext cx="2276400" cy="27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>
            <a:off x="457200" y="1711200"/>
            <a:ext cx="1507200" cy="27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2"/>
          </p:nvPr>
        </p:nvSpPr>
        <p:spPr>
          <a:xfrm>
            <a:off x="2041749" y="1711200"/>
            <a:ext cx="1507200" cy="27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3"/>
          </p:nvPr>
        </p:nvSpPr>
        <p:spPr>
          <a:xfrm>
            <a:off x="3626297" y="1711200"/>
            <a:ext cx="1507200" cy="27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 idx="4294967295"/>
          </p:nvPr>
        </p:nvSpPr>
        <p:spPr>
          <a:xfrm>
            <a:off x="457200" y="1670675"/>
            <a:ext cx="2383800" cy="6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4294967295"/>
          </p:nvPr>
        </p:nvSpPr>
        <p:spPr>
          <a:xfrm>
            <a:off x="457200" y="2400925"/>
            <a:ext cx="2383800" cy="17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agozine template">
  <a:themeElements>
    <a:clrScheme name="Custom 347">
      <a:dk1>
        <a:srgbClr val="000000"/>
      </a:dk1>
      <a:lt1>
        <a:srgbClr val="FFFFFF"/>
      </a:lt1>
      <a:dk2>
        <a:srgbClr val="EFEFEF"/>
      </a:dk2>
      <a:lt2>
        <a:srgbClr val="727375"/>
      </a:lt2>
      <a:accent1>
        <a:srgbClr val="8BBCE4"/>
      </a:accent1>
      <a:accent2>
        <a:srgbClr val="657B9E"/>
      </a:accent2>
      <a:accent3>
        <a:srgbClr val="C99287"/>
      </a:accent3>
      <a:accent4>
        <a:srgbClr val="B36151"/>
      </a:accent4>
      <a:accent5>
        <a:srgbClr val="D5A6BD"/>
      </a:accent5>
      <a:accent6>
        <a:srgbClr val="A58194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833</Words>
  <PresentationFormat>Экран (16:9)</PresentationFormat>
  <Paragraphs>158</Paragraphs>
  <Slides>27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Raleway</vt:lpstr>
      <vt:lpstr>Varela</vt:lpstr>
      <vt:lpstr>Twentieth Century</vt:lpstr>
      <vt:lpstr>Calibri</vt:lpstr>
      <vt:lpstr>Podkova ExtraBold</vt:lpstr>
      <vt:lpstr>Podkova Regular Bold</vt:lpstr>
      <vt:lpstr>Podkova Regular</vt:lpstr>
      <vt:lpstr>Ragozine template</vt:lpstr>
      <vt:lpstr>THIS IS YOUR PRESENTATION TITLE</vt:lpstr>
      <vt:lpstr>HELLO!</vt:lpstr>
      <vt:lpstr>1. TRANSITION HEADLINE</vt:lpstr>
      <vt:lpstr>Слайд 4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 USE BIG IMAGE</vt:lpstr>
      <vt:lpstr>USE CHARTS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Слайд 18</vt:lpstr>
      <vt:lpstr>ANDROID PROJECT</vt:lpstr>
      <vt:lpstr>iPHONE PROJECT</vt:lpstr>
      <vt:lpstr>TABLET PROJECT</vt:lpstr>
      <vt:lpstr>DESKTOP PROJECT</vt:lpstr>
      <vt:lpstr>THANKS!</vt:lpstr>
      <vt:lpstr>Слайд 24</vt:lpstr>
      <vt:lpstr>Diagrams and infographics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Admin</dc:creator>
  <cp:lastModifiedBy>Admin</cp:lastModifiedBy>
  <cp:revision>1</cp:revision>
  <dcterms:modified xsi:type="dcterms:W3CDTF">2020-07-08T06:57:20Z</dcterms:modified>
</cp:coreProperties>
</file>